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tags/tag2.xml" ContentType="application/vnd.openxmlformats-officedocument.presentationml.tags+xml"/>
  <Override PartName="/ppt/notesSlides/notesSlide34.xml" ContentType="application/vnd.openxmlformats-officedocument.presentationml.notesSlide+xml"/>
  <Override PartName="/ppt/tags/tag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8" r:id="rId4"/>
  </p:sldMasterIdLst>
  <p:notesMasterIdLst>
    <p:notesMasterId r:id="rId151"/>
  </p:notesMasterIdLst>
  <p:handoutMasterIdLst>
    <p:handoutMasterId r:id="rId152"/>
  </p:handoutMasterIdLst>
  <p:sldIdLst>
    <p:sldId id="256" r:id="rId5"/>
    <p:sldId id="273" r:id="rId6"/>
    <p:sldId id="263" r:id="rId7"/>
    <p:sldId id="694" r:id="rId8"/>
    <p:sldId id="281" r:id="rId9"/>
    <p:sldId id="654" r:id="rId10"/>
    <p:sldId id="692" r:id="rId11"/>
    <p:sldId id="618" r:id="rId12"/>
    <p:sldId id="619" r:id="rId13"/>
    <p:sldId id="621" r:id="rId14"/>
    <p:sldId id="628" r:id="rId15"/>
    <p:sldId id="629" r:id="rId16"/>
    <p:sldId id="630" r:id="rId17"/>
    <p:sldId id="631" r:id="rId18"/>
    <p:sldId id="632" r:id="rId19"/>
    <p:sldId id="385" r:id="rId20"/>
    <p:sldId id="386" r:id="rId21"/>
    <p:sldId id="634" r:id="rId22"/>
    <p:sldId id="387" r:id="rId23"/>
    <p:sldId id="635" r:id="rId24"/>
    <p:sldId id="636" r:id="rId25"/>
    <p:sldId id="388" r:id="rId26"/>
    <p:sldId id="389" r:id="rId27"/>
    <p:sldId id="390" r:id="rId28"/>
    <p:sldId id="391" r:id="rId29"/>
    <p:sldId id="640" r:id="rId30"/>
    <p:sldId id="304" r:id="rId31"/>
    <p:sldId id="637" r:id="rId32"/>
    <p:sldId id="305" r:id="rId33"/>
    <p:sldId id="638" r:id="rId34"/>
    <p:sldId id="307" r:id="rId35"/>
    <p:sldId id="308" r:id="rId36"/>
    <p:sldId id="392" r:id="rId37"/>
    <p:sldId id="311" r:id="rId38"/>
    <p:sldId id="313" r:id="rId39"/>
    <p:sldId id="643" r:id="rId40"/>
    <p:sldId id="644" r:id="rId41"/>
    <p:sldId id="393" r:id="rId42"/>
    <p:sldId id="314" r:id="rId43"/>
    <p:sldId id="315" r:id="rId44"/>
    <p:sldId id="316" r:id="rId45"/>
    <p:sldId id="647" r:id="rId46"/>
    <p:sldId id="394" r:id="rId47"/>
    <p:sldId id="395" r:id="rId48"/>
    <p:sldId id="309" r:id="rId49"/>
    <p:sldId id="310" r:id="rId50"/>
    <p:sldId id="312" r:id="rId51"/>
    <p:sldId id="302" r:id="rId52"/>
    <p:sldId id="396" r:id="rId53"/>
    <p:sldId id="397" r:id="rId54"/>
    <p:sldId id="648" r:id="rId55"/>
    <p:sldId id="649" r:id="rId56"/>
    <p:sldId id="651" r:id="rId57"/>
    <p:sldId id="650" r:id="rId58"/>
    <p:sldId id="301" r:id="rId59"/>
    <p:sldId id="652" r:id="rId60"/>
    <p:sldId id="502" r:id="rId61"/>
    <p:sldId id="317" r:id="rId62"/>
    <p:sldId id="320" r:id="rId63"/>
    <p:sldId id="509" r:id="rId64"/>
    <p:sldId id="490" r:id="rId65"/>
    <p:sldId id="491" r:id="rId66"/>
    <p:sldId id="318" r:id="rId67"/>
    <p:sldId id="319" r:id="rId68"/>
    <p:sldId id="658" r:id="rId69"/>
    <p:sldId id="695" r:id="rId70"/>
    <p:sldId id="657" r:id="rId71"/>
    <p:sldId id="503" r:id="rId72"/>
    <p:sldId id="504" r:id="rId73"/>
    <p:sldId id="505" r:id="rId74"/>
    <p:sldId id="506" r:id="rId75"/>
    <p:sldId id="507" r:id="rId76"/>
    <p:sldId id="508" r:id="rId77"/>
    <p:sldId id="666" r:id="rId78"/>
    <p:sldId id="513" r:id="rId79"/>
    <p:sldId id="514" r:id="rId80"/>
    <p:sldId id="515" r:id="rId81"/>
    <p:sldId id="516" r:id="rId82"/>
    <p:sldId id="517" r:id="rId83"/>
    <p:sldId id="518" r:id="rId84"/>
    <p:sldId id="519" r:id="rId85"/>
    <p:sldId id="520" r:id="rId86"/>
    <p:sldId id="521" r:id="rId87"/>
    <p:sldId id="522" r:id="rId88"/>
    <p:sldId id="523" r:id="rId89"/>
    <p:sldId id="524" r:id="rId90"/>
    <p:sldId id="525" r:id="rId91"/>
    <p:sldId id="527" r:id="rId92"/>
    <p:sldId id="528" r:id="rId93"/>
    <p:sldId id="529" r:id="rId94"/>
    <p:sldId id="530" r:id="rId95"/>
    <p:sldId id="531" r:id="rId96"/>
    <p:sldId id="532" r:id="rId97"/>
    <p:sldId id="533" r:id="rId98"/>
    <p:sldId id="667" r:id="rId99"/>
    <p:sldId id="303" r:id="rId100"/>
    <p:sldId id="330" r:id="rId101"/>
    <p:sldId id="329" r:id="rId102"/>
    <p:sldId id="668" r:id="rId103"/>
    <p:sldId id="669" r:id="rId104"/>
    <p:sldId id="670" r:id="rId105"/>
    <p:sldId id="324" r:id="rId106"/>
    <p:sldId id="673" r:id="rId107"/>
    <p:sldId id="556" r:id="rId108"/>
    <p:sldId id="557" r:id="rId109"/>
    <p:sldId id="674" r:id="rId110"/>
    <p:sldId id="675" r:id="rId111"/>
    <p:sldId id="676" r:id="rId112"/>
    <p:sldId id="677" r:id="rId113"/>
    <p:sldId id="672" r:id="rId114"/>
    <p:sldId id="561" r:id="rId115"/>
    <p:sldId id="562" r:id="rId116"/>
    <p:sldId id="679" r:id="rId117"/>
    <p:sldId id="678" r:id="rId118"/>
    <p:sldId id="680" r:id="rId119"/>
    <p:sldId id="681" r:id="rId120"/>
    <p:sldId id="682" r:id="rId121"/>
    <p:sldId id="560" r:id="rId122"/>
    <p:sldId id="335" r:id="rId123"/>
    <p:sldId id="336" r:id="rId124"/>
    <p:sldId id="341" r:id="rId125"/>
    <p:sldId id="340" r:id="rId126"/>
    <p:sldId id="350" r:id="rId127"/>
    <p:sldId id="351" r:id="rId128"/>
    <p:sldId id="683" r:id="rId129"/>
    <p:sldId id="563" r:id="rId130"/>
    <p:sldId id="344" r:id="rId131"/>
    <p:sldId id="345" r:id="rId132"/>
    <p:sldId id="346" r:id="rId133"/>
    <p:sldId id="343" r:id="rId134"/>
    <p:sldId id="564" r:id="rId135"/>
    <p:sldId id="347" r:id="rId136"/>
    <p:sldId id="348" r:id="rId137"/>
    <p:sldId id="349" r:id="rId138"/>
    <p:sldId id="684" r:id="rId139"/>
    <p:sldId id="322" r:id="rId140"/>
    <p:sldId id="685" r:id="rId141"/>
    <p:sldId id="686" r:id="rId142"/>
    <p:sldId id="687" r:id="rId143"/>
    <p:sldId id="689" r:id="rId144"/>
    <p:sldId id="690" r:id="rId145"/>
    <p:sldId id="688" r:id="rId146"/>
    <p:sldId id="691" r:id="rId147"/>
    <p:sldId id="265" r:id="rId148"/>
    <p:sldId id="614" r:id="rId149"/>
    <p:sldId id="615" r:id="rId150"/>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0F0F"/>
    <a:srgbClr val="AE7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84388" autoAdjust="0"/>
  </p:normalViewPr>
  <p:slideViewPr>
    <p:cSldViewPr snapToGrid="0">
      <p:cViewPr varScale="1">
        <p:scale>
          <a:sx n="89" d="100"/>
          <a:sy n="89" d="100"/>
        </p:scale>
        <p:origin x="108" y="456"/>
      </p:cViewPr>
      <p:guideLst/>
    </p:cSldViewPr>
  </p:slideViewPr>
  <p:notesTextViewPr>
    <p:cViewPr>
      <p:scale>
        <a:sx n="1" d="1"/>
        <a:sy n="1" d="1"/>
      </p:scale>
      <p:origin x="0" y="0"/>
    </p:cViewPr>
  </p:notesTextViewPr>
  <p:notesViewPr>
    <p:cSldViewPr snapToGrid="0">
      <p:cViewPr varScale="1">
        <p:scale>
          <a:sx n="75" d="100"/>
          <a:sy n="75" d="100"/>
        </p:scale>
        <p:origin x="3972" y="5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B5FB6F5-51EC-43FD-B8CF-E736365348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347FF874-B3EC-470E-8EA6-5BF0F789B4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1A1B1E3-ADB1-4F9A-9E22-4F4580A68D41}" type="datetime1">
              <a:rPr lang="zh-CN" altLang="en-US" smtClean="0">
                <a:latin typeface="Microsoft YaHei UI" panose="020B0503020204020204" pitchFamily="34" charset="-122"/>
                <a:ea typeface="Microsoft YaHei UI" panose="020B0503020204020204" pitchFamily="34" charset="-122"/>
              </a:rPr>
              <a:t>2025/9/28</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40F35E46-8EA0-4D31-B53D-1DC006F225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1089EA35-CB71-49D2-A823-EBB877793B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849CF80-918C-4346-8274-A92117EC4DD0}"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65724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16B4E418-BDBF-4BD0-9396-5D24AC4114E5}" type="datetime1">
              <a:rPr lang="zh-CN" altLang="en-US" smtClean="0"/>
              <a:pPr/>
              <a:t>2025/9/28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0279F17-7BA4-49BC-BB37-7F646CF8D2F0}" type="slidenum">
              <a:rPr lang="en-US" altLang="zh-CN" smtClean="0"/>
              <a:pPr/>
              <a:t>‹#›</a:t>
            </a:fld>
            <a:endParaRPr lang="zh-CN" alt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6187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19</a:t>
            </a:fld>
            <a:endParaRPr lang="zh-CN" altLang="en-US"/>
          </a:p>
        </p:txBody>
      </p:sp>
    </p:spTree>
    <p:extLst>
      <p:ext uri="{BB962C8B-B14F-4D97-AF65-F5344CB8AC3E}">
        <p14:creationId xmlns:p14="http://schemas.microsoft.com/office/powerpoint/2010/main" val="11727096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710244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04207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830740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224527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99519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90589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46672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208517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90463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3695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20</a:t>
            </a:fld>
            <a:endParaRPr lang="zh-CN" altLang="en-US"/>
          </a:p>
        </p:txBody>
      </p:sp>
    </p:spTree>
    <p:extLst>
      <p:ext uri="{BB962C8B-B14F-4D97-AF65-F5344CB8AC3E}">
        <p14:creationId xmlns:p14="http://schemas.microsoft.com/office/powerpoint/2010/main" val="8270546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775493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114361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70315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758039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144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253541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145</a:t>
            </a:fld>
            <a:endParaRPr lang="zh-CN" altLang="en-US" dirty="0"/>
          </a:p>
        </p:txBody>
      </p:sp>
    </p:spTree>
    <p:extLst>
      <p:ext uri="{BB962C8B-B14F-4D97-AF65-F5344CB8AC3E}">
        <p14:creationId xmlns:p14="http://schemas.microsoft.com/office/powerpoint/2010/main" val="116395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21</a:t>
            </a:fld>
            <a:endParaRPr lang="zh-CN" altLang="en-US"/>
          </a:p>
        </p:txBody>
      </p:sp>
    </p:spTree>
    <p:extLst>
      <p:ext uri="{BB962C8B-B14F-4D97-AF65-F5344CB8AC3E}">
        <p14:creationId xmlns:p14="http://schemas.microsoft.com/office/powerpoint/2010/main" val="52696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3612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23</a:t>
            </a:fld>
            <a:endParaRPr lang="zh-CN" altLang="en-US"/>
          </a:p>
        </p:txBody>
      </p:sp>
    </p:spTree>
    <p:extLst>
      <p:ext uri="{BB962C8B-B14F-4D97-AF65-F5344CB8AC3E}">
        <p14:creationId xmlns:p14="http://schemas.microsoft.com/office/powerpoint/2010/main" val="88743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24</a:t>
            </a:fld>
            <a:endParaRPr lang="zh-CN" altLang="en-US"/>
          </a:p>
        </p:txBody>
      </p:sp>
    </p:spTree>
    <p:extLst>
      <p:ext uri="{BB962C8B-B14F-4D97-AF65-F5344CB8AC3E}">
        <p14:creationId xmlns:p14="http://schemas.microsoft.com/office/powerpoint/2010/main" val="287874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1A7C119A-66DF-470D-AEE3-06CF1C79F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F0FA0D-2259-4198-AEE8-26D3566B6729}" type="slidenum">
              <a:rPr lang="en-US" altLang="zh-CN"/>
              <a:pPr/>
              <a:t>25</a:t>
            </a:fld>
            <a:endParaRPr lang="en-US" altLang="zh-CN"/>
          </a:p>
        </p:txBody>
      </p:sp>
      <p:sp>
        <p:nvSpPr>
          <p:cNvPr id="51203" name="Rectangle 2">
            <a:extLst>
              <a:ext uri="{FF2B5EF4-FFF2-40B4-BE49-F238E27FC236}">
                <a16:creationId xmlns:a16="http://schemas.microsoft.com/office/drawing/2014/main" id="{3D154315-467C-407A-8E35-EFFB13BB6473}"/>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9720FEB4-CB93-4BAF-93E9-F47C664038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5735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100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189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82944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0049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4299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51917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34865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463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318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2962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0109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9417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5179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533648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31596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48011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3361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8853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55684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06607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51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98941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86156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0778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9084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5</a:t>
            </a:fld>
            <a:endParaRPr lang="zh-CN" altLang="en-US" dirty="0"/>
          </a:p>
        </p:txBody>
      </p:sp>
    </p:spTree>
    <p:extLst>
      <p:ext uri="{BB962C8B-B14F-4D97-AF65-F5344CB8AC3E}">
        <p14:creationId xmlns:p14="http://schemas.microsoft.com/office/powerpoint/2010/main" val="3663573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2283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34960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77578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92413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225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1412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61</a:t>
            </a:fld>
            <a:endParaRPr lang="zh-CN" altLang="en-US"/>
          </a:p>
        </p:txBody>
      </p:sp>
    </p:spTree>
    <p:extLst>
      <p:ext uri="{BB962C8B-B14F-4D97-AF65-F5344CB8AC3E}">
        <p14:creationId xmlns:p14="http://schemas.microsoft.com/office/powerpoint/2010/main" val="3545835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62</a:t>
            </a:fld>
            <a:endParaRPr lang="zh-CN" altLang="en-US"/>
          </a:p>
        </p:txBody>
      </p:sp>
    </p:spTree>
    <p:extLst>
      <p:ext uri="{BB962C8B-B14F-4D97-AF65-F5344CB8AC3E}">
        <p14:creationId xmlns:p14="http://schemas.microsoft.com/office/powerpoint/2010/main" val="3508148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5629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2372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这里提前提到了无线局域网</a:t>
            </a:r>
            <a:r>
              <a:rPr kumimoji="1" lang="en-US" altLang="zh-CN" dirty="0"/>
              <a:t>OK</a:t>
            </a:r>
            <a:r>
              <a:rPr kumimoji="1" lang="zh-CN" altLang="en-US" dirty="0"/>
              <a:t>吗？</a:t>
            </a:r>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9</a:t>
            </a:fld>
            <a:endParaRPr lang="zh-CN" altLang="en-US" dirty="0"/>
          </a:p>
        </p:txBody>
      </p:sp>
    </p:spTree>
    <p:extLst>
      <p:ext uri="{BB962C8B-B14F-4D97-AF65-F5344CB8AC3E}">
        <p14:creationId xmlns:p14="http://schemas.microsoft.com/office/powerpoint/2010/main" val="28822135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885257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09376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96934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1987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45889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24608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6118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373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2400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4721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354012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114808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707457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53172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9433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3794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045252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10586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98768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299349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72205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16</a:t>
            </a:fld>
            <a:endParaRPr lang="zh-CN" altLang="en-US"/>
          </a:p>
        </p:txBody>
      </p:sp>
    </p:spTree>
    <p:extLst>
      <p:ext uri="{BB962C8B-B14F-4D97-AF65-F5344CB8AC3E}">
        <p14:creationId xmlns:p14="http://schemas.microsoft.com/office/powerpoint/2010/main" val="22155483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85</a:t>
            </a:fld>
            <a:endParaRPr lang="zh-CN" altLang="en-US"/>
          </a:p>
        </p:txBody>
      </p:sp>
    </p:spTree>
    <p:extLst>
      <p:ext uri="{BB962C8B-B14F-4D97-AF65-F5344CB8AC3E}">
        <p14:creationId xmlns:p14="http://schemas.microsoft.com/office/powerpoint/2010/main" val="3970473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86</a:t>
            </a:fld>
            <a:endParaRPr lang="zh-CN" altLang="en-US"/>
          </a:p>
        </p:txBody>
      </p:sp>
    </p:spTree>
    <p:extLst>
      <p:ext uri="{BB962C8B-B14F-4D97-AF65-F5344CB8AC3E}">
        <p14:creationId xmlns:p14="http://schemas.microsoft.com/office/powerpoint/2010/main" val="20965944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87</a:t>
            </a:fld>
            <a:endParaRPr lang="zh-CN" altLang="en-US"/>
          </a:p>
        </p:txBody>
      </p:sp>
    </p:spTree>
    <p:extLst>
      <p:ext uri="{BB962C8B-B14F-4D97-AF65-F5344CB8AC3E}">
        <p14:creationId xmlns:p14="http://schemas.microsoft.com/office/powerpoint/2010/main" val="3340986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89905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01299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52790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00889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31850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82059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4183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a:t>
            </a:fld>
            <a:endParaRPr lang="zh-CN" altLang="en-US"/>
          </a:p>
        </p:txBody>
      </p:sp>
    </p:spTree>
    <p:extLst>
      <p:ext uri="{BB962C8B-B14F-4D97-AF65-F5344CB8AC3E}">
        <p14:creationId xmlns:p14="http://schemas.microsoft.com/office/powerpoint/2010/main" val="41434475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95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252716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96</a:t>
            </a:fld>
            <a:endParaRPr lang="zh-CN" altLang="en-US"/>
          </a:p>
        </p:txBody>
      </p:sp>
    </p:spTree>
    <p:extLst>
      <p:ext uri="{BB962C8B-B14F-4D97-AF65-F5344CB8AC3E}">
        <p14:creationId xmlns:p14="http://schemas.microsoft.com/office/powerpoint/2010/main" val="8354521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97</a:t>
            </a:fld>
            <a:endParaRPr lang="zh-CN" altLang="en-US"/>
          </a:p>
        </p:txBody>
      </p:sp>
    </p:spTree>
    <p:extLst>
      <p:ext uri="{BB962C8B-B14F-4D97-AF65-F5344CB8AC3E}">
        <p14:creationId xmlns:p14="http://schemas.microsoft.com/office/powerpoint/2010/main" val="14689458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98</a:t>
            </a:fld>
            <a:endParaRPr lang="zh-CN" altLang="en-US"/>
          </a:p>
        </p:txBody>
      </p:sp>
    </p:spTree>
    <p:extLst>
      <p:ext uri="{BB962C8B-B14F-4D97-AF65-F5344CB8AC3E}">
        <p14:creationId xmlns:p14="http://schemas.microsoft.com/office/powerpoint/2010/main" val="5021696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99</a:t>
            </a:fld>
            <a:endParaRPr lang="zh-CN" altLang="en-US"/>
          </a:p>
        </p:txBody>
      </p:sp>
    </p:spTree>
    <p:extLst>
      <p:ext uri="{BB962C8B-B14F-4D97-AF65-F5344CB8AC3E}">
        <p14:creationId xmlns:p14="http://schemas.microsoft.com/office/powerpoint/2010/main" val="27183309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100</a:t>
            </a:fld>
            <a:endParaRPr lang="zh-CN" altLang="en-US"/>
          </a:p>
        </p:txBody>
      </p:sp>
    </p:spTree>
    <p:extLst>
      <p:ext uri="{BB962C8B-B14F-4D97-AF65-F5344CB8AC3E}">
        <p14:creationId xmlns:p14="http://schemas.microsoft.com/office/powerpoint/2010/main" val="14528111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4004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70315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103</a:t>
            </a:fld>
            <a:endParaRPr lang="zh-CN" altLang="en-US"/>
          </a:p>
        </p:txBody>
      </p:sp>
    </p:spTree>
    <p:extLst>
      <p:ext uri="{BB962C8B-B14F-4D97-AF65-F5344CB8AC3E}">
        <p14:creationId xmlns:p14="http://schemas.microsoft.com/office/powerpoint/2010/main" val="26181936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106</a:t>
            </a:fld>
            <a:endParaRPr lang="zh-CN" altLang="en-US"/>
          </a:p>
        </p:txBody>
      </p:sp>
    </p:spTree>
    <p:extLst>
      <p:ext uri="{BB962C8B-B14F-4D97-AF65-F5344CB8AC3E}">
        <p14:creationId xmlns:p14="http://schemas.microsoft.com/office/powerpoint/2010/main" val="44822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18</a:t>
            </a:fld>
            <a:endParaRPr lang="zh-CN" altLang="en-US"/>
          </a:p>
        </p:txBody>
      </p:sp>
    </p:spTree>
    <p:extLst>
      <p:ext uri="{BB962C8B-B14F-4D97-AF65-F5344CB8AC3E}">
        <p14:creationId xmlns:p14="http://schemas.microsoft.com/office/powerpoint/2010/main" val="24113902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107</a:t>
            </a:fld>
            <a:endParaRPr lang="zh-CN" altLang="en-US"/>
          </a:p>
        </p:txBody>
      </p:sp>
    </p:spTree>
    <p:extLst>
      <p:ext uri="{BB962C8B-B14F-4D97-AF65-F5344CB8AC3E}">
        <p14:creationId xmlns:p14="http://schemas.microsoft.com/office/powerpoint/2010/main" val="42281345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108</a:t>
            </a:fld>
            <a:endParaRPr lang="zh-CN" altLang="en-US"/>
          </a:p>
        </p:txBody>
      </p:sp>
    </p:spTree>
    <p:extLst>
      <p:ext uri="{BB962C8B-B14F-4D97-AF65-F5344CB8AC3E}">
        <p14:creationId xmlns:p14="http://schemas.microsoft.com/office/powerpoint/2010/main" val="21398669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109</a:t>
            </a:fld>
            <a:endParaRPr lang="zh-CN" altLang="en-US"/>
          </a:p>
        </p:txBody>
      </p:sp>
    </p:spTree>
    <p:extLst>
      <p:ext uri="{BB962C8B-B14F-4D97-AF65-F5344CB8AC3E}">
        <p14:creationId xmlns:p14="http://schemas.microsoft.com/office/powerpoint/2010/main" val="11849251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110</a:t>
            </a:fld>
            <a:endParaRPr lang="zh-CN" altLang="en-US"/>
          </a:p>
        </p:txBody>
      </p:sp>
    </p:spTree>
    <p:extLst>
      <p:ext uri="{BB962C8B-B14F-4D97-AF65-F5344CB8AC3E}">
        <p14:creationId xmlns:p14="http://schemas.microsoft.com/office/powerpoint/2010/main" val="4147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111</a:t>
            </a:fld>
            <a:endParaRPr lang="zh-CN" altLang="en-US"/>
          </a:p>
        </p:txBody>
      </p:sp>
    </p:spTree>
    <p:extLst>
      <p:ext uri="{BB962C8B-B14F-4D97-AF65-F5344CB8AC3E}">
        <p14:creationId xmlns:p14="http://schemas.microsoft.com/office/powerpoint/2010/main" val="20527046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115</a:t>
            </a:fld>
            <a:endParaRPr lang="zh-CN" altLang="en-US"/>
          </a:p>
        </p:txBody>
      </p:sp>
    </p:spTree>
    <p:extLst>
      <p:ext uri="{BB962C8B-B14F-4D97-AF65-F5344CB8AC3E}">
        <p14:creationId xmlns:p14="http://schemas.microsoft.com/office/powerpoint/2010/main" val="25346036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7160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01786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406222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26211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图片 8" descr="HD-PanelTitle-GrommetsCombin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标题 1"/>
          <p:cNvSpPr>
            <a:spLocks noGrp="1"/>
          </p:cNvSpPr>
          <p:nvPr>
            <p:ph type="ctrTitle"/>
          </p:nvPr>
        </p:nvSpPr>
        <p:spPr>
          <a:xfrm>
            <a:off x="2692398" y="1871131"/>
            <a:ext cx="6815669" cy="1515533"/>
          </a:xfrm>
        </p:spPr>
        <p:txBody>
          <a:bodyPr rtlCol="0" anchor="b">
            <a:noAutofit/>
          </a:bodyPr>
          <a:lstStyle>
            <a:lvl1pPr algn="ctr">
              <a:defRPr sz="5400">
                <a:effectLst/>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hasCustomPrompt="1"/>
          </p:nvPr>
        </p:nvSpPr>
        <p:spPr>
          <a:xfrm>
            <a:off x="2692398" y="3657597"/>
            <a:ext cx="6815669" cy="1320802"/>
          </a:xfrm>
        </p:spPr>
        <p:txBody>
          <a:bodyPr rtlCol="0" anchor="t">
            <a:normAutofit/>
          </a:bodyPr>
          <a:lstStyle>
            <a:lvl1pPr marL="0" indent="0" algn="ctr">
              <a:buNone/>
              <a:defRPr sz="210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dirty="0"/>
              <a:t>单击以编辑母版副标题样式</a:t>
            </a:r>
          </a:p>
        </p:txBody>
      </p:sp>
      <p:sp>
        <p:nvSpPr>
          <p:cNvPr id="4" name="日期占位符 3"/>
          <p:cNvSpPr>
            <a:spLocks noGrp="1"/>
          </p:cNvSpPr>
          <p:nvPr>
            <p:ph type="dt" sz="half" idx="10"/>
          </p:nvPr>
        </p:nvSpPr>
        <p:spPr>
          <a:xfrm>
            <a:off x="7983232" y="5037663"/>
            <a:ext cx="897467" cy="279400"/>
          </a:xfrm>
        </p:spPr>
        <p:txBody>
          <a:bodyPr rtlCol="0"/>
          <a:lstStyle>
            <a:lvl1pPr>
              <a:defRPr>
                <a:latin typeface="Microsoft YaHei UI" panose="020B0503020204020204" pitchFamily="34" charset="-122"/>
                <a:ea typeface="Microsoft YaHei UI" panose="020B0503020204020204" pitchFamily="34" charset="-122"/>
              </a:defRPr>
            </a:lvl1pPr>
          </a:lstStyle>
          <a:p>
            <a:fld id="{0EEB2D4D-0EB3-45AD-A72B-720C3A1A1A1A}" type="datetime1">
              <a:rPr lang="zh-CN" altLang="en-US" smtClean="0"/>
              <a:pPr/>
              <a:t>2025/9/28</a:t>
            </a:fld>
            <a:endParaRPr lang="zh-CN" altLang="en-US" dirty="0"/>
          </a:p>
        </p:txBody>
      </p:sp>
      <p:sp>
        <p:nvSpPr>
          <p:cNvPr id="5" name="页脚占位符 4"/>
          <p:cNvSpPr>
            <a:spLocks noGrp="1"/>
          </p:cNvSpPr>
          <p:nvPr>
            <p:ph type="ftr" sz="quarter" idx="11"/>
          </p:nvPr>
        </p:nvSpPr>
        <p:spPr>
          <a:xfrm>
            <a:off x="2692397" y="5037663"/>
            <a:ext cx="5214635" cy="279400"/>
          </a:xfrm>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12"/>
          </p:nvPr>
        </p:nvSpPr>
        <p:spPr>
          <a:xfrm>
            <a:off x="8956900" y="5037663"/>
            <a:ext cx="551167" cy="279400"/>
          </a:xfrm>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dirty="0"/>
          </a:p>
        </p:txBody>
      </p:sp>
      <p:cxnSp>
        <p:nvCxnSpPr>
          <p:cNvPr id="15" name="直接连接符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85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015069" y="1752606"/>
            <a:ext cx="8158688" cy="1822514"/>
          </a:xfrm>
        </p:spPr>
        <p:txBody>
          <a:bodyPr rtlCol="0" anchor="b">
            <a:normAutofit/>
          </a:bodyPr>
          <a:lstStyle>
            <a:lvl1pPr algn="ctr">
              <a:defRPr sz="4400" b="0" cap="none">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2015067" y="3846051"/>
            <a:ext cx="8158690" cy="954547"/>
          </a:xfrm>
        </p:spPr>
        <p:txBody>
          <a:bodyPr rtlCol="0" anchor="t">
            <a:normAutofit/>
          </a:bodyPr>
          <a:lstStyle>
            <a:lvl1pPr marL="0" indent="0" algn="ctr">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005C7935-1890-43DF-A41E-E0A7EC971367}" type="datetime1">
              <a:rPr lang="zh-CN" altLang="en-US" smtClean="0"/>
              <a:pPr/>
              <a:t>2025/9/28</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cxnSp>
        <p:nvCxnSpPr>
          <p:cNvPr id="16" name="直接连接符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3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直接连接符​​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hasCustomPrompt="1"/>
          </p:nvPr>
        </p:nvSpPr>
        <p:spPr>
          <a:xfrm>
            <a:off x="1298448" y="2560320"/>
            <a:ext cx="4718304"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6181344" y="2560320"/>
            <a:ext cx="4718304"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65AF05C-23FF-4C71-BFD9-5C5C5EA2A2B0}" type="datetime1">
              <a:rPr lang="zh-CN" altLang="en-US" smtClean="0"/>
              <a:pPr/>
              <a:t>2025/9/28</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133637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1295400" y="2530739"/>
            <a:ext cx="4718304" cy="476250"/>
          </a:xfrm>
        </p:spPr>
        <p:txBody>
          <a:bodyPr rtlCol="0" anchor="b">
            <a:noAutofit/>
          </a:bodyPr>
          <a:lstStyle>
            <a:lvl1pPr marL="0" indent="0">
              <a:buNone/>
              <a:defRPr sz="2800" b="0">
                <a:solidFill>
                  <a:schemeClr val="accent3"/>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1295400" y="3116261"/>
            <a:ext cx="4718304" cy="2632605"/>
          </a:xfrm>
        </p:spPr>
        <p:txBody>
          <a:bodyPr rtlCol="0" anchor="t">
            <a:normAutofit/>
          </a:bodyPr>
          <a:lstStyle>
            <a:lvl1pPr>
              <a:buClr>
                <a:schemeClr val="accent3"/>
              </a:buClr>
              <a:defRPr>
                <a:latin typeface="Microsoft YaHei UI" panose="020B0503020204020204" pitchFamily="34" charset="-122"/>
                <a:ea typeface="Microsoft YaHei UI" panose="020B0503020204020204" pitchFamily="34" charset="-122"/>
              </a:defRPr>
            </a:lvl1pPr>
            <a:lvl2pPr>
              <a:buClr>
                <a:schemeClr val="accent3"/>
              </a:buClr>
              <a:defRPr>
                <a:latin typeface="Microsoft YaHei UI" panose="020B0503020204020204" pitchFamily="34" charset="-122"/>
                <a:ea typeface="Microsoft YaHei UI" panose="020B0503020204020204" pitchFamily="34" charset="-122"/>
              </a:defRPr>
            </a:lvl2pPr>
            <a:lvl3pPr>
              <a:buClr>
                <a:schemeClr val="accent3"/>
              </a:buClr>
              <a:defRPr>
                <a:latin typeface="Microsoft YaHei UI" panose="020B0503020204020204" pitchFamily="34" charset="-122"/>
                <a:ea typeface="Microsoft YaHei UI" panose="020B0503020204020204" pitchFamily="34" charset="-122"/>
              </a:defRPr>
            </a:lvl3pPr>
            <a:lvl4pPr>
              <a:buClr>
                <a:schemeClr val="accent3"/>
              </a:buClr>
              <a:defRPr>
                <a:latin typeface="Microsoft YaHei UI" panose="020B0503020204020204" pitchFamily="34" charset="-122"/>
                <a:ea typeface="Microsoft YaHei UI" panose="020B0503020204020204" pitchFamily="34" charset="-122"/>
              </a:defRPr>
            </a:lvl4pPr>
            <a:lvl5pPr>
              <a:buClr>
                <a:schemeClr val="accent3"/>
              </a:buCl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180671" y="2530739"/>
            <a:ext cx="4718304" cy="476250"/>
          </a:xfrm>
        </p:spPr>
        <p:txBody>
          <a:bodyPr rtlCol="0" anchor="b">
            <a:noAutofit/>
          </a:bodyPr>
          <a:lstStyle>
            <a:lvl1pPr marL="0" indent="0">
              <a:buNone/>
              <a:defRPr sz="2800" b="0">
                <a:solidFill>
                  <a:schemeClr val="accent2">
                    <a:lumMod val="75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6180671" y="3116261"/>
            <a:ext cx="4718304" cy="2632605"/>
          </a:xfrm>
        </p:spPr>
        <p:txBody>
          <a:bodyPr rtlCol="0" anchor="t">
            <a:normAutofit/>
          </a:bodyPr>
          <a:lstStyle>
            <a:lvl1pPr>
              <a:buClr>
                <a:schemeClr val="accent2"/>
              </a:buClr>
              <a:defRPr>
                <a:latin typeface="Microsoft YaHei UI" panose="020B0503020204020204" pitchFamily="34" charset="-122"/>
                <a:ea typeface="Microsoft YaHei UI" panose="020B0503020204020204" pitchFamily="34" charset="-122"/>
              </a:defRPr>
            </a:lvl1pPr>
            <a:lvl2pPr>
              <a:buClr>
                <a:schemeClr val="accent2"/>
              </a:buClr>
              <a:defRPr>
                <a:latin typeface="Microsoft YaHei UI" panose="020B0503020204020204" pitchFamily="34" charset="-122"/>
                <a:ea typeface="Microsoft YaHei UI" panose="020B0503020204020204" pitchFamily="34" charset="-122"/>
              </a:defRPr>
            </a:lvl2pPr>
            <a:lvl3pPr>
              <a:buClr>
                <a:schemeClr val="accent2"/>
              </a:buClr>
              <a:defRPr>
                <a:latin typeface="Microsoft YaHei UI" panose="020B0503020204020204" pitchFamily="34" charset="-122"/>
                <a:ea typeface="Microsoft YaHei UI" panose="020B0503020204020204" pitchFamily="34" charset="-122"/>
              </a:defRPr>
            </a:lvl3pPr>
            <a:lvl4pPr>
              <a:buClr>
                <a:schemeClr val="accent2"/>
              </a:buClr>
              <a:defRPr>
                <a:latin typeface="Microsoft YaHei UI" panose="020B0503020204020204" pitchFamily="34" charset="-122"/>
                <a:ea typeface="Microsoft YaHei UI" panose="020B0503020204020204" pitchFamily="34" charset="-122"/>
              </a:defRPr>
            </a:lvl4pPr>
            <a:lvl5pPr>
              <a:buClr>
                <a:schemeClr val="accent2"/>
              </a:buCl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0365E24-E7B6-4873-81B2-1D3EC94FBA05}" type="datetime1">
              <a:rPr lang="zh-CN" altLang="en-US" smtClean="0"/>
              <a:pPr/>
              <a:t>2025/9/28</a:t>
            </a:fld>
            <a:endParaRPr lang="zh-CN" altLang="en-US"/>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cxnSp>
        <p:nvCxnSpPr>
          <p:cNvPr id="18" name="直接连接符​​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178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 + 右侧照片">
    <p:spTree>
      <p:nvGrpSpPr>
        <p:cNvPr id="1" name=""/>
        <p:cNvGrpSpPr/>
        <p:nvPr/>
      </p:nvGrpSpPr>
      <p:grpSpPr>
        <a:xfrm>
          <a:off x="0" y="0"/>
          <a:ext cx="0" cy="0"/>
          <a:chOff x="0" y="0"/>
          <a:chExt cx="0" cy="0"/>
        </a:xfrm>
      </p:grpSpPr>
      <p:cxnSp>
        <p:nvCxnSpPr>
          <p:cNvPr id="8" name="直接连接符​​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3E0D90-BA4B-4697-9640-A12E74F7BA9E}" type="datetime1">
              <a:rPr lang="zh-CN" altLang="en-US" smtClean="0"/>
              <a:pPr/>
              <a:t>2025/9/28</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0" name="平行四边形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p>
        </p:txBody>
      </p:sp>
      <p:sp>
        <p:nvSpPr>
          <p:cNvPr id="13" name="文本占位符 3">
            <a:extLst>
              <a:ext uri="{FF2B5EF4-FFF2-40B4-BE49-F238E27FC236}">
                <a16:creationId xmlns:a16="http://schemas.microsoft.com/office/drawing/2014/main" id="{809CB875-1032-49F8-A74E-BD0BA58F9727}"/>
              </a:ext>
            </a:extLst>
          </p:cNvPr>
          <p:cNvSpPr>
            <a:spLocks noGrp="1"/>
          </p:cNvSpPr>
          <p:nvPr>
            <p:ph type="body" sz="half" idx="2" hasCustomPrompt="1"/>
          </p:nvPr>
        </p:nvSpPr>
        <p:spPr>
          <a:xfrm>
            <a:off x="1295400" y="2556934"/>
            <a:ext cx="3580381" cy="3312054"/>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dirty="0"/>
              <a:t>编辑母版文本样式</a:t>
            </a:r>
          </a:p>
        </p:txBody>
      </p:sp>
    </p:spTree>
    <p:extLst>
      <p:ext uri="{BB962C8B-B14F-4D97-AF65-F5344CB8AC3E}">
        <p14:creationId xmlns:p14="http://schemas.microsoft.com/office/powerpoint/2010/main" val="1782454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内容 + 右侧图片">
    <p:spTree>
      <p:nvGrpSpPr>
        <p:cNvPr id="1" name=""/>
        <p:cNvGrpSpPr/>
        <p:nvPr/>
      </p:nvGrpSpPr>
      <p:grpSpPr>
        <a:xfrm>
          <a:off x="0" y="0"/>
          <a:ext cx="0" cy="0"/>
          <a:chOff x="0" y="0"/>
          <a:chExt cx="0" cy="0"/>
        </a:xfrm>
      </p:grpSpPr>
      <p:cxnSp>
        <p:nvCxnSpPr>
          <p:cNvPr id="8" name="直接连接符​​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3" name="内容占位符 2"/>
          <p:cNvSpPr>
            <a:spLocks noGrp="1"/>
          </p:cNvSpPr>
          <p:nvPr>
            <p:ph sz="half" idx="1" hasCustomPrompt="1"/>
          </p:nvPr>
        </p:nvSpPr>
        <p:spPr>
          <a:xfrm>
            <a:off x="5288294" y="895547"/>
            <a:ext cx="5871325" cy="4974901"/>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9A4381D-A1CB-4A58-8FC6-6252D1B31243}" type="datetime1">
              <a:rPr lang="zh-CN" altLang="en-US" smtClean="0"/>
              <a:pPr/>
              <a:t>2025/9/28</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3" name="文本占位符 3">
            <a:extLst>
              <a:ext uri="{FF2B5EF4-FFF2-40B4-BE49-F238E27FC236}">
                <a16:creationId xmlns:a16="http://schemas.microsoft.com/office/drawing/2014/main" id="{379CAAA9-085A-46C2-A892-DE935E67C328}"/>
              </a:ext>
            </a:extLst>
          </p:cNvPr>
          <p:cNvSpPr>
            <a:spLocks noGrp="1"/>
          </p:cNvSpPr>
          <p:nvPr>
            <p:ph type="body" sz="half" idx="2" hasCustomPrompt="1"/>
          </p:nvPr>
        </p:nvSpPr>
        <p:spPr>
          <a:xfrm>
            <a:off x="1295400" y="2556934"/>
            <a:ext cx="3580381" cy="3312054"/>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Tree>
    <p:extLst>
      <p:ext uri="{BB962C8B-B14F-4D97-AF65-F5344CB8AC3E}">
        <p14:creationId xmlns:p14="http://schemas.microsoft.com/office/powerpoint/2010/main" val="8871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FA03616-D89F-450D-AE24-0B7A0B3056B6}" type="datetime1">
              <a:rPr lang="zh-CN" altLang="en-US" smtClean="0"/>
              <a:pPr/>
              <a:t>2025/9/28</a:t>
            </a:fld>
            <a:endParaRPr lang="zh-CN" altLang="en-US"/>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cxnSp>
        <p:nvCxnSpPr>
          <p:cNvPr id="14" name="直接连接​符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5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204A322A-63E2-43F2-B1A9-00C3648869F1}" type="datetime1">
              <a:rPr lang="zh-CN" altLang="en-US" smtClean="0"/>
              <a:pPr/>
              <a:t>2025/9/28</a:t>
            </a:fld>
            <a:endParaRPr lang="zh-CN" altLang="en-US"/>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3107929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93714"/>
            <a:ext cx="10972800" cy="703263"/>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341438"/>
            <a:ext cx="53848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341438"/>
            <a:ext cx="53848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3C7B331-9356-4F08-ADA4-0311CE3565A5}"/>
              </a:ext>
            </a:extLst>
          </p:cNvPr>
          <p:cNvSpPr>
            <a:spLocks noGrp="1" noChangeArrowheads="1"/>
          </p:cNvSpPr>
          <p:nvPr>
            <p:ph type="dt" sz="half" idx="10"/>
          </p:nvPr>
        </p:nvSpPr>
        <p:spPr>
          <a:ln/>
        </p:spPr>
        <p:txBody>
          <a:bodyPr/>
          <a:lstStyle>
            <a:lvl1pPr>
              <a:defRPr/>
            </a:lvl1pPr>
          </a:lstStyle>
          <a:p>
            <a:pPr>
              <a:defRPr/>
            </a:pPr>
            <a:fld id="{A6E89B75-C33F-4640-B131-DDC24D84BBEB}" type="datetime1">
              <a:rPr lang="zh-CN" altLang="en-US" smtClean="0"/>
              <a:t>2025/9/28</a:t>
            </a:fld>
            <a:endParaRPr lang="zh-CN" altLang="zh-CN"/>
          </a:p>
        </p:txBody>
      </p:sp>
      <p:sp>
        <p:nvSpPr>
          <p:cNvPr id="6" name="Rectangle 5">
            <a:extLst>
              <a:ext uri="{FF2B5EF4-FFF2-40B4-BE49-F238E27FC236}">
                <a16:creationId xmlns:a16="http://schemas.microsoft.com/office/drawing/2014/main" id="{48DB30B9-A4E3-4D27-819E-3846663B9FFD}"/>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93645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直接连接符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A5C28C0-C2A8-4B55-9A80-21624FD08742}" type="datetime1">
              <a:rPr lang="zh-CN" altLang="en-US" smtClean="0"/>
              <a:pPr/>
              <a:t>2025/9/28</a:t>
            </a:fld>
            <a:endParaRPr lang="zh-CN" altLang="en-US"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204717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列">
    <p:spTree>
      <p:nvGrpSpPr>
        <p:cNvPr id="1" name=""/>
        <p:cNvGrpSpPr/>
        <p:nvPr/>
      </p:nvGrpSpPr>
      <p:grpSpPr>
        <a:xfrm>
          <a:off x="0" y="0"/>
          <a:ext cx="0" cy="0"/>
          <a:chOff x="0" y="0"/>
          <a:chExt cx="0" cy="0"/>
        </a:xfrm>
      </p:grpSpPr>
      <p:sp>
        <p:nvSpPr>
          <p:cNvPr id="7" name="椭圆形 6">
            <a:extLst>
              <a:ext uri="{FF2B5EF4-FFF2-40B4-BE49-F238E27FC236}">
                <a16:creationId xmlns:a16="http://schemas.microsoft.com/office/drawing/2014/main" id="{98A5301E-AB93-4945-A0AA-2215B6872DB2}"/>
              </a:ext>
            </a:extLst>
          </p:cNvPr>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3" name="椭圆形 12">
            <a:extLst>
              <a:ext uri="{FF2B5EF4-FFF2-40B4-BE49-F238E27FC236}">
                <a16:creationId xmlns:a16="http://schemas.microsoft.com/office/drawing/2014/main" id="{D2FF1D57-3E5F-584B-94C2-629CD166831B}"/>
              </a:ext>
            </a:extLst>
          </p:cNvPr>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5" name="椭圆形 14">
            <a:extLst>
              <a:ext uri="{FF2B5EF4-FFF2-40B4-BE49-F238E27FC236}">
                <a16:creationId xmlns:a16="http://schemas.microsoft.com/office/drawing/2014/main" id="{90A619F7-99B1-EB46-8946-F77C733C4D86}"/>
              </a:ext>
            </a:extLst>
          </p:cNvPr>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1295402" y="982132"/>
            <a:ext cx="9601196"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hasCustomPrompt="1"/>
          </p:nvPr>
        </p:nvSpPr>
        <p:spPr>
          <a:xfrm>
            <a:off x="1295401"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p>
          <a:p>
            <a:pPr lvl="1" rtl="0"/>
            <a:r>
              <a:rPr lang="zh-CN" altLang="en-US" noProof="0"/>
              <a:t>第二级</a:t>
            </a:r>
          </a:p>
          <a:p>
            <a:pPr lvl="2" rtl="0"/>
            <a:r>
              <a:rPr lang="zh-CN" altLang="en-US" noProof="0"/>
              <a:t>第三级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80E79E8-5B68-4142-B6A5-E9604870C40F}" type="datetime1">
              <a:rPr lang="zh-CN" altLang="en-US" smtClean="0"/>
              <a:pPr/>
              <a:t>2025/9/28</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9" name="内容占位符 2">
            <a:extLst>
              <a:ext uri="{FF2B5EF4-FFF2-40B4-BE49-F238E27FC236}">
                <a16:creationId xmlns:a16="http://schemas.microsoft.com/office/drawing/2014/main" id="{D2FC6D4A-DA65-4AB4-A214-ABFCCC77CE2F}"/>
              </a:ext>
            </a:extLst>
          </p:cNvPr>
          <p:cNvSpPr>
            <a:spLocks noGrp="1"/>
          </p:cNvSpPr>
          <p:nvPr>
            <p:ph idx="13" hasCustomPrompt="1"/>
          </p:nvPr>
        </p:nvSpPr>
        <p:spPr>
          <a:xfrm>
            <a:off x="4620000"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p>
          <a:p>
            <a:pPr lvl="1" rtl="0"/>
            <a:r>
              <a:rPr lang="zh-CN" altLang="en-US" noProof="0"/>
              <a:t>第二级</a:t>
            </a:r>
          </a:p>
          <a:p>
            <a:pPr lvl="2" rtl="0"/>
            <a:r>
              <a:rPr lang="zh-CN" altLang="en-US" noProof="0"/>
              <a:t>第三级</a:t>
            </a:r>
          </a:p>
        </p:txBody>
      </p:sp>
      <p:sp>
        <p:nvSpPr>
          <p:cNvPr id="10" name="内容占位符 2">
            <a:extLst>
              <a:ext uri="{FF2B5EF4-FFF2-40B4-BE49-F238E27FC236}">
                <a16:creationId xmlns:a16="http://schemas.microsoft.com/office/drawing/2014/main" id="{64EDB116-654D-48D8-BED5-DCA5C06DA378}"/>
              </a:ext>
            </a:extLst>
          </p:cNvPr>
          <p:cNvSpPr>
            <a:spLocks noGrp="1"/>
          </p:cNvSpPr>
          <p:nvPr>
            <p:ph idx="14" hasCustomPrompt="1"/>
          </p:nvPr>
        </p:nvSpPr>
        <p:spPr>
          <a:xfrm>
            <a:off x="7944598"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p>
          <a:p>
            <a:pPr lvl="1" rtl="0"/>
            <a:r>
              <a:rPr lang="zh-CN" altLang="en-US" noProof="0"/>
              <a:t>第二级</a:t>
            </a:r>
          </a:p>
          <a:p>
            <a:pPr lvl="2" rtl="0"/>
            <a:r>
              <a:rPr lang="zh-CN" altLang="en-US" noProof="0"/>
              <a:t>第三级</a:t>
            </a:r>
          </a:p>
        </p:txBody>
      </p:sp>
      <p:sp>
        <p:nvSpPr>
          <p:cNvPr id="12" name="图片占位符 11">
            <a:extLst>
              <a:ext uri="{FF2B5EF4-FFF2-40B4-BE49-F238E27FC236}">
                <a16:creationId xmlns:a16="http://schemas.microsoft.com/office/drawing/2014/main" id="{0E6232E7-9350-493B-BFD0-883015EB07CE}"/>
              </a:ext>
            </a:extLst>
          </p:cNvPr>
          <p:cNvSpPr>
            <a:spLocks noGrp="1" noChangeAspect="1"/>
          </p:cNvSpPr>
          <p:nvPr>
            <p:ph type="pic" sz="quarter" idx="15" hasCustomPrompt="1"/>
          </p:nvPr>
        </p:nvSpPr>
        <p:spPr>
          <a:xfrm>
            <a:off x="2191441" y="2922172"/>
            <a:ext cx="1161288" cy="1161288"/>
          </a:xfrm>
          <a:prstGeom prst="ellipse">
            <a:avLst/>
          </a:prstGeom>
          <a:noFill/>
        </p:spPr>
        <p:txBody>
          <a:bodyPr rtlCol="0" anchor="ctr"/>
          <a:lstStyle>
            <a:lvl1pPr marL="0" indent="0" algn="ctr">
              <a:buNone/>
              <a:defRPr sz="1400" i="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插入图标或图片</a:t>
            </a:r>
          </a:p>
        </p:txBody>
      </p:sp>
      <p:sp>
        <p:nvSpPr>
          <p:cNvPr id="14" name="图片占位符 13">
            <a:extLst>
              <a:ext uri="{FF2B5EF4-FFF2-40B4-BE49-F238E27FC236}">
                <a16:creationId xmlns:a16="http://schemas.microsoft.com/office/drawing/2014/main" id="{E13A6892-C6C0-404F-96AD-993154ED8C7C}"/>
              </a:ext>
            </a:extLst>
          </p:cNvPr>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i="1">
                <a:solidFill>
                  <a:schemeClr val="bg1"/>
                </a:solidFill>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插入图标或图片</a:t>
            </a:r>
          </a:p>
        </p:txBody>
      </p:sp>
      <p:sp>
        <p:nvSpPr>
          <p:cNvPr id="16" name="图片占位符 15">
            <a:extLst>
              <a:ext uri="{FF2B5EF4-FFF2-40B4-BE49-F238E27FC236}">
                <a16:creationId xmlns:a16="http://schemas.microsoft.com/office/drawing/2014/main" id="{70281C28-F044-4622-B651-CE20C022E723}"/>
              </a:ext>
            </a:extLst>
          </p:cNvPr>
          <p:cNvSpPr>
            <a:spLocks noGrp="1"/>
          </p:cNvSpPr>
          <p:nvPr>
            <p:ph type="pic" sz="quarter" idx="17" hasCustomPrompt="1"/>
          </p:nvPr>
        </p:nvSpPr>
        <p:spPr>
          <a:xfrm>
            <a:off x="8838000" y="2920902"/>
            <a:ext cx="1163828" cy="1163828"/>
          </a:xfrm>
          <a:prstGeom prst="ellipse">
            <a:avLst/>
          </a:prstGeom>
          <a:no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b="0" i="1">
                <a:solidFill>
                  <a:schemeClr val="bg1"/>
                </a:solidFill>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插入图标或图片</a:t>
            </a:r>
          </a:p>
        </p:txBody>
      </p:sp>
    </p:spTree>
    <p:extLst>
      <p:ext uri="{BB962C8B-B14F-4D97-AF65-F5344CB8AC3E}">
        <p14:creationId xmlns:p14="http://schemas.microsoft.com/office/powerpoint/2010/main" val="146703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列 + 照片">
    <p:spTree>
      <p:nvGrpSpPr>
        <p:cNvPr id="1" name=""/>
        <p:cNvGrpSpPr/>
        <p:nvPr/>
      </p:nvGrpSpPr>
      <p:grpSpPr>
        <a:xfrm>
          <a:off x="0" y="0"/>
          <a:ext cx="0" cy="0"/>
          <a:chOff x="0" y="0"/>
          <a:chExt cx="0" cy="0"/>
        </a:xfrm>
      </p:grpSpPr>
      <p:cxnSp>
        <p:nvCxnSpPr>
          <p:cNvPr id="8" name="直接连接符​​ 7"/>
          <p:cNvCxnSpPr>
            <a:cxnSpLocks/>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a:xfrm>
            <a:off x="3498694" y="982132"/>
            <a:ext cx="7397903"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hasCustomPrompt="1"/>
          </p:nvPr>
        </p:nvSpPr>
        <p:spPr>
          <a:xfrm>
            <a:off x="3498694"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7316216"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9A8665C4-937A-4820-9E23-CD6256A82A46}" type="datetime1">
              <a:rPr lang="zh-CN" altLang="en-US" smtClean="0"/>
              <a:pPr/>
              <a:t>2025/9/28</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0" name="平行四边形 9">
            <a:extLst>
              <a:ext uri="{FF2B5EF4-FFF2-40B4-BE49-F238E27FC236}">
                <a16:creationId xmlns:a16="http://schemas.microsoft.com/office/drawing/2014/main" id="{9C4F6082-2952-43DC-9B9C-74C88B262CE9}"/>
              </a:ext>
            </a:extLst>
          </p:cNvPr>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a:extLst>
              <a:ext uri="{FF2B5EF4-FFF2-40B4-BE49-F238E27FC236}">
                <a16:creationId xmlns:a16="http://schemas.microsoft.com/office/drawing/2014/main" id="{67618976-780E-4131-85CD-66F013F5ACDE}"/>
              </a:ext>
            </a:extLst>
          </p:cNvPr>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p>
        </p:txBody>
      </p:sp>
    </p:spTree>
    <p:extLst>
      <p:ext uri="{BB962C8B-B14F-4D97-AF65-F5344CB8AC3E}">
        <p14:creationId xmlns:p14="http://schemas.microsoft.com/office/powerpoint/2010/main" val="376265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拼贴画">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4F82F76-1F28-4871-AA44-ADE3B29E465F}"/>
              </a:ext>
            </a:extLst>
          </p:cNvPr>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8216900" y="982132"/>
            <a:ext cx="2679698" cy="1412725"/>
          </a:xfrm>
        </p:spPr>
        <p:txBody>
          <a:bodyPr rtlCol="0" anchor="t"/>
          <a:lstStyle>
            <a:lvl1pPr algn="r">
              <a:defRPr>
                <a:latin typeface="Microsoft YaHei UI" panose="020B0503020204020204" pitchFamily="34" charset="-122"/>
                <a:ea typeface="Microsoft YaHei UI" panose="020B0503020204020204" pitchFamily="34" charset="-122"/>
              </a:defRPr>
            </a:lvl1pPr>
          </a:lstStyle>
          <a:p>
            <a:pPr rtl="0"/>
            <a:r>
              <a:rPr lang="zh-CN" altLang="en-US" noProof="0"/>
              <a:t>单击标题</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D6F34CD-EF5C-4179-A467-C182C51E2A6A}" type="datetime1">
              <a:rPr lang="zh-CN" altLang="en-US" smtClean="0"/>
              <a:pPr/>
              <a:t>2025/9/28</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1" name="图片占位符 10">
            <a:extLst>
              <a:ext uri="{FF2B5EF4-FFF2-40B4-BE49-F238E27FC236}">
                <a16:creationId xmlns:a16="http://schemas.microsoft.com/office/drawing/2014/main" id="{087D12F9-00B3-48A4-8EFB-78ACCA9F99DC}"/>
              </a:ext>
            </a:extLst>
          </p:cNvPr>
          <p:cNvSpPr>
            <a:spLocks noGrp="1"/>
          </p:cNvSpPr>
          <p:nvPr>
            <p:ph type="pic" sz="quarter" idx="13" hasCustomPrompt="1"/>
          </p:nvPr>
        </p:nvSpPr>
        <p:spPr>
          <a:xfrm>
            <a:off x="5482052" y="1318687"/>
            <a:ext cx="2338493" cy="2881988"/>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defRPr>
            </a:lvl1pPr>
          </a:lstStyle>
          <a:p>
            <a:pPr rtl="0"/>
            <a:r>
              <a:rPr lang="zh-CN" altLang="en-US" noProof="0"/>
              <a:t>建筑物图片</a:t>
            </a:r>
          </a:p>
        </p:txBody>
      </p:sp>
      <p:sp>
        <p:nvSpPr>
          <p:cNvPr id="12" name="图片占位符 10">
            <a:extLst>
              <a:ext uri="{FF2B5EF4-FFF2-40B4-BE49-F238E27FC236}">
                <a16:creationId xmlns:a16="http://schemas.microsoft.com/office/drawing/2014/main" id="{242B44F9-2E79-4910-8D1A-CE37EF05242B}"/>
              </a:ext>
            </a:extLst>
          </p:cNvPr>
          <p:cNvSpPr>
            <a:spLocks noGrp="1"/>
          </p:cNvSpPr>
          <p:nvPr>
            <p:ph type="pic" sz="quarter" idx="14" hasCustomPrompt="1"/>
          </p:nvPr>
        </p:nvSpPr>
        <p:spPr>
          <a:xfrm>
            <a:off x="1374222" y="3128436"/>
            <a:ext cx="3974629" cy="2424639"/>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 作业的图片</a:t>
            </a:r>
          </a:p>
        </p:txBody>
      </p:sp>
      <p:sp>
        <p:nvSpPr>
          <p:cNvPr id="13" name="图片占位符 10">
            <a:extLst>
              <a:ext uri="{FF2B5EF4-FFF2-40B4-BE49-F238E27FC236}">
                <a16:creationId xmlns:a16="http://schemas.microsoft.com/office/drawing/2014/main" id="{68412D06-1A64-446B-8E3E-026437ADFB5D}"/>
              </a:ext>
            </a:extLst>
          </p:cNvPr>
          <p:cNvSpPr>
            <a:spLocks noGrp="1"/>
          </p:cNvSpPr>
          <p:nvPr>
            <p:ph type="pic" sz="quarter" idx="15" hasCustomPrompt="1"/>
          </p:nvPr>
        </p:nvSpPr>
        <p:spPr>
          <a:xfrm>
            <a:off x="3600451" y="1318687"/>
            <a:ext cx="1748400" cy="1680173"/>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交通图片</a:t>
            </a:r>
          </a:p>
        </p:txBody>
      </p:sp>
      <p:sp>
        <p:nvSpPr>
          <p:cNvPr id="14" name="图片占位符 10">
            <a:extLst>
              <a:ext uri="{FF2B5EF4-FFF2-40B4-BE49-F238E27FC236}">
                <a16:creationId xmlns:a16="http://schemas.microsoft.com/office/drawing/2014/main" id="{3152ED43-82C8-44B9-8B8E-2C0C9CEB1F19}"/>
              </a:ext>
            </a:extLst>
          </p:cNvPr>
          <p:cNvSpPr>
            <a:spLocks noGrp="1"/>
          </p:cNvSpPr>
          <p:nvPr>
            <p:ph type="pic" sz="quarter" idx="16" hasCustomPrompt="1"/>
          </p:nvPr>
        </p:nvSpPr>
        <p:spPr>
          <a:xfrm>
            <a:off x="1374222" y="1318687"/>
            <a:ext cx="2093027" cy="1680173"/>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defRPr>
            </a:lvl1pPr>
          </a:lstStyle>
          <a:p>
            <a:pPr rtl="0"/>
            <a:r>
              <a:rPr lang="zh-CN" altLang="en-US" noProof="0"/>
              <a:t>服装图片</a:t>
            </a:r>
          </a:p>
        </p:txBody>
      </p:sp>
      <p:sp>
        <p:nvSpPr>
          <p:cNvPr id="19" name="图片占位符 10">
            <a:extLst>
              <a:ext uri="{FF2B5EF4-FFF2-40B4-BE49-F238E27FC236}">
                <a16:creationId xmlns:a16="http://schemas.microsoft.com/office/drawing/2014/main" id="{0BCC3DC8-BDE4-4B07-A8CA-0321A364356B}"/>
              </a:ext>
            </a:extLst>
          </p:cNvPr>
          <p:cNvSpPr>
            <a:spLocks noGrp="1"/>
          </p:cNvSpPr>
          <p:nvPr>
            <p:ph type="pic" sz="quarter" idx="17" hasCustomPrompt="1"/>
          </p:nvPr>
        </p:nvSpPr>
        <p:spPr>
          <a:xfrm>
            <a:off x="5482052" y="4333875"/>
            <a:ext cx="2338493" cy="1219200"/>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捕捉纪元的其他项目的图片</a:t>
            </a:r>
          </a:p>
        </p:txBody>
      </p:sp>
      <p:sp>
        <p:nvSpPr>
          <p:cNvPr id="21" name="文本占位符 20">
            <a:extLst>
              <a:ext uri="{FF2B5EF4-FFF2-40B4-BE49-F238E27FC236}">
                <a16:creationId xmlns:a16="http://schemas.microsoft.com/office/drawing/2014/main" id="{2E769B50-B286-4700-AFD4-EFDA8F2FBA04}"/>
              </a:ext>
            </a:extLst>
          </p:cNvPr>
          <p:cNvSpPr>
            <a:spLocks noGrp="1"/>
          </p:cNvSpPr>
          <p:nvPr>
            <p:ph type="body" sz="quarter" idx="18" hasCustomPrompt="1"/>
          </p:nvPr>
        </p:nvSpPr>
        <p:spPr>
          <a:xfrm>
            <a:off x="8216900" y="2507046"/>
            <a:ext cx="2679698" cy="3349763"/>
          </a:xfrm>
        </p:spPr>
        <p:txBody>
          <a:bodyPr rtlCol="0"/>
          <a:lstStyle>
            <a:lvl1pPr marL="0" indent="0" algn="r">
              <a:buNone/>
              <a:defRPr>
                <a:latin typeface="Microsoft YaHei UI" panose="020B0503020204020204" pitchFamily="34" charset="-122"/>
                <a:ea typeface="Microsoft YaHei UI" panose="020B0503020204020204" pitchFamily="34" charset="-122"/>
              </a:defRPr>
            </a:lvl1pPr>
            <a:lvl2pPr marL="457200" indent="0" algn="r">
              <a:buNone/>
              <a:defRPr/>
            </a:lvl2pPr>
            <a:lvl3pPr marL="914400" indent="0" algn="r">
              <a:buNone/>
              <a:defRPr/>
            </a:lvl3pPr>
            <a:lvl4pPr marL="1371600" indent="0" algn="r">
              <a:buNone/>
              <a:defRPr/>
            </a:lvl4pPr>
            <a:lvl5pPr marL="1828800" indent="0" algn="r">
              <a:buNone/>
              <a:defRPr/>
            </a:lvl5pPr>
          </a:lstStyle>
          <a:p>
            <a:pPr lvl="0" rtl="0"/>
            <a:r>
              <a:rPr lang="zh-CN" altLang="en-US" noProof="0"/>
              <a:t>副标题</a:t>
            </a:r>
          </a:p>
        </p:txBody>
      </p:sp>
    </p:spTree>
    <p:extLst>
      <p:ext uri="{BB962C8B-B14F-4D97-AF65-F5344CB8AC3E}">
        <p14:creationId xmlns:p14="http://schemas.microsoft.com/office/powerpoint/2010/main" val="42600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3CE66FB-7564-43B1-9A0A-6594394A243B}"/>
              </a:ext>
            </a:extLst>
          </p:cNvPr>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图片占位符 10">
            <a:extLst>
              <a:ext uri="{FF2B5EF4-FFF2-40B4-BE49-F238E27FC236}">
                <a16:creationId xmlns:a16="http://schemas.microsoft.com/office/drawing/2014/main" id="{D335E96D-A567-4898-B2BA-3B8C2F40BA6E}"/>
              </a:ext>
            </a:extLst>
          </p:cNvPr>
          <p:cNvSpPr>
            <a:spLocks noGrp="1"/>
          </p:cNvSpPr>
          <p:nvPr>
            <p:ph type="pic" sz="quarter" idx="10" hasCustomPrompt="1"/>
          </p:nvPr>
        </p:nvSpPr>
        <p:spPr>
          <a:xfrm>
            <a:off x="552000" y="567000"/>
            <a:ext cx="11088000" cy="5724000"/>
          </a:xfrm>
          <a:solidFill>
            <a:schemeClr val="bg1">
              <a:lumMod val="95000"/>
            </a:schemeClr>
          </a:solidFill>
        </p:spPr>
        <p:txBody>
          <a:bodyPr rtlCol="0" anchor="ctr"/>
          <a:lstStyle>
            <a:lvl1pPr marL="0" indent="0" algn="ctr">
              <a:buNone/>
              <a:defRPr sz="1600" i="1">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pPr rtl="0"/>
            <a:r>
              <a:rPr lang="zh-CN" altLang="en-US" noProof="0"/>
              <a:t>包括该纪元的标志性图片</a:t>
            </a:r>
          </a:p>
        </p:txBody>
      </p:sp>
      <p:sp>
        <p:nvSpPr>
          <p:cNvPr id="2" name="标题 1"/>
          <p:cNvSpPr>
            <a:spLocks noGrp="1"/>
          </p:cNvSpPr>
          <p:nvPr>
            <p:ph type="title"/>
          </p:nvPr>
        </p:nvSpPr>
        <p:spPr>
          <a:xfrm>
            <a:off x="1295402" y="692939"/>
            <a:ext cx="9601196" cy="751418"/>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pic>
        <p:nvPicPr>
          <p:cNvPr id="7" name="图片 6" descr="HD-PanelContent-GrommetsCombined.png">
            <a:extLst>
              <a:ext uri="{FF2B5EF4-FFF2-40B4-BE49-F238E27FC236}">
                <a16:creationId xmlns:a16="http://schemas.microsoft.com/office/drawing/2014/main" id="{EE5D561D-B993-4D57-A306-77777AD90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图片 7" descr="HD-PanelContent-GrommetsCombined.png">
            <a:extLst>
              <a:ext uri="{FF2B5EF4-FFF2-40B4-BE49-F238E27FC236}">
                <a16:creationId xmlns:a16="http://schemas.microsoft.com/office/drawing/2014/main" id="{56E46F13-579D-42C5-8CB9-411911275F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图片 8" descr="HD-PanelContent-GrommetsCombined.png">
            <a:extLst>
              <a:ext uri="{FF2B5EF4-FFF2-40B4-BE49-F238E27FC236}">
                <a16:creationId xmlns:a16="http://schemas.microsoft.com/office/drawing/2014/main" id="{E055F617-AE0E-412B-BD58-B6C6F1E57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图片 9" descr="HD-PanelContent-GrommetsCombined.png">
            <a:extLst>
              <a:ext uri="{FF2B5EF4-FFF2-40B4-BE49-F238E27FC236}">
                <a16:creationId xmlns:a16="http://schemas.microsoft.com/office/drawing/2014/main" id="{E6A3ABD2-1E11-490E-83ED-21CCB18789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81828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 右侧图片">
    <p:spTree>
      <p:nvGrpSpPr>
        <p:cNvPr id="1" name=""/>
        <p:cNvGrpSpPr/>
        <p:nvPr/>
      </p:nvGrpSpPr>
      <p:grpSpPr>
        <a:xfrm>
          <a:off x="0" y="0"/>
          <a:ext cx="0" cy="0"/>
          <a:chOff x="0" y="0"/>
          <a:chExt cx="0" cy="0"/>
        </a:xfrm>
      </p:grpSpPr>
      <p:cxnSp>
        <p:nvCxnSpPr>
          <p:cNvPr id="8" name="直接连接符​​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3" name="内容占位符 2"/>
          <p:cNvSpPr>
            <a:spLocks noGrp="1"/>
          </p:cNvSpPr>
          <p:nvPr>
            <p:ph sz="half" idx="1" hasCustomPrompt="1"/>
          </p:nvPr>
        </p:nvSpPr>
        <p:spPr>
          <a:xfrm>
            <a:off x="1295401"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EAB3151F-DCE1-4E5A-8655-140632A59FFB}" type="datetime1">
              <a:rPr lang="zh-CN" altLang="en-US" smtClean="0"/>
              <a:pPr/>
              <a:t>2025/9/28</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0" name="平行四边形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p>
        </p:txBody>
      </p:sp>
    </p:spTree>
    <p:extLst>
      <p:ext uri="{BB962C8B-B14F-4D97-AF65-F5344CB8AC3E}">
        <p14:creationId xmlns:p14="http://schemas.microsoft.com/office/powerpoint/2010/main" val="16838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 + 内容 Alt">
    <p:spTree>
      <p:nvGrpSpPr>
        <p:cNvPr id="1" name=""/>
        <p:cNvGrpSpPr/>
        <p:nvPr/>
      </p:nvGrpSpPr>
      <p:grpSpPr>
        <a:xfrm>
          <a:off x="0" y="0"/>
          <a:ext cx="0" cy="0"/>
          <a:chOff x="0" y="0"/>
          <a:chExt cx="0" cy="0"/>
        </a:xfrm>
      </p:grpSpPr>
      <p:pic>
        <p:nvPicPr>
          <p:cNvPr id="9" name="图片 8" descr="HD-PanelContent-GrommetsCombined.png">
            <a:extLst>
              <a:ext uri="{FF2B5EF4-FFF2-40B4-BE49-F238E27FC236}">
                <a16:creationId xmlns:a16="http://schemas.microsoft.com/office/drawing/2014/main" id="{7BD0150C-9F76-4D95-80BF-675693B48FA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cxnSp>
        <p:nvCxnSpPr>
          <p:cNvPr id="7" name="直接连接符 6"/>
          <p:cNvCxnSpPr>
            <a:cxnSpLocks/>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2" y="982132"/>
            <a:ext cx="4669664"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3" name="内容占位符 2"/>
          <p:cNvSpPr>
            <a:spLocks noGrp="1"/>
          </p:cNvSpPr>
          <p:nvPr>
            <p:ph idx="1" hasCustomPrompt="1"/>
          </p:nvPr>
        </p:nvSpPr>
        <p:spPr>
          <a:xfrm>
            <a:off x="1295401" y="2556932"/>
            <a:ext cx="4669666" cy="3318936"/>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9B9F297-C5BC-461F-9D83-8BB59A5C20BB}" type="datetime1">
              <a:rPr lang="zh-CN" altLang="en-US" smtClean="0"/>
              <a:pPr/>
              <a:t>2025/9/28</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1" name="内容占位符 2">
            <a:extLst>
              <a:ext uri="{FF2B5EF4-FFF2-40B4-BE49-F238E27FC236}">
                <a16:creationId xmlns:a16="http://schemas.microsoft.com/office/drawing/2014/main" id="{68FEA8B0-7C15-481C-885B-E54C78BC32E7}"/>
              </a:ext>
            </a:extLst>
          </p:cNvPr>
          <p:cNvSpPr>
            <a:spLocks noGrp="1"/>
          </p:cNvSpPr>
          <p:nvPr>
            <p:ph idx="13" hasCustomPrompt="1"/>
          </p:nvPr>
        </p:nvSpPr>
        <p:spPr>
          <a:xfrm>
            <a:off x="6226935" y="982132"/>
            <a:ext cx="4669666" cy="4126581"/>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4" name="文本占位符 13">
            <a:extLst>
              <a:ext uri="{FF2B5EF4-FFF2-40B4-BE49-F238E27FC236}">
                <a16:creationId xmlns:a16="http://schemas.microsoft.com/office/drawing/2014/main" id="{8DCEB7F9-6056-41AE-93D6-C5D4C94C8F50}"/>
              </a:ext>
            </a:extLst>
          </p:cNvPr>
          <p:cNvSpPr>
            <a:spLocks noGrp="1"/>
          </p:cNvSpPr>
          <p:nvPr>
            <p:ph type="body" sz="quarter" idx="14" hasCustomPrompt="1"/>
          </p:nvPr>
        </p:nvSpPr>
        <p:spPr>
          <a:xfrm rot="21043309">
            <a:off x="8122162" y="5338536"/>
            <a:ext cx="2746356" cy="425315"/>
          </a:xfrm>
        </p:spPr>
        <p:txBody>
          <a:bodyPr rtlCol="0"/>
          <a:lstStyle>
            <a:lvl1pPr marL="0" indent="0" algn="r">
              <a:buNone/>
              <a:defRPr i="0">
                <a:latin typeface="Microsoft YaHei UI" panose="020B0503020204020204" pitchFamily="34" charset="-122"/>
                <a:ea typeface="Microsoft YaHei UI"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rtl="0"/>
            <a:r>
              <a:rPr lang="en-US" altLang="zh-CN" noProof="0"/>
              <a:t>XYZ </a:t>
            </a:r>
            <a:r>
              <a:rPr lang="zh-CN" altLang="en-US" noProof="0"/>
              <a:t>一代</a:t>
            </a:r>
          </a:p>
        </p:txBody>
      </p:sp>
    </p:spTree>
    <p:extLst>
      <p:ext uri="{BB962C8B-B14F-4D97-AF65-F5344CB8AC3E}">
        <p14:creationId xmlns:p14="http://schemas.microsoft.com/office/powerpoint/2010/main" val="145577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点">
    <p:spTree>
      <p:nvGrpSpPr>
        <p:cNvPr id="1" name=""/>
        <p:cNvGrpSpPr/>
        <p:nvPr/>
      </p:nvGrpSpPr>
      <p:grpSpPr>
        <a:xfrm>
          <a:off x="0" y="0"/>
          <a:ext cx="0" cy="0"/>
          <a:chOff x="0" y="0"/>
          <a:chExt cx="0" cy="0"/>
        </a:xfrm>
      </p:grpSpPr>
      <p:sp>
        <p:nvSpPr>
          <p:cNvPr id="2" name="标题 1"/>
          <p:cNvSpPr>
            <a:spLocks noGrp="1"/>
          </p:cNvSpPr>
          <p:nvPr>
            <p:ph type="title"/>
          </p:nvPr>
        </p:nvSpPr>
        <p:spPr>
          <a:xfrm>
            <a:off x="1295400" y="979709"/>
            <a:ext cx="9601197" cy="1822514"/>
          </a:xfrm>
        </p:spPr>
        <p:txBody>
          <a:bodyPr rtlCol="0" anchor="b">
            <a:normAutofit/>
          </a:bodyPr>
          <a:lstStyle>
            <a:lvl1pPr algn="ctr">
              <a:defRPr sz="4400" b="0" cap="none">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1295400" y="3073155"/>
            <a:ext cx="9601197" cy="520392"/>
          </a:xfrm>
        </p:spPr>
        <p:txBody>
          <a:bodyPr rtlCol="0" anchor="t">
            <a:normAutofit/>
          </a:bodyPr>
          <a:lstStyle>
            <a:lvl1pPr marL="0" indent="0" algn="ctr">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7225636-B2B6-4E2D-8BCE-8A65C81A559E}" type="datetime1">
              <a:rPr lang="zh-CN" altLang="en-US" smtClean="0"/>
              <a:pPr/>
              <a:t>2025/9/28</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dirty="0"/>
          </a:p>
        </p:txBody>
      </p:sp>
      <p:cxnSp>
        <p:nvCxnSpPr>
          <p:cNvPr id="16" name="直接连接符 15"/>
          <p:cNvCxnSpPr/>
          <p:nvPr/>
        </p:nvCxnSpPr>
        <p:spPr>
          <a:xfrm>
            <a:off x="1296884" y="2937688"/>
            <a:ext cx="960120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内容占位符 2">
            <a:extLst>
              <a:ext uri="{FF2B5EF4-FFF2-40B4-BE49-F238E27FC236}">
                <a16:creationId xmlns:a16="http://schemas.microsoft.com/office/drawing/2014/main" id="{4202A890-9091-4399-80AF-8AF212A1ED43}"/>
              </a:ext>
            </a:extLst>
          </p:cNvPr>
          <p:cNvSpPr>
            <a:spLocks noGrp="1"/>
          </p:cNvSpPr>
          <p:nvPr>
            <p:ph idx="13" hasCustomPrompt="1"/>
          </p:nvPr>
        </p:nvSpPr>
        <p:spPr>
          <a:xfrm>
            <a:off x="1295401" y="3864479"/>
            <a:ext cx="2952000" cy="1109133"/>
          </a:xfrm>
          <a:ln w="44450" cap="sq" cmpd="thinThick">
            <a:solidFill>
              <a:schemeClr val="accent1"/>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p>
        </p:txBody>
      </p:sp>
      <p:sp>
        <p:nvSpPr>
          <p:cNvPr id="9" name="内容占位符 2">
            <a:extLst>
              <a:ext uri="{FF2B5EF4-FFF2-40B4-BE49-F238E27FC236}">
                <a16:creationId xmlns:a16="http://schemas.microsoft.com/office/drawing/2014/main" id="{F1661F6C-2BB1-41AF-BF4C-144E940F7B25}"/>
              </a:ext>
            </a:extLst>
          </p:cNvPr>
          <p:cNvSpPr>
            <a:spLocks noGrp="1"/>
          </p:cNvSpPr>
          <p:nvPr>
            <p:ph idx="14" hasCustomPrompt="1"/>
          </p:nvPr>
        </p:nvSpPr>
        <p:spPr>
          <a:xfrm>
            <a:off x="4620000" y="3864479"/>
            <a:ext cx="2952000" cy="1109133"/>
          </a:xfrm>
          <a:ln w="44450" cap="sq" cmpd="thinThick">
            <a:solidFill>
              <a:schemeClr val="accent3"/>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p>
        </p:txBody>
      </p:sp>
      <p:sp>
        <p:nvSpPr>
          <p:cNvPr id="10" name="内容占位符 2">
            <a:extLst>
              <a:ext uri="{FF2B5EF4-FFF2-40B4-BE49-F238E27FC236}">
                <a16:creationId xmlns:a16="http://schemas.microsoft.com/office/drawing/2014/main" id="{3AFB258B-8362-4F6C-94EF-7C1F32CEBF2D}"/>
              </a:ext>
            </a:extLst>
          </p:cNvPr>
          <p:cNvSpPr>
            <a:spLocks noGrp="1"/>
          </p:cNvSpPr>
          <p:nvPr>
            <p:ph idx="15" hasCustomPrompt="1"/>
          </p:nvPr>
        </p:nvSpPr>
        <p:spPr>
          <a:xfrm>
            <a:off x="7944598" y="3864479"/>
            <a:ext cx="2952000" cy="1109133"/>
          </a:xfrm>
          <a:ln w="44450" cap="sq" cmpd="thinThick">
            <a:solidFill>
              <a:schemeClr val="accent2"/>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p>
        </p:txBody>
      </p:sp>
    </p:spTree>
    <p:extLst>
      <p:ext uri="{BB962C8B-B14F-4D97-AF65-F5344CB8AC3E}">
        <p14:creationId xmlns:p14="http://schemas.microsoft.com/office/powerpoint/2010/main" val="3672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图片 6" descr="HD-PanelContent-GrommetsCombined.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标题占位符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pPr rtl="0"/>
            <a:r>
              <a:rPr lang="zh-CN" altLang="en-US" noProof="0" dirty="0"/>
              <a:t>单击此处编辑母版标题样式</a:t>
            </a:r>
          </a:p>
        </p:txBody>
      </p:sp>
      <p:sp>
        <p:nvSpPr>
          <p:cNvPr id="3" name="文本占位符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745348E0-76B9-4991-9318-50B8B3A18B42}" type="datetime1">
              <a:rPr lang="zh-CN" altLang="en-US" smtClean="0"/>
              <a:pPr/>
              <a:t>2025/9/28</a:t>
            </a:fld>
            <a:endParaRPr lang="zh-CN" altLang="en-US" dirty="0"/>
          </a:p>
        </p:txBody>
      </p:sp>
      <p:sp>
        <p:nvSpPr>
          <p:cNvPr id="5" name="页脚占位符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86" r:id="rId3"/>
    <p:sldLayoutId id="2147484187" r:id="rId4"/>
    <p:sldLayoutId id="2147484188" r:id="rId5"/>
    <p:sldLayoutId id="2147484189" r:id="rId6"/>
    <p:sldLayoutId id="2147484190" r:id="rId7"/>
    <p:sldLayoutId id="2147484191" r:id="rId8"/>
    <p:sldLayoutId id="2147484192" r:id="rId9"/>
    <p:sldLayoutId id="2147484171" r:id="rId10"/>
    <p:sldLayoutId id="2147484172" r:id="rId11"/>
    <p:sldLayoutId id="2147484173" r:id="rId12"/>
    <p:sldLayoutId id="2147484193" r:id="rId13"/>
    <p:sldLayoutId id="2147484194" r:id="rId14"/>
    <p:sldLayoutId id="2147484174" r:id="rId15"/>
    <p:sldLayoutId id="2147484175" r:id="rId16"/>
    <p:sldLayoutId id="2147484195" r:id="rId17"/>
  </p:sldLayoutIdLst>
  <p:hf sldNum="0" hdr="0" ftr="0" dt="0"/>
  <p:txStyles>
    <p:titleStyle>
      <a:lvl1pPr algn="ctr" defTabSz="457200" rtl="0" eaLnBrk="1" latinLnBrk="0" hangingPunct="1">
        <a:spcBef>
          <a:spcPct val="0"/>
        </a:spcBef>
        <a:buNone/>
        <a:defRPr sz="4400" b="0" kern="1200" cap="none">
          <a:ln w="3175" cmpd="sng">
            <a:noFill/>
          </a:ln>
          <a:solidFill>
            <a:schemeClr val="tx1">
              <a:lumMod val="85000"/>
              <a:lumOff val="15000"/>
            </a:schemeClr>
          </a:solidFill>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85.xml"/><Relationship Id="rId7" Type="http://schemas.openxmlformats.org/officeDocument/2006/relationships/image" Target="../media/image40.wmf"/><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oleObject" Target="../embeddings/oleObject44.bin"/><Relationship Id="rId5" Type="http://schemas.openxmlformats.org/officeDocument/2006/relationships/image" Target="../media/image46.emf"/><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1.wmf"/></Relationships>
</file>

<file path=ppt/slides/_rels/slide10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1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16.xml"/><Relationship Id="rId5" Type="http://schemas.openxmlformats.org/officeDocument/2006/relationships/image" Target="../media/image57.jpeg"/><Relationship Id="rId4" Type="http://schemas.openxmlformats.org/officeDocument/2006/relationships/image" Target="../media/image56.jpeg"/></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2.png"/><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66.png"/><Relationship Id="rId4" Type="http://schemas.openxmlformats.org/officeDocument/2006/relationships/image" Target="../media/image46.emf"/></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4.xml"/><Relationship Id="rId1" Type="http://schemas.openxmlformats.org/officeDocument/2006/relationships/slideLayout" Target="../slideLayouts/slideLayout16.xml"/><Relationship Id="rId4" Type="http://schemas.openxmlformats.org/officeDocument/2006/relationships/image" Target="../media/image67.png"/></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101.xml"/><Relationship Id="rId7" Type="http://schemas.openxmlformats.org/officeDocument/2006/relationships/image" Target="../media/image40.wmf"/><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oleObject" Target="../embeddings/oleObject46.bin"/><Relationship Id="rId11" Type="http://schemas.openxmlformats.org/officeDocument/2006/relationships/oleObject" Target="../embeddings/oleObject49.bin"/><Relationship Id="rId5" Type="http://schemas.openxmlformats.org/officeDocument/2006/relationships/image" Target="../media/image44.png"/><Relationship Id="rId10" Type="http://schemas.openxmlformats.org/officeDocument/2006/relationships/oleObject" Target="../embeddings/oleObject48.bin"/><Relationship Id="rId4" Type="http://schemas.openxmlformats.org/officeDocument/2006/relationships/image" Target="../media/image42.png"/><Relationship Id="rId9" Type="http://schemas.openxmlformats.org/officeDocument/2006/relationships/image" Target="../media/image41.wmf"/></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3.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110.xml"/><Relationship Id="rId7" Type="http://schemas.openxmlformats.org/officeDocument/2006/relationships/image" Target="../media/image68.png"/><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40.wmf"/><Relationship Id="rId5" Type="http://schemas.openxmlformats.org/officeDocument/2006/relationships/oleObject" Target="../embeddings/oleObject50.bin"/><Relationship Id="rId4" Type="http://schemas.openxmlformats.org/officeDocument/2006/relationships/image" Target="../media/image44.png"/><Relationship Id="rId9" Type="http://schemas.openxmlformats.org/officeDocument/2006/relationships/image" Target="../media/image42.png"/></Relationships>
</file>

<file path=ppt/slides/_rels/slide13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11.xml"/><Relationship Id="rId7" Type="http://schemas.openxmlformats.org/officeDocument/2006/relationships/image" Target="../media/image40.wmf"/><Relationship Id="rId2" Type="http://schemas.openxmlformats.org/officeDocument/2006/relationships/slideLayout" Target="../slideLayouts/slideLayout16.xml"/><Relationship Id="rId1" Type="http://schemas.openxmlformats.org/officeDocument/2006/relationships/vmlDrawing" Target="../drawings/vmlDrawing11.vml"/><Relationship Id="rId6" Type="http://schemas.openxmlformats.org/officeDocument/2006/relationships/oleObject" Target="../embeddings/oleObject52.bin"/><Relationship Id="rId5" Type="http://schemas.openxmlformats.org/officeDocument/2006/relationships/image" Target="../media/image44.png"/><Relationship Id="rId4" Type="http://schemas.openxmlformats.org/officeDocument/2006/relationships/image" Target="../media/image42.png"/></Relationships>
</file>

<file path=ppt/slides/_rels/slide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23.emf"/><Relationship Id="rId5" Type="http://schemas.openxmlformats.org/officeDocument/2006/relationships/oleObject" Target="../embeddings/oleObject1.bin"/><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19.png"/><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6.xml"/><Relationship Id="rId1" Type="http://schemas.openxmlformats.org/officeDocument/2006/relationships/tags" Target="../tags/tag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43.xml"/><Relationship Id="rId7"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3.bin"/><Relationship Id="rId4" Type="http://schemas.openxmlformats.org/officeDocument/2006/relationships/image" Target="../media/image19.png"/><Relationship Id="rId9"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4.bin"/><Relationship Id="rId3" Type="http://schemas.openxmlformats.org/officeDocument/2006/relationships/notesSlide" Target="../notesSlides/notesSlide59.xml"/><Relationship Id="rId7" Type="http://schemas.openxmlformats.org/officeDocument/2006/relationships/oleObject" Target="../embeddings/oleObject8.bin"/><Relationship Id="rId12" Type="http://schemas.openxmlformats.org/officeDocument/2006/relationships/oleObject" Target="../embeddings/oleObject13.bin"/><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31.wmf"/><Relationship Id="rId11" Type="http://schemas.openxmlformats.org/officeDocument/2006/relationships/oleObject" Target="../embeddings/oleObject12.bin"/><Relationship Id="rId5" Type="http://schemas.openxmlformats.org/officeDocument/2006/relationships/oleObject" Target="../embeddings/oleObject7.bin"/><Relationship Id="rId10" Type="http://schemas.openxmlformats.org/officeDocument/2006/relationships/oleObject" Target="../embeddings/oleObject11.bin"/><Relationship Id="rId4" Type="http://schemas.openxmlformats.org/officeDocument/2006/relationships/image" Target="../media/image19.png"/><Relationship Id="rId9" Type="http://schemas.openxmlformats.org/officeDocument/2006/relationships/oleObject" Target="../embeddings/oleObject10.bin"/><Relationship Id="rId14" Type="http://schemas.openxmlformats.org/officeDocument/2006/relationships/oleObject" Target="../embeddings/oleObject15.bin"/></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8.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16.xml"/><Relationship Id="rId4" Type="http://schemas.openxmlformats.org/officeDocument/2006/relationships/image" Target="../media/image39.jpe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3" Type="http://schemas.openxmlformats.org/officeDocument/2006/relationships/oleObject" Target="../embeddings/oleObject20.bin"/><Relationship Id="rId18" Type="http://schemas.openxmlformats.org/officeDocument/2006/relationships/oleObject" Target="../embeddings/oleObject25.bin"/><Relationship Id="rId26" Type="http://schemas.openxmlformats.org/officeDocument/2006/relationships/oleObject" Target="../embeddings/oleObject33.bin"/><Relationship Id="rId3" Type="http://schemas.openxmlformats.org/officeDocument/2006/relationships/notesSlide" Target="../notesSlides/notesSlide81.xml"/><Relationship Id="rId21" Type="http://schemas.openxmlformats.org/officeDocument/2006/relationships/oleObject" Target="../embeddings/oleObject28.bin"/><Relationship Id="rId34" Type="http://schemas.openxmlformats.org/officeDocument/2006/relationships/oleObject" Target="../embeddings/oleObject41.bin"/><Relationship Id="rId7" Type="http://schemas.openxmlformats.org/officeDocument/2006/relationships/oleObject" Target="../embeddings/oleObject16.bin"/><Relationship Id="rId12" Type="http://schemas.openxmlformats.org/officeDocument/2006/relationships/oleObject" Target="../embeddings/oleObject19.bin"/><Relationship Id="rId17" Type="http://schemas.openxmlformats.org/officeDocument/2006/relationships/oleObject" Target="../embeddings/oleObject24.bin"/><Relationship Id="rId25" Type="http://schemas.openxmlformats.org/officeDocument/2006/relationships/oleObject" Target="../embeddings/oleObject32.bin"/><Relationship Id="rId33" Type="http://schemas.openxmlformats.org/officeDocument/2006/relationships/oleObject" Target="../embeddings/oleObject40.bin"/><Relationship Id="rId2" Type="http://schemas.openxmlformats.org/officeDocument/2006/relationships/slideLayout" Target="../slideLayouts/slideLayout16.xml"/><Relationship Id="rId16" Type="http://schemas.openxmlformats.org/officeDocument/2006/relationships/oleObject" Target="../embeddings/oleObject23.bin"/><Relationship Id="rId20" Type="http://schemas.openxmlformats.org/officeDocument/2006/relationships/oleObject" Target="../embeddings/oleObject27.bin"/><Relationship Id="rId29" Type="http://schemas.openxmlformats.org/officeDocument/2006/relationships/oleObject" Target="../embeddings/oleObject36.bin"/><Relationship Id="rId1" Type="http://schemas.openxmlformats.org/officeDocument/2006/relationships/vmlDrawing" Target="../drawings/vmlDrawing5.vml"/><Relationship Id="rId6" Type="http://schemas.openxmlformats.org/officeDocument/2006/relationships/image" Target="../media/image44.png"/><Relationship Id="rId11" Type="http://schemas.openxmlformats.org/officeDocument/2006/relationships/oleObject" Target="../embeddings/oleObject18.bin"/><Relationship Id="rId24" Type="http://schemas.openxmlformats.org/officeDocument/2006/relationships/oleObject" Target="../embeddings/oleObject31.bin"/><Relationship Id="rId32" Type="http://schemas.openxmlformats.org/officeDocument/2006/relationships/oleObject" Target="../embeddings/oleObject39.bin"/><Relationship Id="rId5" Type="http://schemas.openxmlformats.org/officeDocument/2006/relationships/image" Target="../media/image43.png"/><Relationship Id="rId15" Type="http://schemas.openxmlformats.org/officeDocument/2006/relationships/oleObject" Target="../embeddings/oleObject22.bin"/><Relationship Id="rId23" Type="http://schemas.openxmlformats.org/officeDocument/2006/relationships/oleObject" Target="../embeddings/oleObject30.bin"/><Relationship Id="rId28" Type="http://schemas.openxmlformats.org/officeDocument/2006/relationships/oleObject" Target="../embeddings/oleObject35.bin"/><Relationship Id="rId36" Type="http://schemas.openxmlformats.org/officeDocument/2006/relationships/oleObject" Target="../embeddings/oleObject43.bin"/><Relationship Id="rId10" Type="http://schemas.openxmlformats.org/officeDocument/2006/relationships/image" Target="../media/image41.wmf"/><Relationship Id="rId19" Type="http://schemas.openxmlformats.org/officeDocument/2006/relationships/oleObject" Target="../embeddings/oleObject26.bin"/><Relationship Id="rId31" Type="http://schemas.openxmlformats.org/officeDocument/2006/relationships/oleObject" Target="../embeddings/oleObject38.bin"/><Relationship Id="rId4" Type="http://schemas.openxmlformats.org/officeDocument/2006/relationships/image" Target="../media/image42.png"/><Relationship Id="rId9" Type="http://schemas.openxmlformats.org/officeDocument/2006/relationships/oleObject" Target="../embeddings/oleObject17.bin"/><Relationship Id="rId14" Type="http://schemas.openxmlformats.org/officeDocument/2006/relationships/oleObject" Target="../embeddings/oleObject21.bin"/><Relationship Id="rId22" Type="http://schemas.openxmlformats.org/officeDocument/2006/relationships/oleObject" Target="../embeddings/oleObject29.bin"/><Relationship Id="rId27" Type="http://schemas.openxmlformats.org/officeDocument/2006/relationships/oleObject" Target="../embeddings/oleObject34.bin"/><Relationship Id="rId30" Type="http://schemas.openxmlformats.org/officeDocument/2006/relationships/oleObject" Target="../embeddings/oleObject37.bin"/><Relationship Id="rId35" Type="http://schemas.openxmlformats.org/officeDocument/2006/relationships/oleObject" Target="../embeddings/oleObject42.bin"/><Relationship Id="rId8" Type="http://schemas.openxmlformats.org/officeDocument/2006/relationships/image" Target="../media/image40.wmf"/></Relationships>
</file>

<file path=ppt/slides/_rels/slide97.xml.rels><?xml version="1.0" encoding="UTF-8" standalone="yes"?>
<Relationships xmlns="http://schemas.openxmlformats.org/package/2006/relationships"><Relationship Id="rId13" Type="http://schemas.openxmlformats.org/officeDocument/2006/relationships/oleObject" Target="../embeddings/oleObject21.bin"/><Relationship Id="rId18" Type="http://schemas.openxmlformats.org/officeDocument/2006/relationships/oleObject" Target="../embeddings/oleObject26.bin"/><Relationship Id="rId26" Type="http://schemas.openxmlformats.org/officeDocument/2006/relationships/oleObject" Target="../embeddings/oleObject34.bin"/><Relationship Id="rId3" Type="http://schemas.openxmlformats.org/officeDocument/2006/relationships/notesSlide" Target="../notesSlides/notesSlide82.xml"/><Relationship Id="rId21" Type="http://schemas.openxmlformats.org/officeDocument/2006/relationships/oleObject" Target="../embeddings/oleObject29.bin"/><Relationship Id="rId34" Type="http://schemas.openxmlformats.org/officeDocument/2006/relationships/image" Target="../media/image42.png"/><Relationship Id="rId7" Type="http://schemas.openxmlformats.org/officeDocument/2006/relationships/image" Target="../media/image40.wmf"/><Relationship Id="rId12" Type="http://schemas.openxmlformats.org/officeDocument/2006/relationships/oleObject" Target="../embeddings/oleObject20.bin"/><Relationship Id="rId17" Type="http://schemas.openxmlformats.org/officeDocument/2006/relationships/oleObject" Target="../embeddings/oleObject25.bin"/><Relationship Id="rId25" Type="http://schemas.openxmlformats.org/officeDocument/2006/relationships/oleObject" Target="../embeddings/oleObject33.bin"/><Relationship Id="rId33" Type="http://schemas.openxmlformats.org/officeDocument/2006/relationships/oleObject" Target="../embeddings/oleObject41.bin"/><Relationship Id="rId2" Type="http://schemas.openxmlformats.org/officeDocument/2006/relationships/slideLayout" Target="../slideLayouts/slideLayout16.xml"/><Relationship Id="rId16" Type="http://schemas.openxmlformats.org/officeDocument/2006/relationships/oleObject" Target="../embeddings/oleObject24.bin"/><Relationship Id="rId20" Type="http://schemas.openxmlformats.org/officeDocument/2006/relationships/oleObject" Target="../embeddings/oleObject28.bin"/><Relationship Id="rId29" Type="http://schemas.openxmlformats.org/officeDocument/2006/relationships/oleObject" Target="../embeddings/oleObject37.bin"/><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oleObject" Target="../embeddings/oleObject19.bin"/><Relationship Id="rId24" Type="http://schemas.openxmlformats.org/officeDocument/2006/relationships/oleObject" Target="../embeddings/oleObject32.bin"/><Relationship Id="rId32" Type="http://schemas.openxmlformats.org/officeDocument/2006/relationships/oleObject" Target="../embeddings/oleObject40.bin"/><Relationship Id="rId5" Type="http://schemas.openxmlformats.org/officeDocument/2006/relationships/image" Target="../media/image44.png"/><Relationship Id="rId15" Type="http://schemas.openxmlformats.org/officeDocument/2006/relationships/oleObject" Target="../embeddings/oleObject23.bin"/><Relationship Id="rId23" Type="http://schemas.openxmlformats.org/officeDocument/2006/relationships/oleObject" Target="../embeddings/oleObject31.bin"/><Relationship Id="rId28" Type="http://schemas.openxmlformats.org/officeDocument/2006/relationships/oleObject" Target="../embeddings/oleObject36.bin"/><Relationship Id="rId10" Type="http://schemas.openxmlformats.org/officeDocument/2006/relationships/oleObject" Target="../embeddings/oleObject18.bin"/><Relationship Id="rId19" Type="http://schemas.openxmlformats.org/officeDocument/2006/relationships/oleObject" Target="../embeddings/oleObject27.bin"/><Relationship Id="rId31" Type="http://schemas.openxmlformats.org/officeDocument/2006/relationships/oleObject" Target="../embeddings/oleObject39.bin"/><Relationship Id="rId4" Type="http://schemas.openxmlformats.org/officeDocument/2006/relationships/image" Target="../media/image43.png"/><Relationship Id="rId9" Type="http://schemas.openxmlformats.org/officeDocument/2006/relationships/image" Target="../media/image41.wmf"/><Relationship Id="rId14" Type="http://schemas.openxmlformats.org/officeDocument/2006/relationships/oleObject" Target="../embeddings/oleObject22.bin"/><Relationship Id="rId22" Type="http://schemas.openxmlformats.org/officeDocument/2006/relationships/oleObject" Target="../embeddings/oleObject30.bin"/><Relationship Id="rId27" Type="http://schemas.openxmlformats.org/officeDocument/2006/relationships/oleObject" Target="../embeddings/oleObject35.bin"/><Relationship Id="rId30" Type="http://schemas.openxmlformats.org/officeDocument/2006/relationships/oleObject" Target="../embeddings/oleObject38.bin"/><Relationship Id="rId8" Type="http://schemas.openxmlformats.org/officeDocument/2006/relationships/oleObject" Target="../embeddings/oleObject17.bin"/></Relationships>
</file>

<file path=ppt/slides/_rels/slide98.xml.rels><?xml version="1.0" encoding="UTF-8" standalone="yes"?>
<Relationships xmlns="http://schemas.openxmlformats.org/package/2006/relationships"><Relationship Id="rId13" Type="http://schemas.openxmlformats.org/officeDocument/2006/relationships/oleObject" Target="../embeddings/oleObject21.bin"/><Relationship Id="rId18" Type="http://schemas.openxmlformats.org/officeDocument/2006/relationships/oleObject" Target="../embeddings/oleObject26.bin"/><Relationship Id="rId26" Type="http://schemas.openxmlformats.org/officeDocument/2006/relationships/oleObject" Target="../embeddings/oleObject34.bin"/><Relationship Id="rId3" Type="http://schemas.openxmlformats.org/officeDocument/2006/relationships/notesSlide" Target="../notesSlides/notesSlide83.xml"/><Relationship Id="rId21" Type="http://schemas.openxmlformats.org/officeDocument/2006/relationships/oleObject" Target="../embeddings/oleObject29.bin"/><Relationship Id="rId34" Type="http://schemas.openxmlformats.org/officeDocument/2006/relationships/image" Target="../media/image42.png"/><Relationship Id="rId7" Type="http://schemas.openxmlformats.org/officeDocument/2006/relationships/image" Target="../media/image40.wmf"/><Relationship Id="rId12" Type="http://schemas.openxmlformats.org/officeDocument/2006/relationships/oleObject" Target="../embeddings/oleObject20.bin"/><Relationship Id="rId17" Type="http://schemas.openxmlformats.org/officeDocument/2006/relationships/oleObject" Target="../embeddings/oleObject25.bin"/><Relationship Id="rId25" Type="http://schemas.openxmlformats.org/officeDocument/2006/relationships/oleObject" Target="../embeddings/oleObject33.bin"/><Relationship Id="rId33" Type="http://schemas.openxmlformats.org/officeDocument/2006/relationships/oleObject" Target="../embeddings/oleObject41.bin"/><Relationship Id="rId2" Type="http://schemas.openxmlformats.org/officeDocument/2006/relationships/slideLayout" Target="../slideLayouts/slideLayout16.xml"/><Relationship Id="rId16" Type="http://schemas.openxmlformats.org/officeDocument/2006/relationships/oleObject" Target="../embeddings/oleObject24.bin"/><Relationship Id="rId20" Type="http://schemas.openxmlformats.org/officeDocument/2006/relationships/oleObject" Target="../embeddings/oleObject28.bin"/><Relationship Id="rId29" Type="http://schemas.openxmlformats.org/officeDocument/2006/relationships/oleObject" Target="../embeddings/oleObject37.bin"/><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oleObject" Target="../embeddings/oleObject19.bin"/><Relationship Id="rId24" Type="http://schemas.openxmlformats.org/officeDocument/2006/relationships/oleObject" Target="../embeddings/oleObject32.bin"/><Relationship Id="rId32" Type="http://schemas.openxmlformats.org/officeDocument/2006/relationships/oleObject" Target="../embeddings/oleObject40.bin"/><Relationship Id="rId5" Type="http://schemas.openxmlformats.org/officeDocument/2006/relationships/image" Target="../media/image44.png"/><Relationship Id="rId15" Type="http://schemas.openxmlformats.org/officeDocument/2006/relationships/oleObject" Target="../embeddings/oleObject23.bin"/><Relationship Id="rId23" Type="http://schemas.openxmlformats.org/officeDocument/2006/relationships/oleObject" Target="../embeddings/oleObject31.bin"/><Relationship Id="rId28" Type="http://schemas.openxmlformats.org/officeDocument/2006/relationships/oleObject" Target="../embeddings/oleObject36.bin"/><Relationship Id="rId10" Type="http://schemas.openxmlformats.org/officeDocument/2006/relationships/oleObject" Target="../embeddings/oleObject18.bin"/><Relationship Id="rId19" Type="http://schemas.openxmlformats.org/officeDocument/2006/relationships/oleObject" Target="../embeddings/oleObject27.bin"/><Relationship Id="rId31" Type="http://schemas.openxmlformats.org/officeDocument/2006/relationships/oleObject" Target="../embeddings/oleObject39.bin"/><Relationship Id="rId4" Type="http://schemas.openxmlformats.org/officeDocument/2006/relationships/image" Target="../media/image43.png"/><Relationship Id="rId9" Type="http://schemas.openxmlformats.org/officeDocument/2006/relationships/image" Target="../media/image41.wmf"/><Relationship Id="rId14" Type="http://schemas.openxmlformats.org/officeDocument/2006/relationships/oleObject" Target="../embeddings/oleObject22.bin"/><Relationship Id="rId22" Type="http://schemas.openxmlformats.org/officeDocument/2006/relationships/oleObject" Target="../embeddings/oleObject30.bin"/><Relationship Id="rId27" Type="http://schemas.openxmlformats.org/officeDocument/2006/relationships/oleObject" Target="../embeddings/oleObject35.bin"/><Relationship Id="rId30" Type="http://schemas.openxmlformats.org/officeDocument/2006/relationships/oleObject" Target="../embeddings/oleObject38.bin"/><Relationship Id="rId8" Type="http://schemas.openxmlformats.org/officeDocument/2006/relationships/oleObject" Target="../embeddings/oleObject17.bin"/></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计算机通信与网络</a:t>
            </a:r>
          </a:p>
        </p:txBody>
      </p:sp>
      <p:sp>
        <p:nvSpPr>
          <p:cNvPr id="3" name="副标题 2"/>
          <p:cNvSpPr>
            <a:spLocks noGrp="1"/>
          </p:cNvSpPr>
          <p:nvPr>
            <p:ph type="subTitle"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第四章  局域网</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76F56-47ED-4CBA-9FAF-4D181F0E2FD9}"/>
              </a:ext>
            </a:extLst>
          </p:cNvPr>
          <p:cNvSpPr>
            <a:spLocks noGrp="1"/>
          </p:cNvSpPr>
          <p:nvPr>
            <p:ph type="title"/>
          </p:nvPr>
        </p:nvSpPr>
        <p:spPr/>
        <p:txBody>
          <a:bodyPr/>
          <a:lstStyle/>
          <a:p>
            <a:r>
              <a:rPr lang="zh-CN" altLang="en-US" dirty="0"/>
              <a:t>有线局域网</a:t>
            </a:r>
          </a:p>
        </p:txBody>
      </p:sp>
      <p:sp>
        <p:nvSpPr>
          <p:cNvPr id="5" name="文本框 4">
            <a:extLst>
              <a:ext uri="{FF2B5EF4-FFF2-40B4-BE49-F238E27FC236}">
                <a16:creationId xmlns:a16="http://schemas.microsoft.com/office/drawing/2014/main" id="{A3F8A609-D32B-A308-9599-3D99DEF39DE8}"/>
              </a:ext>
            </a:extLst>
          </p:cNvPr>
          <p:cNvSpPr txBox="1"/>
          <p:nvPr/>
        </p:nvSpPr>
        <p:spPr>
          <a:xfrm>
            <a:off x="1295402" y="2419687"/>
            <a:ext cx="10306273" cy="2796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400" dirty="0">
                <a:latin typeface="+mn-ea"/>
              </a:rPr>
              <a:t>传输介质：双绞线、同轴电缆、光纤等</a:t>
            </a:r>
            <a:endParaRPr kumimoji="1" lang="en-US" altLang="zh-CN" sz="2400" dirty="0">
              <a:latin typeface="+mn-ea"/>
            </a:endParaRPr>
          </a:p>
          <a:p>
            <a:pPr marL="285750" indent="-285750">
              <a:lnSpc>
                <a:spcPct val="150000"/>
              </a:lnSpc>
              <a:buFont typeface="Arial" panose="020B0604020202020204" pitchFamily="34" charset="0"/>
              <a:buChar char="•"/>
            </a:pPr>
            <a:r>
              <a:rPr kumimoji="1" lang="zh-CN" altLang="en-US" sz="2400" dirty="0">
                <a:latin typeface="+mn-ea"/>
              </a:rPr>
              <a:t>速率：常见为</a:t>
            </a:r>
            <a:r>
              <a:rPr kumimoji="1" lang="en-US" altLang="zh-CN" sz="2400" dirty="0">
                <a:latin typeface="+mn-ea"/>
              </a:rPr>
              <a:t>100Mbps, 1Gbps, 10Gbps</a:t>
            </a:r>
            <a:r>
              <a:rPr kumimoji="1" lang="zh-CN" altLang="en-US" sz="2400" dirty="0">
                <a:latin typeface="+mn-ea"/>
              </a:rPr>
              <a:t>等</a:t>
            </a:r>
            <a:endParaRPr kumimoji="1" lang="en-US" altLang="zh-CN" sz="2400" dirty="0">
              <a:latin typeface="+mn-ea"/>
            </a:endParaRPr>
          </a:p>
          <a:p>
            <a:pPr marL="285750" indent="-285750">
              <a:lnSpc>
                <a:spcPct val="150000"/>
              </a:lnSpc>
              <a:buFont typeface="Arial" panose="020B0604020202020204" pitchFamily="34" charset="0"/>
              <a:buChar char="•"/>
            </a:pPr>
            <a:r>
              <a:rPr kumimoji="1" lang="zh-CN" altLang="en-US" sz="2400" dirty="0">
                <a:latin typeface="+mn-ea"/>
              </a:rPr>
              <a:t>抗干扰能力：较强，不易受外界无线电干扰</a:t>
            </a:r>
            <a:endParaRPr kumimoji="1" lang="en-US" altLang="zh-CN" sz="2400" dirty="0">
              <a:latin typeface="+mn-ea"/>
            </a:endParaRPr>
          </a:p>
          <a:p>
            <a:pPr marL="285750" indent="-285750">
              <a:lnSpc>
                <a:spcPct val="150000"/>
              </a:lnSpc>
              <a:buFont typeface="Arial" panose="020B0604020202020204" pitchFamily="34" charset="0"/>
              <a:buChar char="•"/>
            </a:pPr>
            <a:r>
              <a:rPr kumimoji="1" lang="zh-CN" altLang="en-US" sz="2400" dirty="0">
                <a:latin typeface="+mn-ea"/>
              </a:rPr>
              <a:t>稳定性：延迟低、带宽高、链接稳定</a:t>
            </a:r>
            <a:endParaRPr kumimoji="1" lang="en-US" altLang="zh-CN" sz="2400" dirty="0">
              <a:latin typeface="+mn-ea"/>
            </a:endParaRPr>
          </a:p>
          <a:p>
            <a:pPr marL="285750" indent="-285750">
              <a:lnSpc>
                <a:spcPct val="150000"/>
              </a:lnSpc>
              <a:buFont typeface="Arial" panose="020B0604020202020204" pitchFamily="34" charset="0"/>
              <a:buChar char="•"/>
            </a:pPr>
            <a:r>
              <a:rPr kumimoji="1" lang="zh-CN" altLang="en-US" sz="2400" dirty="0">
                <a:latin typeface="+mn-ea"/>
              </a:rPr>
              <a:t>部署：通过交换机、集线器等有线连接组成网络，布线复杂，灵活性差</a:t>
            </a:r>
          </a:p>
        </p:txBody>
      </p:sp>
    </p:spTree>
    <p:extLst>
      <p:ext uri="{BB962C8B-B14F-4D97-AF65-F5344CB8AC3E}">
        <p14:creationId xmlns:p14="http://schemas.microsoft.com/office/powerpoint/2010/main" val="17672830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0750" y="1551392"/>
            <a:ext cx="3386425" cy="4132307"/>
            <a:chOff x="495195" y="1497031"/>
            <a:chExt cx="3386425" cy="4132307"/>
          </a:xfrm>
        </p:grpSpPr>
        <p:grpSp>
          <p:nvGrpSpPr>
            <p:cNvPr id="8" name="组合 7">
              <a:extLst>
                <a:ext uri="{FF2B5EF4-FFF2-40B4-BE49-F238E27FC236}">
                  <a16:creationId xmlns:a16="http://schemas.microsoft.com/office/drawing/2014/main" id="{8B242EA3-6122-4C1B-AA3E-8BFFF350C002}"/>
                </a:ext>
              </a:extLst>
            </p:cNvPr>
            <p:cNvGrpSpPr/>
            <p:nvPr/>
          </p:nvGrpSpPr>
          <p:grpSpPr>
            <a:xfrm>
              <a:off x="495195" y="4086734"/>
              <a:ext cx="1666133" cy="1542604"/>
              <a:chOff x="1933575" y="4433888"/>
              <a:chExt cx="1755775" cy="1625600"/>
            </a:xfrm>
          </p:grpSpPr>
          <p:sp>
            <p:nvSpPr>
              <p:cNvPr id="168" name="Oval 17">
                <a:extLst>
                  <a:ext uri="{FF2B5EF4-FFF2-40B4-BE49-F238E27FC236}">
                    <a16:creationId xmlns:a16="http://schemas.microsoft.com/office/drawing/2014/main" id="{BD08CA44-4BF3-443C-A12C-FE7B8086F80F}"/>
                  </a:ext>
                </a:extLst>
              </p:cNvPr>
              <p:cNvSpPr>
                <a:spLocks noChangeArrowheads="1"/>
              </p:cNvSpPr>
              <p:nvPr/>
            </p:nvSpPr>
            <p:spPr bwMode="auto">
              <a:xfrm>
                <a:off x="1933575" y="4433888"/>
                <a:ext cx="1755775" cy="1625600"/>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37" name="组合 236">
                <a:extLst>
                  <a:ext uri="{FF2B5EF4-FFF2-40B4-BE49-F238E27FC236}">
                    <a16:creationId xmlns:a16="http://schemas.microsoft.com/office/drawing/2014/main" id="{87078E3F-B79D-4AB4-9C99-C986540A9CDB}"/>
                  </a:ext>
                </a:extLst>
              </p:cNvPr>
              <p:cNvGrpSpPr/>
              <p:nvPr/>
            </p:nvGrpSpPr>
            <p:grpSpPr>
              <a:xfrm>
                <a:off x="2466722" y="5014279"/>
                <a:ext cx="512853" cy="570065"/>
                <a:chOff x="5032539" y="5524063"/>
                <a:chExt cx="512853" cy="570065"/>
              </a:xfrm>
            </p:grpSpPr>
            <p:pic>
              <p:nvPicPr>
                <p:cNvPr id="238" name="图片 237">
                  <a:extLst>
                    <a:ext uri="{FF2B5EF4-FFF2-40B4-BE49-F238E27FC236}">
                      <a16:creationId xmlns:a16="http://schemas.microsoft.com/office/drawing/2014/main" id="{5E1B6C04-9DC5-440D-A8EC-FC6894B9D6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239" name="图片 238">
                  <a:extLst>
                    <a:ext uri="{FF2B5EF4-FFF2-40B4-BE49-F238E27FC236}">
                      <a16:creationId xmlns:a16="http://schemas.microsoft.com/office/drawing/2014/main" id="{08B9C1DE-1CDA-4385-8ECB-C57E5DF6986F}"/>
                    </a:ext>
                  </a:extLst>
                </p:cNvPr>
                <p:cNvPicPr>
                  <a:picLocks noChangeAspect="1"/>
                </p:cNvPicPr>
                <p:nvPr/>
              </p:nvPicPr>
              <p:blipFill rotWithShape="1">
                <a:blip r:embed="rId5"/>
                <a:srcRect r="18913" b="66330"/>
                <a:stretch/>
              </p:blipFill>
              <p:spPr>
                <a:xfrm>
                  <a:off x="5103671" y="5524063"/>
                  <a:ext cx="365407" cy="159393"/>
                </a:xfrm>
                <a:prstGeom prst="rect">
                  <a:avLst/>
                </a:prstGeom>
              </p:spPr>
            </p:pic>
          </p:grpSp>
        </p:grpSp>
        <p:grpSp>
          <p:nvGrpSpPr>
            <p:cNvPr id="7" name="组合 6">
              <a:extLst>
                <a:ext uri="{FF2B5EF4-FFF2-40B4-BE49-F238E27FC236}">
                  <a16:creationId xmlns:a16="http://schemas.microsoft.com/office/drawing/2014/main" id="{5CC62781-B776-47C0-8CE7-AAEA8B37C160}"/>
                </a:ext>
              </a:extLst>
            </p:cNvPr>
            <p:cNvGrpSpPr/>
            <p:nvPr/>
          </p:nvGrpSpPr>
          <p:grpSpPr>
            <a:xfrm>
              <a:off x="910562" y="1497031"/>
              <a:ext cx="1666133" cy="1542604"/>
              <a:chOff x="876300" y="1385888"/>
              <a:chExt cx="1755775" cy="1625600"/>
            </a:xfrm>
          </p:grpSpPr>
          <p:sp>
            <p:nvSpPr>
              <p:cNvPr id="145" name="Oval 7">
                <a:extLst>
                  <a:ext uri="{FF2B5EF4-FFF2-40B4-BE49-F238E27FC236}">
                    <a16:creationId xmlns:a16="http://schemas.microsoft.com/office/drawing/2014/main" id="{DA650049-3CF2-49FB-A14C-D220DE2D23AE}"/>
                  </a:ext>
                </a:extLst>
              </p:cNvPr>
              <p:cNvSpPr>
                <a:spLocks noChangeArrowheads="1"/>
              </p:cNvSpPr>
              <p:nvPr/>
            </p:nvSpPr>
            <p:spPr bwMode="auto">
              <a:xfrm>
                <a:off x="876300" y="1385888"/>
                <a:ext cx="1755775" cy="1625600"/>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49" name="组合 248">
                <a:extLst>
                  <a:ext uri="{FF2B5EF4-FFF2-40B4-BE49-F238E27FC236}">
                    <a16:creationId xmlns:a16="http://schemas.microsoft.com/office/drawing/2014/main" id="{1A6B8F9A-38B6-43C7-B7F3-9FF4295E16AC}"/>
                  </a:ext>
                </a:extLst>
              </p:cNvPr>
              <p:cNvGrpSpPr/>
              <p:nvPr/>
            </p:nvGrpSpPr>
            <p:grpSpPr>
              <a:xfrm>
                <a:off x="1391950" y="1978743"/>
                <a:ext cx="512853" cy="570065"/>
                <a:chOff x="5032539" y="5524063"/>
                <a:chExt cx="512853" cy="570065"/>
              </a:xfrm>
            </p:grpSpPr>
            <p:pic>
              <p:nvPicPr>
                <p:cNvPr id="250" name="图片 249">
                  <a:extLst>
                    <a:ext uri="{FF2B5EF4-FFF2-40B4-BE49-F238E27FC236}">
                      <a16:creationId xmlns:a16="http://schemas.microsoft.com/office/drawing/2014/main" id="{D5716AF6-8A3C-4163-89F9-33ADD57984C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251" name="图片 250">
                  <a:extLst>
                    <a:ext uri="{FF2B5EF4-FFF2-40B4-BE49-F238E27FC236}">
                      <a16:creationId xmlns:a16="http://schemas.microsoft.com/office/drawing/2014/main" id="{B1F17004-686D-4701-B96E-67C73A974048}"/>
                    </a:ext>
                  </a:extLst>
                </p:cNvPr>
                <p:cNvPicPr>
                  <a:picLocks noChangeAspect="1"/>
                </p:cNvPicPr>
                <p:nvPr/>
              </p:nvPicPr>
              <p:blipFill rotWithShape="1">
                <a:blip r:embed="rId5"/>
                <a:srcRect r="18913" b="66330"/>
                <a:stretch/>
              </p:blipFill>
              <p:spPr>
                <a:xfrm>
                  <a:off x="5103671" y="5524063"/>
                  <a:ext cx="365407" cy="159393"/>
                </a:xfrm>
                <a:prstGeom prst="rect">
                  <a:avLst/>
                </a:prstGeom>
              </p:spPr>
            </p:pic>
          </p:grpSp>
        </p:grpSp>
        <p:grpSp>
          <p:nvGrpSpPr>
            <p:cNvPr id="4" name="组合 3">
              <a:extLst>
                <a:ext uri="{FF2B5EF4-FFF2-40B4-BE49-F238E27FC236}">
                  <a16:creationId xmlns:a16="http://schemas.microsoft.com/office/drawing/2014/main" id="{2BFBBC84-9E61-4CC1-9198-193F6BEA1F58}"/>
                </a:ext>
              </a:extLst>
            </p:cNvPr>
            <p:cNvGrpSpPr/>
            <p:nvPr/>
          </p:nvGrpSpPr>
          <p:grpSpPr>
            <a:xfrm>
              <a:off x="2215487" y="2821006"/>
              <a:ext cx="1666133" cy="1542604"/>
              <a:chOff x="2181225" y="2709863"/>
              <a:chExt cx="1755775" cy="1625600"/>
            </a:xfrm>
          </p:grpSpPr>
          <p:sp>
            <p:nvSpPr>
              <p:cNvPr id="159" name="Oval 12">
                <a:extLst>
                  <a:ext uri="{FF2B5EF4-FFF2-40B4-BE49-F238E27FC236}">
                    <a16:creationId xmlns:a16="http://schemas.microsoft.com/office/drawing/2014/main" id="{32EBA899-9C43-4565-A49C-1156A69B3C3D}"/>
                  </a:ext>
                </a:extLst>
              </p:cNvPr>
              <p:cNvSpPr>
                <a:spLocks noChangeArrowheads="1"/>
              </p:cNvSpPr>
              <p:nvPr/>
            </p:nvSpPr>
            <p:spPr bwMode="auto">
              <a:xfrm>
                <a:off x="2181225" y="2709863"/>
                <a:ext cx="1755775" cy="1625600"/>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40" name="组合 239">
                <a:extLst>
                  <a:ext uri="{FF2B5EF4-FFF2-40B4-BE49-F238E27FC236}">
                    <a16:creationId xmlns:a16="http://schemas.microsoft.com/office/drawing/2014/main" id="{ACBE0C74-BAAF-4B0F-8CCE-53C4A9D83925}"/>
                  </a:ext>
                </a:extLst>
              </p:cNvPr>
              <p:cNvGrpSpPr/>
              <p:nvPr/>
            </p:nvGrpSpPr>
            <p:grpSpPr>
              <a:xfrm>
                <a:off x="2701686" y="3269932"/>
                <a:ext cx="512853" cy="570065"/>
                <a:chOff x="5032539" y="5524063"/>
                <a:chExt cx="512853" cy="570065"/>
              </a:xfrm>
            </p:grpSpPr>
            <p:pic>
              <p:nvPicPr>
                <p:cNvPr id="241" name="图片 240">
                  <a:extLst>
                    <a:ext uri="{FF2B5EF4-FFF2-40B4-BE49-F238E27FC236}">
                      <a16:creationId xmlns:a16="http://schemas.microsoft.com/office/drawing/2014/main" id="{1CBF397B-8EEA-48A6-A566-2B867AB90A9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242" name="图片 241">
                  <a:extLst>
                    <a:ext uri="{FF2B5EF4-FFF2-40B4-BE49-F238E27FC236}">
                      <a16:creationId xmlns:a16="http://schemas.microsoft.com/office/drawing/2014/main" id="{65E6D5AB-094C-4DC9-90DA-B429A69B3F9B}"/>
                    </a:ext>
                  </a:extLst>
                </p:cNvPr>
                <p:cNvPicPr>
                  <a:picLocks noChangeAspect="1"/>
                </p:cNvPicPr>
                <p:nvPr/>
              </p:nvPicPr>
              <p:blipFill rotWithShape="1">
                <a:blip r:embed="rId5"/>
                <a:srcRect r="18913" b="66330"/>
                <a:stretch/>
              </p:blipFill>
              <p:spPr>
                <a:xfrm>
                  <a:off x="5103671" y="5524063"/>
                  <a:ext cx="365407" cy="159393"/>
                </a:xfrm>
                <a:prstGeom prst="rect">
                  <a:avLst/>
                </a:prstGeom>
              </p:spPr>
            </p:pic>
          </p:grpSp>
        </p:grpSp>
        <p:grpSp>
          <p:nvGrpSpPr>
            <p:cNvPr id="6" name="组合 5">
              <a:extLst>
                <a:ext uri="{FF2B5EF4-FFF2-40B4-BE49-F238E27FC236}">
                  <a16:creationId xmlns:a16="http://schemas.microsoft.com/office/drawing/2014/main" id="{A932A6FE-2DC5-4815-9A2D-18FAC423D86B}"/>
                </a:ext>
              </a:extLst>
            </p:cNvPr>
            <p:cNvGrpSpPr/>
            <p:nvPr/>
          </p:nvGrpSpPr>
          <p:grpSpPr>
            <a:xfrm>
              <a:off x="1082012" y="2097106"/>
              <a:ext cx="1666133" cy="1542604"/>
              <a:chOff x="1047750" y="1985963"/>
              <a:chExt cx="1755775" cy="1625600"/>
            </a:xfrm>
          </p:grpSpPr>
          <p:grpSp>
            <p:nvGrpSpPr>
              <p:cNvPr id="185" name="Group 21">
                <a:extLst>
                  <a:ext uri="{FF2B5EF4-FFF2-40B4-BE49-F238E27FC236}">
                    <a16:creationId xmlns:a16="http://schemas.microsoft.com/office/drawing/2014/main" id="{E2F2BB0D-0DC4-4AD5-9E2F-ED65BB4AAC5C}"/>
                  </a:ext>
                </a:extLst>
              </p:cNvPr>
              <p:cNvGrpSpPr>
                <a:grpSpLocks/>
              </p:cNvGrpSpPr>
              <p:nvPr/>
            </p:nvGrpSpPr>
            <p:grpSpPr bwMode="auto">
              <a:xfrm>
                <a:off x="1047750" y="1985963"/>
                <a:ext cx="1755775" cy="1625600"/>
                <a:chOff x="1824" y="1076"/>
                <a:chExt cx="1106" cy="1024"/>
              </a:xfrm>
            </p:grpSpPr>
            <p:sp>
              <p:nvSpPr>
                <p:cNvPr id="186" name="Oval 22">
                  <a:extLst>
                    <a:ext uri="{FF2B5EF4-FFF2-40B4-BE49-F238E27FC236}">
                      <a16:creationId xmlns:a16="http://schemas.microsoft.com/office/drawing/2014/main" id="{CF2511AF-B3A6-4C8F-BD94-5BF0284D9EE1}"/>
                    </a:ext>
                  </a:extLst>
                </p:cNvPr>
                <p:cNvSpPr>
                  <a:spLocks noChangeArrowheads="1"/>
                </p:cNvSpPr>
                <p:nvPr/>
              </p:nvSpPr>
              <p:spPr bwMode="auto">
                <a:xfrm>
                  <a:off x="1824" y="1076"/>
                  <a:ext cx="1106" cy="1024"/>
                </a:xfrm>
                <a:prstGeom prst="ellipse">
                  <a:avLst/>
                </a:prstGeom>
                <a:gradFill rotWithShape="1">
                  <a:gsLst>
                    <a:gs pos="0">
                      <a:srgbClr val="66C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87" name="Group 23">
                  <a:extLst>
                    <a:ext uri="{FF2B5EF4-FFF2-40B4-BE49-F238E27FC236}">
                      <a16:creationId xmlns:a16="http://schemas.microsoft.com/office/drawing/2014/main" id="{F2A23B6D-FFF6-420D-BFBA-2471E7667DA8}"/>
                    </a:ext>
                  </a:extLst>
                </p:cNvPr>
                <p:cNvGrpSpPr>
                  <a:grpSpLocks/>
                </p:cNvGrpSpPr>
                <p:nvPr/>
              </p:nvGrpSpPr>
              <p:grpSpPr bwMode="auto">
                <a:xfrm>
                  <a:off x="2204" y="1436"/>
                  <a:ext cx="252" cy="288"/>
                  <a:chOff x="2870" y="1518"/>
                  <a:chExt cx="292" cy="320"/>
                </a:xfrm>
              </p:grpSpPr>
              <p:graphicFrame>
                <p:nvGraphicFramePr>
                  <p:cNvPr id="188" name="Object 24">
                    <a:extLst>
                      <a:ext uri="{FF2B5EF4-FFF2-40B4-BE49-F238E27FC236}">
                        <a16:creationId xmlns:a16="http://schemas.microsoft.com/office/drawing/2014/main" id="{F237532C-F8A8-421F-ABE7-7D300696DAB2}"/>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206" name="Clip" r:id="rId6" imgW="826829" imgH="840406" progId="MS_ClipArt_Gallery.2">
                          <p:embed/>
                        </p:oleObj>
                      </mc:Choice>
                      <mc:Fallback>
                        <p:oleObj name="Clip" r:id="rId6" imgW="826829" imgH="840406" progId="MS_ClipArt_Gallery.2">
                          <p:embed/>
                          <p:pic>
                            <p:nvPicPr>
                              <p:cNvPr id="188" name="Object 24">
                                <a:extLst>
                                  <a:ext uri="{FF2B5EF4-FFF2-40B4-BE49-F238E27FC236}">
                                    <a16:creationId xmlns:a16="http://schemas.microsoft.com/office/drawing/2014/main" id="{F237532C-F8A8-421F-ABE7-7D300696DA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 name="Object 25">
                    <a:extLst>
                      <a:ext uri="{FF2B5EF4-FFF2-40B4-BE49-F238E27FC236}">
                        <a16:creationId xmlns:a16="http://schemas.microsoft.com/office/drawing/2014/main" id="{3F8A3123-FCF9-4EDD-ABD0-57A2CE538D7A}"/>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207" name="Clip" r:id="rId8" imgW="1268295" imgH="1199426" progId="MS_ClipArt_Gallery.2">
                          <p:embed/>
                        </p:oleObj>
                      </mc:Choice>
                      <mc:Fallback>
                        <p:oleObj name="Clip" r:id="rId8" imgW="1268295" imgH="1199426" progId="MS_ClipArt_Gallery.2">
                          <p:embed/>
                          <p:pic>
                            <p:nvPicPr>
                              <p:cNvPr id="190" name="Object 25">
                                <a:extLst>
                                  <a:ext uri="{FF2B5EF4-FFF2-40B4-BE49-F238E27FC236}">
                                    <a16:creationId xmlns:a16="http://schemas.microsoft.com/office/drawing/2014/main" id="{3F8A3123-FCF9-4EDD-ABD0-57A2CE538D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46" name="组合 245">
                <a:extLst>
                  <a:ext uri="{FF2B5EF4-FFF2-40B4-BE49-F238E27FC236}">
                    <a16:creationId xmlns:a16="http://schemas.microsoft.com/office/drawing/2014/main" id="{8CF2F0CC-DCED-4AC6-9BF7-15DF91B960E4}"/>
                  </a:ext>
                </a:extLst>
              </p:cNvPr>
              <p:cNvGrpSpPr/>
              <p:nvPr/>
            </p:nvGrpSpPr>
            <p:grpSpPr>
              <a:xfrm>
                <a:off x="1601607" y="2539131"/>
                <a:ext cx="512853" cy="570065"/>
                <a:chOff x="5032539" y="5524063"/>
                <a:chExt cx="512853" cy="570065"/>
              </a:xfrm>
            </p:grpSpPr>
            <p:pic>
              <p:nvPicPr>
                <p:cNvPr id="247" name="图片 246">
                  <a:extLst>
                    <a:ext uri="{FF2B5EF4-FFF2-40B4-BE49-F238E27FC236}">
                      <a16:creationId xmlns:a16="http://schemas.microsoft.com/office/drawing/2014/main" id="{E6675361-5B76-4766-B2B1-D44BC05C25A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248" name="图片 247">
                  <a:extLst>
                    <a:ext uri="{FF2B5EF4-FFF2-40B4-BE49-F238E27FC236}">
                      <a16:creationId xmlns:a16="http://schemas.microsoft.com/office/drawing/2014/main" id="{633902D9-F627-4711-B904-ED246FDC51CF}"/>
                    </a:ext>
                  </a:extLst>
                </p:cNvPr>
                <p:cNvPicPr>
                  <a:picLocks noChangeAspect="1"/>
                </p:cNvPicPr>
                <p:nvPr/>
              </p:nvPicPr>
              <p:blipFill rotWithShape="1">
                <a:blip r:embed="rId5"/>
                <a:srcRect r="18913" b="66330"/>
                <a:stretch/>
              </p:blipFill>
              <p:spPr>
                <a:xfrm>
                  <a:off x="5103671" y="5524063"/>
                  <a:ext cx="365407" cy="159393"/>
                </a:xfrm>
                <a:prstGeom prst="rect">
                  <a:avLst/>
                </a:prstGeom>
              </p:spPr>
            </p:pic>
          </p:grpSp>
        </p:grpSp>
        <p:grpSp>
          <p:nvGrpSpPr>
            <p:cNvPr id="5" name="组合 4">
              <a:extLst>
                <a:ext uri="{FF2B5EF4-FFF2-40B4-BE49-F238E27FC236}">
                  <a16:creationId xmlns:a16="http://schemas.microsoft.com/office/drawing/2014/main" id="{35817BA5-15CF-436E-896C-E889CBB484BF}"/>
                </a:ext>
              </a:extLst>
            </p:cNvPr>
            <p:cNvGrpSpPr/>
            <p:nvPr/>
          </p:nvGrpSpPr>
          <p:grpSpPr>
            <a:xfrm>
              <a:off x="1655100" y="2520968"/>
              <a:ext cx="1666133" cy="1542604"/>
              <a:chOff x="1620838" y="2409825"/>
              <a:chExt cx="1755775" cy="1625600"/>
            </a:xfrm>
          </p:grpSpPr>
          <p:sp>
            <p:nvSpPr>
              <p:cNvPr id="193" name="Oval 27">
                <a:extLst>
                  <a:ext uri="{FF2B5EF4-FFF2-40B4-BE49-F238E27FC236}">
                    <a16:creationId xmlns:a16="http://schemas.microsoft.com/office/drawing/2014/main" id="{5BBA0E95-20AD-487C-A674-8A0404493A97}"/>
                  </a:ext>
                </a:extLst>
              </p:cNvPr>
              <p:cNvSpPr>
                <a:spLocks noChangeArrowheads="1"/>
              </p:cNvSpPr>
              <p:nvPr/>
            </p:nvSpPr>
            <p:spPr bwMode="auto">
              <a:xfrm>
                <a:off x="1620838" y="2409825"/>
                <a:ext cx="1755775" cy="1625600"/>
              </a:xfrm>
              <a:prstGeom prst="ellipse">
                <a:avLst/>
              </a:prstGeom>
              <a:gradFill rotWithShape="1">
                <a:gsLst>
                  <a:gs pos="0">
                    <a:srgbClr val="CCECFF"/>
                  </a:gs>
                  <a:gs pos="100000">
                    <a:srgbClr val="CCFFFF">
                      <a:alpha val="50998"/>
                    </a:srgbClr>
                  </a:gs>
                </a:gsLst>
                <a:path path="shape">
                  <a:fillToRect l="50000" t="50000" r="50000" b="50000"/>
                </a:path>
              </a:gradFill>
              <a:ln w="12700">
                <a:solidFill>
                  <a:srgbClr val="3333CC"/>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43" name="组合 242">
                <a:extLst>
                  <a:ext uri="{FF2B5EF4-FFF2-40B4-BE49-F238E27FC236}">
                    <a16:creationId xmlns:a16="http://schemas.microsoft.com/office/drawing/2014/main" id="{B7F75E76-3144-40DB-A04C-E33143D89266}"/>
                  </a:ext>
                </a:extLst>
              </p:cNvPr>
              <p:cNvGrpSpPr/>
              <p:nvPr/>
            </p:nvGrpSpPr>
            <p:grpSpPr>
              <a:xfrm>
                <a:off x="2161994" y="2974745"/>
                <a:ext cx="512853" cy="570065"/>
                <a:chOff x="5032539" y="5524063"/>
                <a:chExt cx="512853" cy="570065"/>
              </a:xfrm>
            </p:grpSpPr>
            <p:pic>
              <p:nvPicPr>
                <p:cNvPr id="244" name="图片 243">
                  <a:extLst>
                    <a:ext uri="{FF2B5EF4-FFF2-40B4-BE49-F238E27FC236}">
                      <a16:creationId xmlns:a16="http://schemas.microsoft.com/office/drawing/2014/main" id="{19714EC9-F945-4715-9B88-0E92A415128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245" name="图片 244">
                  <a:extLst>
                    <a:ext uri="{FF2B5EF4-FFF2-40B4-BE49-F238E27FC236}">
                      <a16:creationId xmlns:a16="http://schemas.microsoft.com/office/drawing/2014/main" id="{64936F50-3AE9-4367-9EA5-42E44DF477EA}"/>
                    </a:ext>
                  </a:extLst>
                </p:cNvPr>
                <p:cNvPicPr>
                  <a:picLocks noChangeAspect="1"/>
                </p:cNvPicPr>
                <p:nvPr/>
              </p:nvPicPr>
              <p:blipFill rotWithShape="1">
                <a:blip r:embed="rId5"/>
                <a:srcRect r="18913" b="66330"/>
                <a:stretch/>
              </p:blipFill>
              <p:spPr>
                <a:xfrm>
                  <a:off x="5103671" y="5524063"/>
                  <a:ext cx="365407" cy="159393"/>
                </a:xfrm>
                <a:prstGeom prst="rect">
                  <a:avLst/>
                </a:prstGeom>
              </p:spPr>
            </p:pic>
          </p:grpSp>
        </p:grpSp>
      </p:grpSp>
      <p:sp>
        <p:nvSpPr>
          <p:cNvPr id="269" name="Text Box 79">
            <a:extLst>
              <a:ext uri="{FF2B5EF4-FFF2-40B4-BE49-F238E27FC236}">
                <a16:creationId xmlns:a16="http://schemas.microsoft.com/office/drawing/2014/main" id="{11A550D9-D7FD-4A23-98AA-108765EF8C03}"/>
              </a:ext>
            </a:extLst>
          </p:cNvPr>
          <p:cNvSpPr txBox="1">
            <a:spLocks noChangeArrowheads="1"/>
          </p:cNvSpPr>
          <p:nvPr/>
        </p:nvSpPr>
        <p:spPr bwMode="auto">
          <a:xfrm>
            <a:off x="5061344" y="2730684"/>
            <a:ext cx="6565369" cy="295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spcAft>
                <a:spcPts val="600"/>
              </a:spcAft>
              <a:buClr>
                <a:srgbClr val="009FF6"/>
              </a:buClr>
              <a:buFont typeface="Wingdings" panose="05000000000000000000" pitchFamily="2" charset="2"/>
              <a:buChar char="p"/>
            </a:pP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无基站</a:t>
            </a:r>
          </a:p>
          <a:p>
            <a:pPr marL="342900" indent="-342900">
              <a:lnSpc>
                <a:spcPct val="150000"/>
              </a:lnSpc>
              <a:spcAft>
                <a:spcPts val="600"/>
              </a:spcAft>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节点</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移动主机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仅仅能够在其覆盖范围内向其他节点传送数据</a:t>
            </a:r>
          </a:p>
          <a:p>
            <a:pPr marL="342900" indent="-342900">
              <a:lnSpc>
                <a:spcPct val="150000"/>
              </a:lnSpc>
              <a:spcAft>
                <a:spcPts val="600"/>
              </a:spcAft>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节点之间相互通信组成的临时网络</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在它们内部进行选路和地址分配</a:t>
            </a:r>
          </a:p>
        </p:txBody>
      </p:sp>
      <p:grpSp>
        <p:nvGrpSpPr>
          <p:cNvPr id="61" name="组合 60">
            <a:extLst>
              <a:ext uri="{FF2B5EF4-FFF2-40B4-BE49-F238E27FC236}">
                <a16:creationId xmlns:a16="http://schemas.microsoft.com/office/drawing/2014/main" id="{C7202076-A5E1-4135-B390-3ED47E4A2D4E}"/>
              </a:ext>
            </a:extLst>
          </p:cNvPr>
          <p:cNvGrpSpPr/>
          <p:nvPr/>
        </p:nvGrpSpPr>
        <p:grpSpPr>
          <a:xfrm>
            <a:off x="430213" y="0"/>
            <a:ext cx="7556500" cy="1428589"/>
            <a:chOff x="551030" y="-368704"/>
            <a:chExt cx="7556500" cy="1428589"/>
          </a:xfrm>
        </p:grpSpPr>
        <p:grpSp>
          <p:nvGrpSpPr>
            <p:cNvPr id="62" name="组合 61">
              <a:extLst>
                <a:ext uri="{FF2B5EF4-FFF2-40B4-BE49-F238E27FC236}">
                  <a16:creationId xmlns:a16="http://schemas.microsoft.com/office/drawing/2014/main" id="{D4F2777F-D7E6-4CBC-A797-28FB4D66085F}"/>
                </a:ext>
              </a:extLst>
            </p:cNvPr>
            <p:cNvGrpSpPr/>
            <p:nvPr/>
          </p:nvGrpSpPr>
          <p:grpSpPr>
            <a:xfrm>
              <a:off x="1201631" y="303925"/>
              <a:ext cx="6905899" cy="675443"/>
              <a:chOff x="1839058" y="967769"/>
              <a:chExt cx="6905899" cy="675443"/>
            </a:xfrm>
          </p:grpSpPr>
          <p:sp>
            <p:nvSpPr>
              <p:cNvPr id="64" name="矩形: 圆角 30">
                <a:extLst>
                  <a:ext uri="{FF2B5EF4-FFF2-40B4-BE49-F238E27FC236}">
                    <a16:creationId xmlns:a16="http://schemas.microsoft.com/office/drawing/2014/main" id="{2DA5E28D-BC59-4566-A76F-F5BF0D7A0402}"/>
                  </a:ext>
                </a:extLst>
              </p:cNvPr>
              <p:cNvSpPr/>
              <p:nvPr/>
            </p:nvSpPr>
            <p:spPr>
              <a:xfrm>
                <a:off x="1839058" y="967769"/>
                <a:ext cx="69058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5" name="文本框 64">
                <a:extLst>
                  <a:ext uri="{FF2B5EF4-FFF2-40B4-BE49-F238E27FC236}">
                    <a16:creationId xmlns:a16="http://schemas.microsoft.com/office/drawing/2014/main" id="{5003D0D2-12E5-41FB-986F-DB6AAC2A0A53}"/>
                  </a:ext>
                </a:extLst>
              </p:cNvPr>
              <p:cNvSpPr txBox="1"/>
              <p:nvPr/>
            </p:nvSpPr>
            <p:spPr>
              <a:xfrm>
                <a:off x="2829883" y="986345"/>
                <a:ext cx="588080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组网形态：</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Ad hoc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a:t>
                </a:r>
              </a:p>
            </p:txBody>
          </p:sp>
        </p:grpSp>
        <p:pic>
          <p:nvPicPr>
            <p:cNvPr id="63" name="图片 62">
              <a:extLst>
                <a:ext uri="{FF2B5EF4-FFF2-40B4-BE49-F238E27FC236}">
                  <a16:creationId xmlns:a16="http://schemas.microsoft.com/office/drawing/2014/main" id="{CC62D498-390D-4BD1-8B58-171D3C65A3C9}"/>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66" name="组合 65">
            <a:extLst>
              <a:ext uri="{FF2B5EF4-FFF2-40B4-BE49-F238E27FC236}">
                <a16:creationId xmlns:a16="http://schemas.microsoft.com/office/drawing/2014/main" id="{7956B696-727B-4CE4-A399-961E716E6BEB}"/>
              </a:ext>
            </a:extLst>
          </p:cNvPr>
          <p:cNvGrpSpPr/>
          <p:nvPr/>
        </p:nvGrpSpPr>
        <p:grpSpPr>
          <a:xfrm>
            <a:off x="4810483" y="2020701"/>
            <a:ext cx="5819424" cy="476221"/>
            <a:chOff x="1403750" y="3593123"/>
            <a:chExt cx="5688508" cy="476221"/>
          </a:xfrm>
        </p:grpSpPr>
        <p:grpSp>
          <p:nvGrpSpPr>
            <p:cNvPr id="67" name="组合 66">
              <a:extLst>
                <a:ext uri="{FF2B5EF4-FFF2-40B4-BE49-F238E27FC236}">
                  <a16:creationId xmlns:a16="http://schemas.microsoft.com/office/drawing/2014/main" id="{4FC44451-CAF2-441A-B5B1-C1289B2EE1C5}"/>
                </a:ext>
              </a:extLst>
            </p:cNvPr>
            <p:cNvGrpSpPr/>
            <p:nvPr/>
          </p:nvGrpSpPr>
          <p:grpSpPr>
            <a:xfrm>
              <a:off x="1403750" y="3593123"/>
              <a:ext cx="490436" cy="476221"/>
              <a:chOff x="1403750" y="3593123"/>
              <a:chExt cx="808892" cy="785446"/>
            </a:xfrm>
          </p:grpSpPr>
          <p:sp>
            <p:nvSpPr>
              <p:cNvPr id="69" name="对话气泡: 椭圆形 59">
                <a:extLst>
                  <a:ext uri="{FF2B5EF4-FFF2-40B4-BE49-F238E27FC236}">
                    <a16:creationId xmlns:a16="http://schemas.microsoft.com/office/drawing/2014/main" id="{B38B6883-16C7-4F99-B7C8-3BDB4CC9B61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a:extLst>
                  <a:ext uri="{FF2B5EF4-FFF2-40B4-BE49-F238E27FC236}">
                    <a16:creationId xmlns:a16="http://schemas.microsoft.com/office/drawing/2014/main" id="{AEEDF14C-ABA0-4501-8A52-4288664FE5E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68" name="Text Box 79">
              <a:extLst>
                <a:ext uri="{FF2B5EF4-FFF2-40B4-BE49-F238E27FC236}">
                  <a16:creationId xmlns:a16="http://schemas.microsoft.com/office/drawing/2014/main" id="{F4EE5C18-E03C-43B2-A2FE-144D45CF7CEC}"/>
                </a:ext>
              </a:extLst>
            </p:cNvPr>
            <p:cNvSpPr txBox="1">
              <a:spLocks noChangeArrowheads="1"/>
            </p:cNvSpPr>
            <p:nvPr/>
          </p:nvSpPr>
          <p:spPr bwMode="auto">
            <a:xfrm>
              <a:off x="1985932" y="3593123"/>
              <a:ext cx="510632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一种没有固定基础设施的</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自组网络</a:t>
              </a:r>
            </a:p>
          </p:txBody>
        </p:sp>
      </p:grpSp>
    </p:spTree>
    <p:extLst>
      <p:ext uri="{BB962C8B-B14F-4D97-AF65-F5344CB8AC3E}">
        <p14:creationId xmlns:p14="http://schemas.microsoft.com/office/powerpoint/2010/main" val="142251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fade">
                                      <p:cBhvr>
                                        <p:cTn id="1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81382" y="3562469"/>
            <a:ext cx="4342184" cy="1849239"/>
            <a:chOff x="708090" y="3845466"/>
            <a:chExt cx="4342184" cy="1849239"/>
          </a:xfrm>
        </p:grpSpPr>
        <p:grpSp>
          <p:nvGrpSpPr>
            <p:cNvPr id="378" name="组合 377">
              <a:extLst>
                <a:ext uri="{FF2B5EF4-FFF2-40B4-BE49-F238E27FC236}">
                  <a16:creationId xmlns:a16="http://schemas.microsoft.com/office/drawing/2014/main" id="{E3C0B5B9-CB1F-4A77-9D3A-7E81F62CF743}"/>
                </a:ext>
              </a:extLst>
            </p:cNvPr>
            <p:cNvGrpSpPr/>
            <p:nvPr/>
          </p:nvGrpSpPr>
          <p:grpSpPr>
            <a:xfrm>
              <a:off x="708090" y="3845466"/>
              <a:ext cx="3464374" cy="476221"/>
              <a:chOff x="1403750" y="3593123"/>
              <a:chExt cx="3464374" cy="476221"/>
            </a:xfrm>
          </p:grpSpPr>
          <p:grpSp>
            <p:nvGrpSpPr>
              <p:cNvPr id="379" name="组合 378">
                <a:extLst>
                  <a:ext uri="{FF2B5EF4-FFF2-40B4-BE49-F238E27FC236}">
                    <a16:creationId xmlns:a16="http://schemas.microsoft.com/office/drawing/2014/main" id="{5EFF0A65-2CE2-4ABC-A4AF-39382E33C9AF}"/>
                  </a:ext>
                </a:extLst>
              </p:cNvPr>
              <p:cNvGrpSpPr/>
              <p:nvPr/>
            </p:nvGrpSpPr>
            <p:grpSpPr>
              <a:xfrm>
                <a:off x="1403750" y="3593123"/>
                <a:ext cx="490436" cy="476221"/>
                <a:chOff x="1403750" y="3593123"/>
                <a:chExt cx="808892" cy="785446"/>
              </a:xfrm>
            </p:grpSpPr>
            <p:sp>
              <p:nvSpPr>
                <p:cNvPr id="381" name="对话气泡: 椭圆形 380">
                  <a:extLst>
                    <a:ext uri="{FF2B5EF4-FFF2-40B4-BE49-F238E27FC236}">
                      <a16:creationId xmlns:a16="http://schemas.microsoft.com/office/drawing/2014/main" id="{82FB08A4-3098-417B-83DD-2F9204DEBCA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round-web-cam_17861">
                  <a:extLst>
                    <a:ext uri="{FF2B5EF4-FFF2-40B4-BE49-F238E27FC236}">
                      <a16:creationId xmlns:a16="http://schemas.microsoft.com/office/drawing/2014/main" id="{D77594E4-5F6F-4046-A242-19BD9C408C4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380" name="Text Box 79">
                <a:extLst>
                  <a:ext uri="{FF2B5EF4-FFF2-40B4-BE49-F238E27FC236}">
                    <a16:creationId xmlns:a16="http://schemas.microsoft.com/office/drawing/2014/main" id="{9944B672-F331-4DEB-A234-2B0A5A5BBE24}"/>
                  </a:ext>
                </a:extLst>
              </p:cNvPr>
              <p:cNvSpPr txBox="1">
                <a:spLocks noChangeArrowheads="1"/>
              </p:cNvSpPr>
              <p:nvPr/>
            </p:nvSpPr>
            <p:spPr bwMode="auto">
              <a:xfrm>
                <a:off x="1985931" y="3593123"/>
                <a:ext cx="288219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基本服务集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包括：</a:t>
                </a:r>
              </a:p>
            </p:txBody>
          </p:sp>
        </p:grpSp>
        <p:sp>
          <p:nvSpPr>
            <p:cNvPr id="388" name="Text Box 79">
              <a:extLst>
                <a:ext uri="{FF2B5EF4-FFF2-40B4-BE49-F238E27FC236}">
                  <a16:creationId xmlns:a16="http://schemas.microsoft.com/office/drawing/2014/main" id="{5BF7AC3C-7960-4154-846F-9F16D6911F79}"/>
                </a:ext>
              </a:extLst>
            </p:cNvPr>
            <p:cNvSpPr txBox="1">
              <a:spLocks noChangeArrowheads="1"/>
            </p:cNvSpPr>
            <p:nvPr/>
          </p:nvSpPr>
          <p:spPr bwMode="auto">
            <a:xfrm>
              <a:off x="1112255" y="4412110"/>
              <a:ext cx="3938019"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无线终端</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基站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p>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Ad hoc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模式下只有终端</a:t>
              </a:r>
            </a:p>
          </p:txBody>
        </p:sp>
      </p:grpSp>
      <p:grpSp>
        <p:nvGrpSpPr>
          <p:cNvPr id="2" name="组合 1"/>
          <p:cNvGrpSpPr/>
          <p:nvPr/>
        </p:nvGrpSpPr>
        <p:grpSpPr>
          <a:xfrm>
            <a:off x="1400019" y="1712463"/>
            <a:ext cx="5554185" cy="1863080"/>
            <a:chOff x="688629" y="1657340"/>
            <a:chExt cx="5554185" cy="1863080"/>
          </a:xfrm>
        </p:grpSpPr>
        <p:grpSp>
          <p:nvGrpSpPr>
            <p:cNvPr id="373" name="组合 372">
              <a:extLst>
                <a:ext uri="{FF2B5EF4-FFF2-40B4-BE49-F238E27FC236}">
                  <a16:creationId xmlns:a16="http://schemas.microsoft.com/office/drawing/2014/main" id="{74C28A17-7D46-467E-A3E3-60A3AA2B9E3D}"/>
                </a:ext>
              </a:extLst>
            </p:cNvPr>
            <p:cNvGrpSpPr/>
            <p:nvPr/>
          </p:nvGrpSpPr>
          <p:grpSpPr>
            <a:xfrm>
              <a:off x="689825" y="1657340"/>
              <a:ext cx="5552989" cy="476221"/>
              <a:chOff x="1403750" y="3593123"/>
              <a:chExt cx="5552989" cy="476221"/>
            </a:xfrm>
          </p:grpSpPr>
          <p:grpSp>
            <p:nvGrpSpPr>
              <p:cNvPr id="374" name="组合 373">
                <a:extLst>
                  <a:ext uri="{FF2B5EF4-FFF2-40B4-BE49-F238E27FC236}">
                    <a16:creationId xmlns:a16="http://schemas.microsoft.com/office/drawing/2014/main" id="{1A9E6AD2-660B-4ECA-8857-E7D94E4C19C4}"/>
                  </a:ext>
                </a:extLst>
              </p:cNvPr>
              <p:cNvGrpSpPr/>
              <p:nvPr/>
            </p:nvGrpSpPr>
            <p:grpSpPr>
              <a:xfrm>
                <a:off x="1403750" y="3593123"/>
                <a:ext cx="490436" cy="476221"/>
                <a:chOff x="1403750" y="3593123"/>
                <a:chExt cx="808892" cy="785446"/>
              </a:xfrm>
            </p:grpSpPr>
            <p:sp>
              <p:nvSpPr>
                <p:cNvPr id="376" name="对话气泡: 椭圆形 375">
                  <a:extLst>
                    <a:ext uri="{FF2B5EF4-FFF2-40B4-BE49-F238E27FC236}">
                      <a16:creationId xmlns:a16="http://schemas.microsoft.com/office/drawing/2014/main" id="{20307218-71CE-42B5-AA1C-0E48DD7E374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round-web-cam_17861">
                  <a:extLst>
                    <a:ext uri="{FF2B5EF4-FFF2-40B4-BE49-F238E27FC236}">
                      <a16:creationId xmlns:a16="http://schemas.microsoft.com/office/drawing/2014/main" id="{C9769C6D-740C-4431-A4B8-CF14248BD30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375" name="Text Box 79">
                <a:extLst>
                  <a:ext uri="{FF2B5EF4-FFF2-40B4-BE49-F238E27FC236}">
                    <a16:creationId xmlns:a16="http://schemas.microsoft.com/office/drawing/2014/main" id="{2C8582C5-5E7D-4672-91D9-3977E2BEAC43}"/>
                  </a:ext>
                </a:extLst>
              </p:cNvPr>
              <p:cNvSpPr txBox="1">
                <a:spLocks noChangeArrowheads="1"/>
              </p:cNvSpPr>
              <p:nvPr/>
            </p:nvSpPr>
            <p:spPr bwMode="auto">
              <a:xfrm>
                <a:off x="1985931" y="3593123"/>
                <a:ext cx="497080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无线终端通过基站（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）进行通信</a:t>
                </a:r>
              </a:p>
            </p:txBody>
          </p:sp>
        </p:grpSp>
        <p:grpSp>
          <p:nvGrpSpPr>
            <p:cNvPr id="69" name="组合 68">
              <a:extLst>
                <a:ext uri="{FF2B5EF4-FFF2-40B4-BE49-F238E27FC236}">
                  <a16:creationId xmlns:a16="http://schemas.microsoft.com/office/drawing/2014/main" id="{E3C0B5B9-CB1F-4A77-9D3A-7E81F62CF743}"/>
                </a:ext>
              </a:extLst>
            </p:cNvPr>
            <p:cNvGrpSpPr/>
            <p:nvPr/>
          </p:nvGrpSpPr>
          <p:grpSpPr>
            <a:xfrm>
              <a:off x="688629" y="2496658"/>
              <a:ext cx="4047947" cy="498598"/>
              <a:chOff x="1403750" y="3593123"/>
              <a:chExt cx="4098793" cy="498598"/>
            </a:xfrm>
          </p:grpSpPr>
          <p:grpSp>
            <p:nvGrpSpPr>
              <p:cNvPr id="70" name="组合 69">
                <a:extLst>
                  <a:ext uri="{FF2B5EF4-FFF2-40B4-BE49-F238E27FC236}">
                    <a16:creationId xmlns:a16="http://schemas.microsoft.com/office/drawing/2014/main" id="{5EFF0A65-2CE2-4ABC-A4AF-39382E33C9AF}"/>
                  </a:ext>
                </a:extLst>
              </p:cNvPr>
              <p:cNvGrpSpPr/>
              <p:nvPr/>
            </p:nvGrpSpPr>
            <p:grpSpPr>
              <a:xfrm>
                <a:off x="1403750" y="3593123"/>
                <a:ext cx="490436" cy="476221"/>
                <a:chOff x="1403750" y="3593123"/>
                <a:chExt cx="808892" cy="785446"/>
              </a:xfrm>
            </p:grpSpPr>
            <p:sp>
              <p:nvSpPr>
                <p:cNvPr id="72" name="对话气泡: 椭圆形 380">
                  <a:extLst>
                    <a:ext uri="{FF2B5EF4-FFF2-40B4-BE49-F238E27FC236}">
                      <a16:creationId xmlns:a16="http://schemas.microsoft.com/office/drawing/2014/main" id="{82FB08A4-3098-417B-83DD-2F9204DEBCA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round-web-cam_17861">
                  <a:extLst>
                    <a:ext uri="{FF2B5EF4-FFF2-40B4-BE49-F238E27FC236}">
                      <a16:creationId xmlns:a16="http://schemas.microsoft.com/office/drawing/2014/main" id="{D77594E4-5F6F-4046-A242-19BD9C408C4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71" name="Text Box 79">
                <a:extLst>
                  <a:ext uri="{FF2B5EF4-FFF2-40B4-BE49-F238E27FC236}">
                    <a16:creationId xmlns:a16="http://schemas.microsoft.com/office/drawing/2014/main" id="{9944B672-F331-4DEB-A234-2B0A5A5BBE24}"/>
                  </a:ext>
                </a:extLst>
              </p:cNvPr>
              <p:cNvSpPr txBox="1">
                <a:spLocks noChangeArrowheads="1"/>
              </p:cNvSpPr>
              <p:nvPr/>
            </p:nvSpPr>
            <p:spPr bwMode="auto">
              <a:xfrm>
                <a:off x="1985931" y="3593123"/>
                <a:ext cx="351661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一个基站的服务范围：</a:t>
                </a:r>
              </a:p>
            </p:txBody>
          </p:sp>
        </p:grpSp>
        <p:sp>
          <p:nvSpPr>
            <p:cNvPr id="74" name="Text Box 79">
              <a:extLst>
                <a:ext uri="{FF2B5EF4-FFF2-40B4-BE49-F238E27FC236}">
                  <a16:creationId xmlns:a16="http://schemas.microsoft.com/office/drawing/2014/main" id="{5BF7AC3C-7960-4154-846F-9F16D6911F79}"/>
                </a:ext>
              </a:extLst>
            </p:cNvPr>
            <p:cNvSpPr txBox="1">
              <a:spLocks noChangeArrowheads="1"/>
            </p:cNvSpPr>
            <p:nvPr/>
          </p:nvSpPr>
          <p:spPr bwMode="auto">
            <a:xfrm>
              <a:off x="1145716" y="3050355"/>
              <a:ext cx="297564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基本服务集</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(BSS)</a:t>
              </a:r>
            </a:p>
          </p:txBody>
        </p:sp>
      </p:grpSp>
      <p:grpSp>
        <p:nvGrpSpPr>
          <p:cNvPr id="78" name="Group 7">
            <a:extLst>
              <a:ext uri="{FF2B5EF4-FFF2-40B4-BE49-F238E27FC236}">
                <a16:creationId xmlns:a16="http://schemas.microsoft.com/office/drawing/2014/main" id="{D50C1F72-1896-427D-BAE4-E5B7290B3867}"/>
              </a:ext>
            </a:extLst>
          </p:cNvPr>
          <p:cNvGrpSpPr>
            <a:grpSpLocks/>
          </p:cNvGrpSpPr>
          <p:nvPr/>
        </p:nvGrpSpPr>
        <p:grpSpPr bwMode="auto">
          <a:xfrm>
            <a:off x="9424901" y="3451510"/>
            <a:ext cx="417512" cy="192087"/>
            <a:chOff x="3600" y="219"/>
            <a:chExt cx="360" cy="175"/>
          </a:xfrm>
        </p:grpSpPr>
        <p:sp>
          <p:nvSpPr>
            <p:cNvPr id="79" name="Oval 8">
              <a:extLst>
                <a:ext uri="{FF2B5EF4-FFF2-40B4-BE49-F238E27FC236}">
                  <a16:creationId xmlns:a16="http://schemas.microsoft.com/office/drawing/2014/main" id="{A422CC65-3E05-4FAD-A178-B748F925B41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omic Sans MS" panose="030F0702030302020204" pitchFamily="66" charset="0"/>
                <a:ea typeface="ＭＳ Ｐゴシック" panose="020B0600070205080204" pitchFamily="34" charset="-128"/>
              </a:endParaRPr>
            </a:p>
          </p:txBody>
        </p:sp>
        <p:sp>
          <p:nvSpPr>
            <p:cNvPr id="80" name="Line 9">
              <a:extLst>
                <a:ext uri="{FF2B5EF4-FFF2-40B4-BE49-F238E27FC236}">
                  <a16:creationId xmlns:a16="http://schemas.microsoft.com/office/drawing/2014/main" id="{76A110EA-72AC-409D-AD7E-D5089FB5D033}"/>
                </a:ext>
              </a:extLst>
            </p:cNvPr>
            <p:cNvSpPr>
              <a:spLocks noChangeShapeType="1"/>
            </p:cNvSpPr>
            <p:nvPr/>
          </p:nvSpPr>
          <p:spPr bwMode="auto">
            <a:xfrm>
              <a:off x="3603" y="288"/>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10">
              <a:extLst>
                <a:ext uri="{FF2B5EF4-FFF2-40B4-BE49-F238E27FC236}">
                  <a16:creationId xmlns:a16="http://schemas.microsoft.com/office/drawing/2014/main" id="{EB08E9C0-FD90-4A50-A72C-3B96494F8B47}"/>
                </a:ext>
              </a:extLst>
            </p:cNvPr>
            <p:cNvSpPr>
              <a:spLocks noChangeShapeType="1"/>
            </p:cNvSpPr>
            <p:nvPr/>
          </p:nvSpPr>
          <p:spPr bwMode="auto">
            <a:xfrm>
              <a:off x="3960" y="288"/>
              <a:ext cx="0" cy="6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Rectangle 11">
              <a:extLst>
                <a:ext uri="{FF2B5EF4-FFF2-40B4-BE49-F238E27FC236}">
                  <a16:creationId xmlns:a16="http://schemas.microsoft.com/office/drawing/2014/main" id="{1537CFAA-0D12-42D6-84DF-1906928C360E}"/>
                </a:ext>
              </a:extLst>
            </p:cNvPr>
            <p:cNvSpPr>
              <a:spLocks noChangeArrowheads="1"/>
            </p:cNvSpPr>
            <p:nvPr/>
          </p:nvSpPr>
          <p:spPr bwMode="auto">
            <a:xfrm>
              <a:off x="3603" y="288"/>
              <a:ext cx="355"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ＭＳ Ｐゴシック" panose="020B0600070205080204" pitchFamily="34" charset="-128"/>
              </a:endParaRPr>
            </a:p>
          </p:txBody>
        </p:sp>
        <p:sp>
          <p:nvSpPr>
            <p:cNvPr id="83" name="Oval 12">
              <a:extLst>
                <a:ext uri="{FF2B5EF4-FFF2-40B4-BE49-F238E27FC236}">
                  <a16:creationId xmlns:a16="http://schemas.microsoft.com/office/drawing/2014/main" id="{2E016F54-5BA3-451F-9280-3F9BD57FCBB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omic Sans MS" panose="030F0702030302020204" pitchFamily="66" charset="0"/>
                <a:ea typeface="ＭＳ Ｐゴシック" panose="020B0600070205080204" pitchFamily="34" charset="-128"/>
              </a:endParaRPr>
            </a:p>
          </p:txBody>
        </p:sp>
        <p:grpSp>
          <p:nvGrpSpPr>
            <p:cNvPr id="84" name="Group 13">
              <a:extLst>
                <a:ext uri="{FF2B5EF4-FFF2-40B4-BE49-F238E27FC236}">
                  <a16:creationId xmlns:a16="http://schemas.microsoft.com/office/drawing/2014/main" id="{782B5351-0A8A-4B29-A46C-4659F34CC878}"/>
                </a:ext>
              </a:extLst>
            </p:cNvPr>
            <p:cNvGrpSpPr>
              <a:grpSpLocks/>
            </p:cNvGrpSpPr>
            <p:nvPr/>
          </p:nvGrpSpPr>
          <p:grpSpPr bwMode="auto">
            <a:xfrm>
              <a:off x="3686" y="244"/>
              <a:ext cx="177" cy="66"/>
              <a:chOff x="2848" y="848"/>
              <a:chExt cx="140" cy="98"/>
            </a:xfrm>
          </p:grpSpPr>
          <p:sp>
            <p:nvSpPr>
              <p:cNvPr id="89" name="Line 14">
                <a:extLst>
                  <a:ext uri="{FF2B5EF4-FFF2-40B4-BE49-F238E27FC236}">
                    <a16:creationId xmlns:a16="http://schemas.microsoft.com/office/drawing/2014/main" id="{767F6902-864F-4EA0-91BA-9EA5BF39FD55}"/>
                  </a:ext>
                </a:extLst>
              </p:cNvPr>
              <p:cNvSpPr>
                <a:spLocks noChangeShapeType="1"/>
              </p:cNvSpPr>
              <p:nvPr/>
            </p:nvSpPr>
            <p:spPr bwMode="auto">
              <a:xfrm flipV="1">
                <a:off x="2848" y="847"/>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15">
                <a:extLst>
                  <a:ext uri="{FF2B5EF4-FFF2-40B4-BE49-F238E27FC236}">
                    <a16:creationId xmlns:a16="http://schemas.microsoft.com/office/drawing/2014/main" id="{E07D655B-FF07-47D3-BEAF-1299B36260D6}"/>
                  </a:ext>
                </a:extLst>
              </p:cNvPr>
              <p:cNvSpPr>
                <a:spLocks noChangeShapeType="1"/>
              </p:cNvSpPr>
              <p:nvPr/>
            </p:nvSpPr>
            <p:spPr bwMode="auto">
              <a:xfrm>
                <a:off x="2943"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16">
                <a:extLst>
                  <a:ext uri="{FF2B5EF4-FFF2-40B4-BE49-F238E27FC236}">
                    <a16:creationId xmlns:a16="http://schemas.microsoft.com/office/drawing/2014/main" id="{4CFA143A-D0A9-4FE8-874D-A44D119A4672}"/>
                  </a:ext>
                </a:extLst>
              </p:cNvPr>
              <p:cNvSpPr>
                <a:spLocks noChangeShapeType="1"/>
              </p:cNvSpPr>
              <p:nvPr/>
            </p:nvSpPr>
            <p:spPr bwMode="auto">
              <a:xfrm>
                <a:off x="2894" y="850"/>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5" name="Group 17">
              <a:extLst>
                <a:ext uri="{FF2B5EF4-FFF2-40B4-BE49-F238E27FC236}">
                  <a16:creationId xmlns:a16="http://schemas.microsoft.com/office/drawing/2014/main" id="{551F8B96-3E9E-4F2B-93D0-C8EC9FDEF622}"/>
                </a:ext>
              </a:extLst>
            </p:cNvPr>
            <p:cNvGrpSpPr>
              <a:grpSpLocks/>
            </p:cNvGrpSpPr>
            <p:nvPr/>
          </p:nvGrpSpPr>
          <p:grpSpPr bwMode="auto">
            <a:xfrm flipV="1">
              <a:off x="3686" y="243"/>
              <a:ext cx="177" cy="66"/>
              <a:chOff x="2848" y="848"/>
              <a:chExt cx="140" cy="98"/>
            </a:xfrm>
          </p:grpSpPr>
          <p:sp>
            <p:nvSpPr>
              <p:cNvPr id="86" name="Line 18">
                <a:extLst>
                  <a:ext uri="{FF2B5EF4-FFF2-40B4-BE49-F238E27FC236}">
                    <a16:creationId xmlns:a16="http://schemas.microsoft.com/office/drawing/2014/main" id="{C1FA4334-B3DD-4D1D-9A5F-11D0FB4DB63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19">
                <a:extLst>
                  <a:ext uri="{FF2B5EF4-FFF2-40B4-BE49-F238E27FC236}">
                    <a16:creationId xmlns:a16="http://schemas.microsoft.com/office/drawing/2014/main" id="{5D7E2FC9-E4C1-4D6B-A248-143C76F67F75}"/>
                  </a:ext>
                </a:extLst>
              </p:cNvPr>
              <p:cNvSpPr>
                <a:spLocks noChangeShapeType="1"/>
              </p:cNvSpPr>
              <p:nvPr/>
            </p:nvSpPr>
            <p:spPr bwMode="auto">
              <a:xfrm>
                <a:off x="2943" y="945"/>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20">
                <a:extLst>
                  <a:ext uri="{FF2B5EF4-FFF2-40B4-BE49-F238E27FC236}">
                    <a16:creationId xmlns:a16="http://schemas.microsoft.com/office/drawing/2014/main" id="{C909C99C-FCDC-4035-9B7E-27F198F2BF35}"/>
                  </a:ext>
                </a:extLst>
              </p:cNvPr>
              <p:cNvSpPr>
                <a:spLocks noChangeShapeType="1"/>
              </p:cNvSpPr>
              <p:nvPr/>
            </p:nvSpPr>
            <p:spPr bwMode="auto">
              <a:xfrm>
                <a:off x="2894" y="851"/>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92" name="Text Box 24">
            <a:extLst>
              <a:ext uri="{FF2B5EF4-FFF2-40B4-BE49-F238E27FC236}">
                <a16:creationId xmlns:a16="http://schemas.microsoft.com/office/drawing/2014/main" id="{394A4A18-92C5-4819-8C82-CE93377F7142}"/>
              </a:ext>
            </a:extLst>
          </p:cNvPr>
          <p:cNvSpPr txBox="1">
            <a:spLocks noChangeArrowheads="1"/>
          </p:cNvSpPr>
          <p:nvPr/>
        </p:nvSpPr>
        <p:spPr bwMode="auto">
          <a:xfrm>
            <a:off x="7329401" y="4497672"/>
            <a:ext cx="105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ＭＳ Ｐゴシック" panose="020B0600070205080204" pitchFamily="34" charset="-128"/>
                <a:cs typeface="Arial" panose="020B0604020202020204" pitchFamily="34" charset="0"/>
              </a:rPr>
              <a:t>BSS 1</a:t>
            </a:r>
          </a:p>
        </p:txBody>
      </p:sp>
      <p:sp>
        <p:nvSpPr>
          <p:cNvPr id="93" name="Text Box 27">
            <a:extLst>
              <a:ext uri="{FF2B5EF4-FFF2-40B4-BE49-F238E27FC236}">
                <a16:creationId xmlns:a16="http://schemas.microsoft.com/office/drawing/2014/main" id="{AADFC538-AE5D-4287-A911-5A97ED5BF45E}"/>
              </a:ext>
            </a:extLst>
          </p:cNvPr>
          <p:cNvSpPr txBox="1">
            <a:spLocks noChangeArrowheads="1"/>
          </p:cNvSpPr>
          <p:nvPr/>
        </p:nvSpPr>
        <p:spPr bwMode="auto">
          <a:xfrm>
            <a:off x="9623338" y="5931185"/>
            <a:ext cx="854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ＭＳ Ｐゴシック" panose="020B0600070205080204" pitchFamily="34" charset="-128"/>
                <a:cs typeface="Arial" panose="020B0604020202020204" pitchFamily="34" charset="0"/>
              </a:rPr>
              <a:t>BSS 2</a:t>
            </a:r>
          </a:p>
        </p:txBody>
      </p:sp>
      <p:sp>
        <p:nvSpPr>
          <p:cNvPr id="94" name="Line 28">
            <a:extLst>
              <a:ext uri="{FF2B5EF4-FFF2-40B4-BE49-F238E27FC236}">
                <a16:creationId xmlns:a16="http://schemas.microsoft.com/office/drawing/2014/main" id="{6B418CA8-7508-45BA-A782-2EDC4A05B9FF}"/>
              </a:ext>
            </a:extLst>
          </p:cNvPr>
          <p:cNvSpPr>
            <a:spLocks noChangeShapeType="1"/>
          </p:cNvSpPr>
          <p:nvPr/>
        </p:nvSpPr>
        <p:spPr bwMode="auto">
          <a:xfrm flipV="1">
            <a:off x="9588413" y="2529172"/>
            <a:ext cx="214313" cy="908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5" name="Group 29">
            <a:extLst>
              <a:ext uri="{FF2B5EF4-FFF2-40B4-BE49-F238E27FC236}">
                <a16:creationId xmlns:a16="http://schemas.microsoft.com/office/drawing/2014/main" id="{34BBA8C3-D1B7-4993-9FE4-9ED715C8C87F}"/>
              </a:ext>
            </a:extLst>
          </p:cNvPr>
          <p:cNvGrpSpPr>
            <a:grpSpLocks/>
          </p:cNvGrpSpPr>
          <p:nvPr/>
        </p:nvGrpSpPr>
        <p:grpSpPr bwMode="auto">
          <a:xfrm>
            <a:off x="8859751" y="1348072"/>
            <a:ext cx="1978025" cy="1444625"/>
            <a:chOff x="3744" y="1392"/>
            <a:chExt cx="1488" cy="1110"/>
          </a:xfrm>
        </p:grpSpPr>
        <p:sp>
          <p:nvSpPr>
            <p:cNvPr id="96" name="Freeform 30">
              <a:extLst>
                <a:ext uri="{FF2B5EF4-FFF2-40B4-BE49-F238E27FC236}">
                  <a16:creationId xmlns:a16="http://schemas.microsoft.com/office/drawing/2014/main" id="{021B479A-7F16-4942-9698-1FCDF1946460}"/>
                </a:ext>
              </a:extLst>
            </p:cNvPr>
            <p:cNvSpPr>
              <a:spLocks/>
            </p:cNvSpPr>
            <p:nvPr/>
          </p:nvSpPr>
          <p:spPr bwMode="auto">
            <a:xfrm>
              <a:off x="3744" y="1392"/>
              <a:ext cx="1488" cy="1110"/>
            </a:xfrm>
            <a:custGeom>
              <a:avLst/>
              <a:gdLst>
                <a:gd name="T0" fmla="*/ 1 w 2135"/>
                <a:gd name="T1" fmla="*/ 5 h 1662"/>
                <a:gd name="T2" fmla="*/ 1 w 2135"/>
                <a:gd name="T3" fmla="*/ 1 h 1662"/>
                <a:gd name="T4" fmla="*/ 8 w 2135"/>
                <a:gd name="T5" fmla="*/ 1 h 1662"/>
                <a:gd name="T6" fmla="*/ 16 w 2135"/>
                <a:gd name="T7" fmla="*/ 1 h 1662"/>
                <a:gd name="T8" fmla="*/ 26 w 2135"/>
                <a:gd name="T9" fmla="*/ 3 h 1662"/>
                <a:gd name="T10" fmla="*/ 26 w 2135"/>
                <a:gd name="T11" fmla="*/ 9 h 1662"/>
                <a:gd name="T12" fmla="*/ 21 w 2135"/>
                <a:gd name="T13" fmla="*/ 13 h 1662"/>
                <a:gd name="T14" fmla="*/ 10 w 2135"/>
                <a:gd name="T15" fmla="*/ 11 h 1662"/>
                <a:gd name="T16" fmla="*/ 7 w 2135"/>
                <a:gd name="T17" fmla="*/ 10 h 1662"/>
                <a:gd name="T18" fmla="*/ 2 w 2135"/>
                <a:gd name="T19" fmla="*/ 9 h 1662"/>
                <a:gd name="T20" fmla="*/ 1 w 2135"/>
                <a:gd name="T21" fmla="*/ 5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7" name="Text Box 31">
              <a:extLst>
                <a:ext uri="{FF2B5EF4-FFF2-40B4-BE49-F238E27FC236}">
                  <a16:creationId xmlns:a16="http://schemas.microsoft.com/office/drawing/2014/main" id="{C70FAAE7-EDE1-4093-865F-6DC952E980EE}"/>
                </a:ext>
              </a:extLst>
            </p:cNvPr>
            <p:cNvSpPr txBox="1">
              <a:spLocks noChangeArrowheads="1"/>
            </p:cNvSpPr>
            <p:nvPr/>
          </p:nvSpPr>
          <p:spPr bwMode="auto">
            <a:xfrm>
              <a:off x="4129" y="1776"/>
              <a:ext cx="72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ＭＳ Ｐゴシック" panose="020B0600070205080204" pitchFamily="34" charset="-128"/>
                  <a:cs typeface="Arial" panose="020B0604020202020204" pitchFamily="34" charset="0"/>
                </a:rPr>
                <a:t>Internet</a:t>
              </a:r>
            </a:p>
          </p:txBody>
        </p:sp>
      </p:grpSp>
      <p:sp>
        <p:nvSpPr>
          <p:cNvPr id="98" name="Text Box 32">
            <a:extLst>
              <a:ext uri="{FF2B5EF4-FFF2-40B4-BE49-F238E27FC236}">
                <a16:creationId xmlns:a16="http://schemas.microsoft.com/office/drawing/2014/main" id="{90DFAABD-372E-41EF-BF0D-9BABE32881EE}"/>
              </a:ext>
            </a:extLst>
          </p:cNvPr>
          <p:cNvSpPr txBox="1">
            <a:spLocks noChangeArrowheads="1"/>
          </p:cNvSpPr>
          <p:nvPr/>
        </p:nvSpPr>
        <p:spPr bwMode="auto">
          <a:xfrm>
            <a:off x="9759863" y="3253072"/>
            <a:ext cx="1800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dirty="0">
                <a:latin typeface="+mn-ea"/>
                <a:ea typeface="+mn-ea"/>
                <a:cs typeface="Arial" panose="020B0604020202020204" pitchFamily="34" charset="0"/>
              </a:rPr>
              <a:t>集线器、交换机</a:t>
            </a:r>
            <a:endParaRPr lang="en-US" altLang="zh-CN" dirty="0">
              <a:latin typeface="+mn-ea"/>
              <a:ea typeface="+mn-ea"/>
              <a:cs typeface="Arial" panose="020B0604020202020204" pitchFamily="34" charset="0"/>
            </a:endParaRPr>
          </a:p>
          <a:p>
            <a:pPr eaLnBrk="1" hangingPunct="1">
              <a:defRPr/>
            </a:pPr>
            <a:r>
              <a:rPr lang="zh-CN" altLang="en-US" dirty="0">
                <a:latin typeface="+mn-ea"/>
                <a:ea typeface="+mn-ea"/>
                <a:cs typeface="Arial" panose="020B0604020202020204" pitchFamily="34" charset="0"/>
              </a:rPr>
              <a:t>或</a:t>
            </a:r>
            <a:r>
              <a:rPr lang="en-US" altLang="zh-CN" dirty="0">
                <a:latin typeface="+mn-ea"/>
                <a:ea typeface="+mn-ea"/>
                <a:cs typeface="Arial" panose="020B0604020202020204" pitchFamily="34" charset="0"/>
              </a:rPr>
              <a:t> </a:t>
            </a:r>
            <a:r>
              <a:rPr lang="zh-CN" altLang="en-US" dirty="0">
                <a:latin typeface="+mn-ea"/>
                <a:ea typeface="+mn-ea"/>
                <a:cs typeface="Arial" panose="020B0604020202020204" pitchFamily="34" charset="0"/>
              </a:rPr>
              <a:t>路由器</a:t>
            </a:r>
            <a:endParaRPr lang="en-US" altLang="zh-CN" dirty="0">
              <a:latin typeface="+mn-ea"/>
              <a:ea typeface="+mn-ea"/>
              <a:cs typeface="Arial" panose="020B0604020202020204" pitchFamily="34" charset="0"/>
            </a:endParaRPr>
          </a:p>
        </p:txBody>
      </p:sp>
      <p:sp>
        <p:nvSpPr>
          <p:cNvPr id="99" name="Oval 23">
            <a:extLst>
              <a:ext uri="{FF2B5EF4-FFF2-40B4-BE49-F238E27FC236}">
                <a16:creationId xmlns:a16="http://schemas.microsoft.com/office/drawing/2014/main" id="{BCDACD17-F87B-4AFC-9BA6-1F6DB62ACD8C}"/>
              </a:ext>
            </a:extLst>
          </p:cNvPr>
          <p:cNvSpPr>
            <a:spLocks noChangeArrowheads="1"/>
          </p:cNvSpPr>
          <p:nvPr/>
        </p:nvSpPr>
        <p:spPr bwMode="auto">
          <a:xfrm>
            <a:off x="6899188" y="2719672"/>
            <a:ext cx="1960563" cy="1798638"/>
          </a:xfrm>
          <a:prstGeom prst="ellipse">
            <a:avLst/>
          </a:pr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omic Sans MS" panose="030F0702030302020204" pitchFamily="66" charset="0"/>
              <a:ea typeface="ＭＳ Ｐゴシック" panose="020B0600070205080204" pitchFamily="34" charset="-128"/>
            </a:endParaRPr>
          </a:p>
        </p:txBody>
      </p:sp>
      <p:grpSp>
        <p:nvGrpSpPr>
          <p:cNvPr id="100" name="Group 361">
            <a:extLst>
              <a:ext uri="{FF2B5EF4-FFF2-40B4-BE49-F238E27FC236}">
                <a16:creationId xmlns:a16="http://schemas.microsoft.com/office/drawing/2014/main" id="{2F37D18D-6F69-493A-8093-79D097A7CF31}"/>
              </a:ext>
            </a:extLst>
          </p:cNvPr>
          <p:cNvGrpSpPr>
            <a:grpSpLocks/>
          </p:cNvGrpSpPr>
          <p:nvPr/>
        </p:nvGrpSpPr>
        <p:grpSpPr bwMode="auto">
          <a:xfrm>
            <a:off x="7965988" y="3146710"/>
            <a:ext cx="639763" cy="581025"/>
            <a:chOff x="2967" y="478"/>
            <a:chExt cx="788" cy="625"/>
          </a:xfrm>
        </p:grpSpPr>
        <p:pic>
          <p:nvPicPr>
            <p:cNvPr id="101" name="Picture 358" descr="access_point_stylized_small">
              <a:extLst>
                <a:ext uri="{FF2B5EF4-FFF2-40B4-BE49-F238E27FC236}">
                  <a16:creationId xmlns:a16="http://schemas.microsoft.com/office/drawing/2014/main" id="{B0B80086-2F53-404C-A56C-A38C55D69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360" descr="antenna_radiation_stylized">
              <a:extLst>
                <a:ext uri="{FF2B5EF4-FFF2-40B4-BE49-F238E27FC236}">
                  <a16:creationId xmlns:a16="http://schemas.microsoft.com/office/drawing/2014/main" id="{0F4058F2-BB6A-46FA-BBD3-657BD341C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Group 356">
            <a:extLst>
              <a:ext uri="{FF2B5EF4-FFF2-40B4-BE49-F238E27FC236}">
                <a16:creationId xmlns:a16="http://schemas.microsoft.com/office/drawing/2014/main" id="{04DD7C2A-22CF-4231-8E47-A4F84638C3D2}"/>
              </a:ext>
            </a:extLst>
          </p:cNvPr>
          <p:cNvGrpSpPr>
            <a:grpSpLocks/>
          </p:cNvGrpSpPr>
          <p:nvPr/>
        </p:nvGrpSpPr>
        <p:grpSpPr bwMode="auto">
          <a:xfrm>
            <a:off x="8210463" y="3705510"/>
            <a:ext cx="436563" cy="498475"/>
            <a:chOff x="313" y="1497"/>
            <a:chExt cx="1152" cy="1014"/>
          </a:xfrm>
        </p:grpSpPr>
        <p:pic>
          <p:nvPicPr>
            <p:cNvPr id="104" name="Picture 354" descr="laptop_stylized_small">
              <a:extLst>
                <a:ext uri="{FF2B5EF4-FFF2-40B4-BE49-F238E27FC236}">
                  <a16:creationId xmlns:a16="http://schemas.microsoft.com/office/drawing/2014/main" id="{4D33672A-8524-4A80-9AE0-93063A8B4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355" descr="antenna_stylized">
              <a:extLst>
                <a:ext uri="{FF2B5EF4-FFF2-40B4-BE49-F238E27FC236}">
                  <a16:creationId xmlns:a16="http://schemas.microsoft.com/office/drawing/2014/main" id="{AE3D3C82-9E11-402D-A23D-21CC32BB88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6" name="Group 403">
            <a:extLst>
              <a:ext uri="{FF2B5EF4-FFF2-40B4-BE49-F238E27FC236}">
                <a16:creationId xmlns:a16="http://schemas.microsoft.com/office/drawing/2014/main" id="{C0140D3E-4226-44A6-A67A-8FFDC7A0A97E}"/>
              </a:ext>
            </a:extLst>
          </p:cNvPr>
          <p:cNvGrpSpPr>
            <a:grpSpLocks/>
          </p:cNvGrpSpPr>
          <p:nvPr/>
        </p:nvGrpSpPr>
        <p:grpSpPr bwMode="auto">
          <a:xfrm>
            <a:off x="7538951" y="2913347"/>
            <a:ext cx="446087" cy="382588"/>
            <a:chOff x="2751" y="1851"/>
            <a:chExt cx="462" cy="478"/>
          </a:xfrm>
        </p:grpSpPr>
        <p:pic>
          <p:nvPicPr>
            <p:cNvPr id="107" name="Picture 364" descr="iphone_stylized_small">
              <a:extLst>
                <a:ext uri="{FF2B5EF4-FFF2-40B4-BE49-F238E27FC236}">
                  <a16:creationId xmlns:a16="http://schemas.microsoft.com/office/drawing/2014/main" id="{21EDD83A-CF2F-4B25-990B-C09051992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402" descr="antenna_radiation_stylized">
              <a:extLst>
                <a:ext uri="{FF2B5EF4-FFF2-40B4-BE49-F238E27FC236}">
                  <a16:creationId xmlns:a16="http://schemas.microsoft.com/office/drawing/2014/main" id="{77737680-4EE5-45BF-8813-2458E34C5D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Group 356">
            <a:extLst>
              <a:ext uri="{FF2B5EF4-FFF2-40B4-BE49-F238E27FC236}">
                <a16:creationId xmlns:a16="http://schemas.microsoft.com/office/drawing/2014/main" id="{A213927F-DA7D-4AA4-923C-F9A0DA472785}"/>
              </a:ext>
            </a:extLst>
          </p:cNvPr>
          <p:cNvGrpSpPr>
            <a:grpSpLocks/>
          </p:cNvGrpSpPr>
          <p:nvPr/>
        </p:nvGrpSpPr>
        <p:grpSpPr bwMode="auto">
          <a:xfrm>
            <a:off x="7559588" y="3583272"/>
            <a:ext cx="436563" cy="498475"/>
            <a:chOff x="313" y="1497"/>
            <a:chExt cx="1152" cy="1014"/>
          </a:xfrm>
        </p:grpSpPr>
        <p:pic>
          <p:nvPicPr>
            <p:cNvPr id="110" name="Picture 354" descr="laptop_stylized_small">
              <a:extLst>
                <a:ext uri="{FF2B5EF4-FFF2-40B4-BE49-F238E27FC236}">
                  <a16:creationId xmlns:a16="http://schemas.microsoft.com/office/drawing/2014/main" id="{33280DD1-1E1C-40B3-98E4-738B2D824B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355" descr="antenna_stylized">
              <a:extLst>
                <a:ext uri="{FF2B5EF4-FFF2-40B4-BE49-F238E27FC236}">
                  <a16:creationId xmlns:a16="http://schemas.microsoft.com/office/drawing/2014/main" id="{F3800358-5F2E-4F14-B2CB-8AE697F789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 name="Group 356">
            <a:extLst>
              <a:ext uri="{FF2B5EF4-FFF2-40B4-BE49-F238E27FC236}">
                <a16:creationId xmlns:a16="http://schemas.microsoft.com/office/drawing/2014/main" id="{800E2645-7E9C-42EC-A449-CB7CFFF98630}"/>
              </a:ext>
            </a:extLst>
          </p:cNvPr>
          <p:cNvGrpSpPr>
            <a:grpSpLocks/>
          </p:cNvGrpSpPr>
          <p:nvPr/>
        </p:nvGrpSpPr>
        <p:grpSpPr bwMode="auto">
          <a:xfrm>
            <a:off x="7132551" y="3197510"/>
            <a:ext cx="438150" cy="498475"/>
            <a:chOff x="313" y="1497"/>
            <a:chExt cx="1152" cy="1014"/>
          </a:xfrm>
        </p:grpSpPr>
        <p:pic>
          <p:nvPicPr>
            <p:cNvPr id="113" name="Picture 354" descr="laptop_stylized_small">
              <a:extLst>
                <a:ext uri="{FF2B5EF4-FFF2-40B4-BE49-F238E27FC236}">
                  <a16:creationId xmlns:a16="http://schemas.microsoft.com/office/drawing/2014/main" id="{F8B0EEE8-C4F5-44AA-B682-3B75DF5565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355" descr="antenna_stylized">
              <a:extLst>
                <a:ext uri="{FF2B5EF4-FFF2-40B4-BE49-F238E27FC236}">
                  <a16:creationId xmlns:a16="http://schemas.microsoft.com/office/drawing/2014/main" id="{E3CD2D56-664B-43A6-93DA-74E58ED65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26">
            <a:extLst>
              <a:ext uri="{FF2B5EF4-FFF2-40B4-BE49-F238E27FC236}">
                <a16:creationId xmlns:a16="http://schemas.microsoft.com/office/drawing/2014/main" id="{46DE8426-499F-4176-B3AD-D79224776019}"/>
              </a:ext>
            </a:extLst>
          </p:cNvPr>
          <p:cNvSpPr>
            <a:spLocks noChangeShapeType="1"/>
          </p:cNvSpPr>
          <p:nvPr/>
        </p:nvSpPr>
        <p:spPr bwMode="auto">
          <a:xfrm>
            <a:off x="8402551" y="3576922"/>
            <a:ext cx="1022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Oval 23">
            <a:extLst>
              <a:ext uri="{FF2B5EF4-FFF2-40B4-BE49-F238E27FC236}">
                <a16:creationId xmlns:a16="http://schemas.microsoft.com/office/drawing/2014/main" id="{83D7E877-DEC2-4750-BC8F-082C317118EF}"/>
              </a:ext>
            </a:extLst>
          </p:cNvPr>
          <p:cNvSpPr>
            <a:spLocks noChangeArrowheads="1"/>
          </p:cNvSpPr>
          <p:nvPr/>
        </p:nvSpPr>
        <p:spPr bwMode="auto">
          <a:xfrm>
            <a:off x="9094701" y="4040472"/>
            <a:ext cx="1960562" cy="1798638"/>
          </a:xfrm>
          <a:prstGeom prst="ellipse">
            <a:avLst/>
          </a:pr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omic Sans MS" panose="030F0702030302020204" pitchFamily="66" charset="0"/>
              <a:ea typeface="ＭＳ Ｐゴシック" panose="020B0600070205080204" pitchFamily="34" charset="-128"/>
            </a:endParaRPr>
          </a:p>
        </p:txBody>
      </p:sp>
      <p:grpSp>
        <p:nvGrpSpPr>
          <p:cNvPr id="117" name="Group 361">
            <a:extLst>
              <a:ext uri="{FF2B5EF4-FFF2-40B4-BE49-F238E27FC236}">
                <a16:creationId xmlns:a16="http://schemas.microsoft.com/office/drawing/2014/main" id="{BC432375-AB60-4C11-9ABD-5269929E6EEC}"/>
              </a:ext>
            </a:extLst>
          </p:cNvPr>
          <p:cNvGrpSpPr>
            <a:grpSpLocks/>
          </p:cNvGrpSpPr>
          <p:nvPr/>
        </p:nvGrpSpPr>
        <p:grpSpPr bwMode="auto">
          <a:xfrm>
            <a:off x="10161501" y="4467510"/>
            <a:ext cx="639762" cy="581025"/>
            <a:chOff x="2967" y="478"/>
            <a:chExt cx="788" cy="625"/>
          </a:xfrm>
        </p:grpSpPr>
        <p:pic>
          <p:nvPicPr>
            <p:cNvPr id="118" name="Picture 358" descr="access_point_stylized_small">
              <a:extLst>
                <a:ext uri="{FF2B5EF4-FFF2-40B4-BE49-F238E27FC236}">
                  <a16:creationId xmlns:a16="http://schemas.microsoft.com/office/drawing/2014/main" id="{62A3B4EB-ED49-44FE-8F0D-F929DDD0E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360" descr="antenna_radiation_stylized">
              <a:extLst>
                <a:ext uri="{FF2B5EF4-FFF2-40B4-BE49-F238E27FC236}">
                  <a16:creationId xmlns:a16="http://schemas.microsoft.com/office/drawing/2014/main" id="{93C8406D-E7A9-4EE1-932C-533C61353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0" name="Group 356">
            <a:extLst>
              <a:ext uri="{FF2B5EF4-FFF2-40B4-BE49-F238E27FC236}">
                <a16:creationId xmlns:a16="http://schemas.microsoft.com/office/drawing/2014/main" id="{B93B20E3-0684-41CF-A79E-425C1A42AEFE}"/>
              </a:ext>
            </a:extLst>
          </p:cNvPr>
          <p:cNvGrpSpPr>
            <a:grpSpLocks/>
          </p:cNvGrpSpPr>
          <p:nvPr/>
        </p:nvGrpSpPr>
        <p:grpSpPr bwMode="auto">
          <a:xfrm>
            <a:off x="10404388" y="5026310"/>
            <a:ext cx="436563" cy="498475"/>
            <a:chOff x="313" y="1497"/>
            <a:chExt cx="1152" cy="1014"/>
          </a:xfrm>
        </p:grpSpPr>
        <p:pic>
          <p:nvPicPr>
            <p:cNvPr id="121" name="Picture 354" descr="laptop_stylized_small">
              <a:extLst>
                <a:ext uri="{FF2B5EF4-FFF2-40B4-BE49-F238E27FC236}">
                  <a16:creationId xmlns:a16="http://schemas.microsoft.com/office/drawing/2014/main" id="{7C52508D-EFA1-41E2-AC0D-592ED02E6D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355" descr="antenna_stylized">
              <a:extLst>
                <a:ext uri="{FF2B5EF4-FFF2-40B4-BE49-F238E27FC236}">
                  <a16:creationId xmlns:a16="http://schemas.microsoft.com/office/drawing/2014/main" id="{26FD9FDC-0DAE-4543-86A6-62E0810745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 name="Group 403">
            <a:extLst>
              <a:ext uri="{FF2B5EF4-FFF2-40B4-BE49-F238E27FC236}">
                <a16:creationId xmlns:a16="http://schemas.microsoft.com/office/drawing/2014/main" id="{E54A25FE-CF45-4FFB-B572-6EA475042CA1}"/>
              </a:ext>
            </a:extLst>
          </p:cNvPr>
          <p:cNvGrpSpPr>
            <a:grpSpLocks/>
          </p:cNvGrpSpPr>
          <p:nvPr/>
        </p:nvGrpSpPr>
        <p:grpSpPr bwMode="auto">
          <a:xfrm>
            <a:off x="9947188" y="5016785"/>
            <a:ext cx="569913" cy="544512"/>
            <a:chOff x="2751" y="1851"/>
            <a:chExt cx="462" cy="478"/>
          </a:xfrm>
        </p:grpSpPr>
        <p:pic>
          <p:nvPicPr>
            <p:cNvPr id="124" name="Picture 364" descr="iphone_stylized_small">
              <a:extLst>
                <a:ext uri="{FF2B5EF4-FFF2-40B4-BE49-F238E27FC236}">
                  <a16:creationId xmlns:a16="http://schemas.microsoft.com/office/drawing/2014/main" id="{B3C59C37-3225-4187-AC58-746F1BDE10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402" descr="antenna_radiation_stylized">
              <a:extLst>
                <a:ext uri="{FF2B5EF4-FFF2-40B4-BE49-F238E27FC236}">
                  <a16:creationId xmlns:a16="http://schemas.microsoft.com/office/drawing/2014/main" id="{59DC9AA0-BB19-4380-904B-BDC7BC60FA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6" name="Group 356">
            <a:extLst>
              <a:ext uri="{FF2B5EF4-FFF2-40B4-BE49-F238E27FC236}">
                <a16:creationId xmlns:a16="http://schemas.microsoft.com/office/drawing/2014/main" id="{00E02724-DDE9-4571-8CB5-D2DE938F8354}"/>
              </a:ext>
            </a:extLst>
          </p:cNvPr>
          <p:cNvGrpSpPr>
            <a:grpSpLocks/>
          </p:cNvGrpSpPr>
          <p:nvPr/>
        </p:nvGrpSpPr>
        <p:grpSpPr bwMode="auto">
          <a:xfrm>
            <a:off x="9489988" y="5035835"/>
            <a:ext cx="436563" cy="498475"/>
            <a:chOff x="313" y="1497"/>
            <a:chExt cx="1152" cy="1014"/>
          </a:xfrm>
        </p:grpSpPr>
        <p:pic>
          <p:nvPicPr>
            <p:cNvPr id="127" name="Picture 354" descr="laptop_stylized_small">
              <a:extLst>
                <a:ext uri="{FF2B5EF4-FFF2-40B4-BE49-F238E27FC236}">
                  <a16:creationId xmlns:a16="http://schemas.microsoft.com/office/drawing/2014/main" id="{0367743B-03D2-4515-971E-7C516641F1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355" descr="antenna_stylized">
              <a:extLst>
                <a:ext uri="{FF2B5EF4-FFF2-40B4-BE49-F238E27FC236}">
                  <a16:creationId xmlns:a16="http://schemas.microsoft.com/office/drawing/2014/main" id="{C701A8CC-184D-4975-803C-25C83821F6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 name="Group 356">
            <a:extLst>
              <a:ext uri="{FF2B5EF4-FFF2-40B4-BE49-F238E27FC236}">
                <a16:creationId xmlns:a16="http://schemas.microsoft.com/office/drawing/2014/main" id="{230C4FE3-0AEA-4C2D-B351-0DCF6CDA30CD}"/>
              </a:ext>
            </a:extLst>
          </p:cNvPr>
          <p:cNvGrpSpPr>
            <a:grpSpLocks/>
          </p:cNvGrpSpPr>
          <p:nvPr/>
        </p:nvGrpSpPr>
        <p:grpSpPr bwMode="auto">
          <a:xfrm>
            <a:off x="9439188" y="4446872"/>
            <a:ext cx="436563" cy="498475"/>
            <a:chOff x="313" y="1497"/>
            <a:chExt cx="1152" cy="1014"/>
          </a:xfrm>
        </p:grpSpPr>
        <p:pic>
          <p:nvPicPr>
            <p:cNvPr id="130" name="Picture 354" descr="laptop_stylized_small">
              <a:extLst>
                <a:ext uri="{FF2B5EF4-FFF2-40B4-BE49-F238E27FC236}">
                  <a16:creationId xmlns:a16="http://schemas.microsoft.com/office/drawing/2014/main" id="{FC62AE12-CFEC-4C57-9AF9-9719830BBA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355" descr="antenna_stylized">
              <a:extLst>
                <a:ext uri="{FF2B5EF4-FFF2-40B4-BE49-F238E27FC236}">
                  <a16:creationId xmlns:a16="http://schemas.microsoft.com/office/drawing/2014/main" id="{95CFFCF6-7D05-42E9-BC86-96AE954D5E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 name="Line 25">
            <a:extLst>
              <a:ext uri="{FF2B5EF4-FFF2-40B4-BE49-F238E27FC236}">
                <a16:creationId xmlns:a16="http://schemas.microsoft.com/office/drawing/2014/main" id="{648CDF93-3CC6-4613-BAB4-A511A3B101DE}"/>
              </a:ext>
            </a:extLst>
          </p:cNvPr>
          <p:cNvSpPr>
            <a:spLocks noChangeShapeType="1"/>
          </p:cNvSpPr>
          <p:nvPr/>
        </p:nvSpPr>
        <p:spPr bwMode="auto">
          <a:xfrm>
            <a:off x="9615401" y="3638835"/>
            <a:ext cx="738187" cy="109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 name="Group 403">
            <a:extLst>
              <a:ext uri="{FF2B5EF4-FFF2-40B4-BE49-F238E27FC236}">
                <a16:creationId xmlns:a16="http://schemas.microsoft.com/office/drawing/2014/main" id="{E1E27207-FC02-4AEB-B321-D52BD73F0762}"/>
              </a:ext>
            </a:extLst>
          </p:cNvPr>
          <p:cNvGrpSpPr>
            <a:grpSpLocks/>
          </p:cNvGrpSpPr>
          <p:nvPr/>
        </p:nvGrpSpPr>
        <p:grpSpPr bwMode="auto">
          <a:xfrm>
            <a:off x="9734463" y="4091272"/>
            <a:ext cx="568325" cy="544513"/>
            <a:chOff x="2751" y="1851"/>
            <a:chExt cx="462" cy="478"/>
          </a:xfrm>
        </p:grpSpPr>
        <p:pic>
          <p:nvPicPr>
            <p:cNvPr id="134" name="Picture 364" descr="iphone_stylized_small">
              <a:extLst>
                <a:ext uri="{FF2B5EF4-FFF2-40B4-BE49-F238E27FC236}">
                  <a16:creationId xmlns:a16="http://schemas.microsoft.com/office/drawing/2014/main" id="{145AAEA6-DDC0-4D5F-9318-0EDC8809C3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402" descr="antenna_radiation_stylized">
              <a:extLst>
                <a:ext uri="{FF2B5EF4-FFF2-40B4-BE49-F238E27FC236}">
                  <a16:creationId xmlns:a16="http://schemas.microsoft.com/office/drawing/2014/main" id="{E55CC81A-DD9C-4696-869E-FBAA0FAF16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a:extLst>
              <a:ext uri="{FF2B5EF4-FFF2-40B4-BE49-F238E27FC236}">
                <a16:creationId xmlns:a16="http://schemas.microsoft.com/office/drawing/2014/main" id="{637EFBF6-31C7-7DC6-E032-2FFE75929803}"/>
              </a:ext>
            </a:extLst>
          </p:cNvPr>
          <p:cNvGrpSpPr/>
          <p:nvPr/>
        </p:nvGrpSpPr>
        <p:grpSpPr>
          <a:xfrm>
            <a:off x="1400019" y="5411708"/>
            <a:ext cx="7946705" cy="876330"/>
            <a:chOff x="1403750" y="3593123"/>
            <a:chExt cx="7946705" cy="876330"/>
          </a:xfrm>
        </p:grpSpPr>
        <p:grpSp>
          <p:nvGrpSpPr>
            <p:cNvPr id="12" name="组合 11">
              <a:extLst>
                <a:ext uri="{FF2B5EF4-FFF2-40B4-BE49-F238E27FC236}">
                  <a16:creationId xmlns:a16="http://schemas.microsoft.com/office/drawing/2014/main" id="{284DE138-6631-D613-5BFA-60A4ABFB0F6E}"/>
                </a:ext>
              </a:extLst>
            </p:cNvPr>
            <p:cNvGrpSpPr/>
            <p:nvPr/>
          </p:nvGrpSpPr>
          <p:grpSpPr>
            <a:xfrm>
              <a:off x="1403750" y="3593123"/>
              <a:ext cx="490436" cy="476221"/>
              <a:chOff x="1403750" y="3593123"/>
              <a:chExt cx="808892" cy="785446"/>
            </a:xfrm>
          </p:grpSpPr>
          <p:sp>
            <p:nvSpPr>
              <p:cNvPr id="14" name="对话气泡: 椭圆形 375">
                <a:extLst>
                  <a:ext uri="{FF2B5EF4-FFF2-40B4-BE49-F238E27FC236}">
                    <a16:creationId xmlns:a16="http://schemas.microsoft.com/office/drawing/2014/main" id="{CA9C32DC-95C5-23ED-6260-71FDCCF5695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ound-web-cam_17861">
                <a:extLst>
                  <a:ext uri="{FF2B5EF4-FFF2-40B4-BE49-F238E27FC236}">
                    <a16:creationId xmlns:a16="http://schemas.microsoft.com/office/drawing/2014/main" id="{E01CA2B3-9696-4BF3-462D-845692A1514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3" name="Text Box 79">
              <a:extLst>
                <a:ext uri="{FF2B5EF4-FFF2-40B4-BE49-F238E27FC236}">
                  <a16:creationId xmlns:a16="http://schemas.microsoft.com/office/drawing/2014/main" id="{430A4314-082B-36D4-8065-7C64CDA9F779}"/>
                </a:ext>
              </a:extLst>
            </p:cNvPr>
            <p:cNvSpPr txBox="1">
              <a:spLocks noChangeArrowheads="1"/>
            </p:cNvSpPr>
            <p:nvPr/>
          </p:nvSpPr>
          <p:spPr bwMode="auto">
            <a:xfrm>
              <a:off x="1985930" y="3593123"/>
              <a:ext cx="7364525"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每个无线站点都有一个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字节的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地址；每个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无线接口也具有一个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 </a:t>
              </a:r>
            </a:p>
          </p:txBody>
        </p:sp>
      </p:grpSp>
      <p:grpSp>
        <p:nvGrpSpPr>
          <p:cNvPr id="4" name="组合 3">
            <a:extLst>
              <a:ext uri="{FF2B5EF4-FFF2-40B4-BE49-F238E27FC236}">
                <a16:creationId xmlns:a16="http://schemas.microsoft.com/office/drawing/2014/main" id="{68D19A6F-69E9-A707-0D6A-4454EC0B38E7}"/>
              </a:ext>
            </a:extLst>
          </p:cNvPr>
          <p:cNvGrpSpPr/>
          <p:nvPr/>
        </p:nvGrpSpPr>
        <p:grpSpPr>
          <a:xfrm>
            <a:off x="430213" y="0"/>
            <a:ext cx="8175538" cy="1428589"/>
            <a:chOff x="551030" y="-368704"/>
            <a:chExt cx="8175538" cy="1428589"/>
          </a:xfrm>
        </p:grpSpPr>
        <p:grpSp>
          <p:nvGrpSpPr>
            <p:cNvPr id="6" name="组合 5">
              <a:extLst>
                <a:ext uri="{FF2B5EF4-FFF2-40B4-BE49-F238E27FC236}">
                  <a16:creationId xmlns:a16="http://schemas.microsoft.com/office/drawing/2014/main" id="{CC935416-4157-F3D3-6E0C-E60629922BCF}"/>
                </a:ext>
              </a:extLst>
            </p:cNvPr>
            <p:cNvGrpSpPr/>
            <p:nvPr/>
          </p:nvGrpSpPr>
          <p:grpSpPr>
            <a:xfrm>
              <a:off x="1201631" y="303925"/>
              <a:ext cx="7524937" cy="677931"/>
              <a:chOff x="1839058" y="967769"/>
              <a:chExt cx="7524937" cy="677931"/>
            </a:xfrm>
          </p:grpSpPr>
          <p:sp>
            <p:nvSpPr>
              <p:cNvPr id="8" name="矩形: 圆角 30">
                <a:extLst>
                  <a:ext uri="{FF2B5EF4-FFF2-40B4-BE49-F238E27FC236}">
                    <a16:creationId xmlns:a16="http://schemas.microsoft.com/office/drawing/2014/main" id="{1EBF31E2-5D06-EDC2-544A-1BA0CF12214F}"/>
                  </a:ext>
                </a:extLst>
              </p:cNvPr>
              <p:cNvSpPr/>
              <p:nvPr/>
            </p:nvSpPr>
            <p:spPr>
              <a:xfrm>
                <a:off x="1839058" y="967769"/>
                <a:ext cx="752493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9" name="文本框 8">
                <a:extLst>
                  <a:ext uri="{FF2B5EF4-FFF2-40B4-BE49-F238E27FC236}">
                    <a16:creationId xmlns:a16="http://schemas.microsoft.com/office/drawing/2014/main" id="{DE95D5FF-8B66-AB0C-DE29-42956BA7DC34}"/>
                  </a:ext>
                </a:extLst>
              </p:cNvPr>
              <p:cNvSpPr txBox="1"/>
              <p:nvPr/>
            </p:nvSpPr>
            <p:spPr>
              <a:xfrm>
                <a:off x="2721607" y="999369"/>
                <a:ext cx="6642388"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组网形态：</a:t>
                </a:r>
                <a:r>
                  <a:rPr lang="en-GB" altLang="zh-CN" sz="3600" b="1" dirty="0">
                    <a:solidFill>
                      <a:schemeClr val="bg1"/>
                    </a:solidFill>
                    <a:effectLst>
                      <a:outerShdw blurRad="38100" dist="38100" dir="2700000" algn="tl">
                        <a:srgbClr val="000000">
                          <a:alpha val="43137"/>
                        </a:srgbClr>
                      </a:outerShdw>
                    </a:effectLst>
                    <a:ea typeface="造字工房朗倩（非商用）细体" pitchFamily="50" charset="-122"/>
                  </a:rPr>
                  <a:t>Infrastructure</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a:t>
                </a:r>
              </a:p>
            </p:txBody>
          </p:sp>
        </p:grpSp>
        <p:pic>
          <p:nvPicPr>
            <p:cNvPr id="7" name="图片 6">
              <a:extLst>
                <a:ext uri="{FF2B5EF4-FFF2-40B4-BE49-F238E27FC236}">
                  <a16:creationId xmlns:a16="http://schemas.microsoft.com/office/drawing/2014/main" id="{1DBFD4A6-1D5F-98AF-98FD-FAB51FCF1EB1}"/>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38758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a16="http://schemas.microsoft.com/office/drawing/2014/main" id="{0107445E-B0D9-4E54-9D1E-7ACBB6AFE961}"/>
              </a:ext>
            </a:extLst>
          </p:cNvPr>
          <p:cNvGrpSpPr/>
          <p:nvPr/>
        </p:nvGrpSpPr>
        <p:grpSpPr>
          <a:xfrm>
            <a:off x="807198" y="2127075"/>
            <a:ext cx="6849964" cy="3421706"/>
            <a:chOff x="1403750" y="3593123"/>
            <a:chExt cx="6849964" cy="3421706"/>
          </a:xfrm>
        </p:grpSpPr>
        <p:grpSp>
          <p:nvGrpSpPr>
            <p:cNvPr id="102" name="组合 101">
              <a:extLst>
                <a:ext uri="{FF2B5EF4-FFF2-40B4-BE49-F238E27FC236}">
                  <a16:creationId xmlns:a16="http://schemas.microsoft.com/office/drawing/2014/main" id="{A510CC11-1BA7-4AED-8CFE-7A80C7EF410A}"/>
                </a:ext>
              </a:extLst>
            </p:cNvPr>
            <p:cNvGrpSpPr/>
            <p:nvPr/>
          </p:nvGrpSpPr>
          <p:grpSpPr>
            <a:xfrm>
              <a:off x="1403750" y="3593123"/>
              <a:ext cx="490436" cy="476221"/>
              <a:chOff x="1403750" y="3593123"/>
              <a:chExt cx="808892" cy="785446"/>
            </a:xfrm>
          </p:grpSpPr>
          <p:sp>
            <p:nvSpPr>
              <p:cNvPr id="104" name="对话气泡: 椭圆形 103">
                <a:extLst>
                  <a:ext uri="{FF2B5EF4-FFF2-40B4-BE49-F238E27FC236}">
                    <a16:creationId xmlns:a16="http://schemas.microsoft.com/office/drawing/2014/main" id="{79DF3117-4C8B-433B-8D64-CC0C5DF497D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round-web-cam_17861">
                <a:extLst>
                  <a:ext uri="{FF2B5EF4-FFF2-40B4-BE49-F238E27FC236}">
                    <a16:creationId xmlns:a16="http://schemas.microsoft.com/office/drawing/2014/main" id="{FF1BDD17-B22D-482D-A5EF-362516C8CE3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03" name="Text Box 79">
              <a:extLst>
                <a:ext uri="{FF2B5EF4-FFF2-40B4-BE49-F238E27FC236}">
                  <a16:creationId xmlns:a16="http://schemas.microsoft.com/office/drawing/2014/main" id="{D30302D4-4E82-4F0E-BF7C-20ADB1588B99}"/>
                </a:ext>
              </a:extLst>
            </p:cNvPr>
            <p:cNvSpPr txBox="1">
              <a:spLocks noChangeArrowheads="1"/>
            </p:cNvSpPr>
            <p:nvPr/>
          </p:nvSpPr>
          <p:spPr bwMode="auto">
            <a:xfrm>
              <a:off x="1985931" y="3593123"/>
              <a:ext cx="6267783" cy="342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蓝牙网络以 主从架构为核心，一个主设备与多个从设备组成 </a:t>
              </a:r>
              <a:r>
                <a:rPr lang="en-GB"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Piconet</a:t>
              </a:r>
              <a:r>
                <a:rPr lang="zh-CN" altLang="en-GB"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微微网）。</a:t>
              </a:r>
            </a:p>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特点</a:t>
              </a:r>
            </a:p>
            <a:p>
              <a:pPr>
                <a:buFont typeface="Arial" panose="020B0604020202020204" pitchFamily="34" charset="0"/>
                <a:buChar char="•"/>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主设备负责同步时钟、分配时隙、控制跳频。</a:t>
              </a:r>
            </a:p>
            <a:p>
              <a:pPr>
                <a:buFont typeface="Arial" panose="020B0604020202020204" pitchFamily="34" charset="0"/>
                <a:buChar char="•"/>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最多可同时连接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7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个活跃从设备（还有更多处于寄放</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休眠状态）。</a:t>
              </a:r>
            </a:p>
            <a:p>
              <a:pPr>
                <a:buFont typeface="Arial" panose="020B0604020202020204" pitchFamily="34" charset="0"/>
                <a:buChar char="•"/>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数据交换通过主设备调度，从设备之间不直接通信。</a:t>
              </a:r>
            </a:p>
            <a:p>
              <a:pPr>
                <a:lnSpc>
                  <a:spcPct val="110000"/>
                </a:lnSpc>
              </a:pPr>
              <a:endParaRPr kumimoji="1" lang="zh-CN" altLang="en-US" sz="2400" dirty="0">
                <a:latin typeface="+mn-ea"/>
                <a:ea typeface="+mn-ea"/>
                <a:cs typeface="Times New Roman" panose="02020603050405020304" pitchFamily="18" charset="0"/>
              </a:endParaRPr>
            </a:p>
          </p:txBody>
        </p:sp>
      </p:grpSp>
      <p:grpSp>
        <p:nvGrpSpPr>
          <p:cNvPr id="7" name="组合 6">
            <a:extLst>
              <a:ext uri="{FF2B5EF4-FFF2-40B4-BE49-F238E27FC236}">
                <a16:creationId xmlns:a16="http://schemas.microsoft.com/office/drawing/2014/main" id="{6CA04C6C-47A7-4CA9-8CB9-09BF3E3BC649}"/>
              </a:ext>
            </a:extLst>
          </p:cNvPr>
          <p:cNvGrpSpPr/>
          <p:nvPr/>
        </p:nvGrpSpPr>
        <p:grpSpPr>
          <a:xfrm>
            <a:off x="7598424" y="1564615"/>
            <a:ext cx="3479800" cy="3416300"/>
            <a:chOff x="4356100" y="1468211"/>
            <a:chExt cx="3479800" cy="3416300"/>
          </a:xfrm>
        </p:grpSpPr>
        <p:sp>
          <p:nvSpPr>
            <p:cNvPr id="49" name="Oval 4">
              <a:extLst>
                <a:ext uri="{FF2B5EF4-FFF2-40B4-BE49-F238E27FC236}">
                  <a16:creationId xmlns:a16="http://schemas.microsoft.com/office/drawing/2014/main" id="{E637094E-D36A-4B43-961E-5D21C65862EF}"/>
                </a:ext>
              </a:extLst>
            </p:cNvPr>
            <p:cNvSpPr>
              <a:spLocks noChangeArrowheads="1"/>
            </p:cNvSpPr>
            <p:nvPr/>
          </p:nvSpPr>
          <p:spPr bwMode="auto">
            <a:xfrm>
              <a:off x="4356100" y="1468211"/>
              <a:ext cx="3479800" cy="3416300"/>
            </a:xfrm>
            <a:prstGeom prst="ellipse">
              <a:avLst/>
            </a:prstGeom>
            <a:solidFill>
              <a:srgbClr val="B7E9FB">
                <a:alpha val="49019"/>
              </a:srgbClr>
            </a:solidFill>
            <a:ln>
              <a:noFill/>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0" name="Group 5">
              <a:extLst>
                <a:ext uri="{FF2B5EF4-FFF2-40B4-BE49-F238E27FC236}">
                  <a16:creationId xmlns:a16="http://schemas.microsoft.com/office/drawing/2014/main" id="{5C542F7A-5D4D-4A19-A19A-48C7AF203435}"/>
                </a:ext>
              </a:extLst>
            </p:cNvPr>
            <p:cNvGrpSpPr>
              <a:grpSpLocks/>
            </p:cNvGrpSpPr>
            <p:nvPr/>
          </p:nvGrpSpPr>
          <p:grpSpPr bwMode="auto">
            <a:xfrm>
              <a:off x="5921375" y="2989047"/>
              <a:ext cx="365125" cy="400051"/>
              <a:chOff x="1314" y="2710"/>
              <a:chExt cx="230" cy="252"/>
            </a:xfrm>
            <a:solidFill>
              <a:srgbClr val="FFC000"/>
            </a:solidFill>
          </p:grpSpPr>
          <p:sp>
            <p:nvSpPr>
              <p:cNvPr id="51" name="Oval 6">
                <a:extLst>
                  <a:ext uri="{FF2B5EF4-FFF2-40B4-BE49-F238E27FC236}">
                    <a16:creationId xmlns:a16="http://schemas.microsoft.com/office/drawing/2014/main" id="{2C056466-3241-42CB-9754-FF508B034446}"/>
                  </a:ext>
                </a:extLst>
              </p:cNvPr>
              <p:cNvSpPr>
                <a:spLocks noChangeArrowheads="1"/>
              </p:cNvSpPr>
              <p:nvPr/>
            </p:nvSpPr>
            <p:spPr bwMode="auto">
              <a:xfrm>
                <a:off x="1352" y="2744"/>
                <a:ext cx="192" cy="184"/>
              </a:xfrm>
              <a:prstGeom prst="ellipse">
                <a:avLst/>
              </a:prstGeom>
              <a:grp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7">
                <a:extLst>
                  <a:ext uri="{FF2B5EF4-FFF2-40B4-BE49-F238E27FC236}">
                    <a16:creationId xmlns:a16="http://schemas.microsoft.com/office/drawing/2014/main" id="{A5F60464-277A-4096-B0B1-7FCE17CE3AF8}"/>
                  </a:ext>
                </a:extLst>
              </p:cNvPr>
              <p:cNvSpPr txBox="1">
                <a:spLocks noChangeArrowheads="1"/>
              </p:cNvSpPr>
              <p:nvPr/>
            </p:nvSpPr>
            <p:spPr bwMode="auto">
              <a:xfrm>
                <a:off x="1314" y="2710"/>
                <a:ext cx="191"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M</a:t>
                </a:r>
              </a:p>
            </p:txBody>
          </p:sp>
        </p:grpSp>
        <p:sp>
          <p:nvSpPr>
            <p:cNvPr id="53" name="Line 8">
              <a:extLst>
                <a:ext uri="{FF2B5EF4-FFF2-40B4-BE49-F238E27FC236}">
                  <a16:creationId xmlns:a16="http://schemas.microsoft.com/office/drawing/2014/main" id="{3A370F90-5965-42F0-BE5C-888FE8A43016}"/>
                </a:ext>
              </a:extLst>
            </p:cNvPr>
            <p:cNvSpPr>
              <a:spLocks noChangeShapeType="1"/>
            </p:cNvSpPr>
            <p:nvPr/>
          </p:nvSpPr>
          <p:spPr bwMode="auto">
            <a:xfrm>
              <a:off x="6299200" y="3195411"/>
              <a:ext cx="15240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9">
              <a:extLst>
                <a:ext uri="{FF2B5EF4-FFF2-40B4-BE49-F238E27FC236}">
                  <a16:creationId xmlns:a16="http://schemas.microsoft.com/office/drawing/2014/main" id="{1E55E40C-24EE-4002-8F55-7189E72D9707}"/>
                </a:ext>
              </a:extLst>
            </p:cNvPr>
            <p:cNvSpPr>
              <a:spLocks noChangeShapeType="1"/>
            </p:cNvSpPr>
            <p:nvPr/>
          </p:nvSpPr>
          <p:spPr bwMode="auto">
            <a:xfrm>
              <a:off x="4356100" y="3195411"/>
              <a:ext cx="1587500" cy="1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0">
              <a:extLst>
                <a:ext uri="{FF2B5EF4-FFF2-40B4-BE49-F238E27FC236}">
                  <a16:creationId xmlns:a16="http://schemas.microsoft.com/office/drawing/2014/main" id="{997A1BAD-54F5-4F76-9026-1C54759FB5A0}"/>
                </a:ext>
              </a:extLst>
            </p:cNvPr>
            <p:cNvSpPr txBox="1">
              <a:spLocks noChangeArrowheads="1"/>
            </p:cNvSpPr>
            <p:nvPr/>
          </p:nvSpPr>
          <p:spPr bwMode="auto">
            <a:xfrm>
              <a:off x="6918325" y="2863624"/>
              <a:ext cx="6976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覆盖</a:t>
              </a:r>
            </a:p>
            <a:p>
              <a:pPr eaLnBrk="1" hangingPunct="1">
                <a:spcBef>
                  <a:spcPct val="0"/>
                </a:spcBef>
                <a:buClrTx/>
                <a:buSzTx/>
                <a:buFontTx/>
                <a:buNone/>
              </a:pPr>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半径</a:t>
              </a:r>
            </a:p>
          </p:txBody>
        </p:sp>
        <p:grpSp>
          <p:nvGrpSpPr>
            <p:cNvPr id="56" name="Group 11">
              <a:extLst>
                <a:ext uri="{FF2B5EF4-FFF2-40B4-BE49-F238E27FC236}">
                  <a16:creationId xmlns:a16="http://schemas.microsoft.com/office/drawing/2014/main" id="{C89BCFBE-24A0-4FB5-8783-29A95D242D39}"/>
                </a:ext>
              </a:extLst>
            </p:cNvPr>
            <p:cNvGrpSpPr>
              <a:grpSpLocks/>
            </p:cNvGrpSpPr>
            <p:nvPr/>
          </p:nvGrpSpPr>
          <p:grpSpPr bwMode="auto">
            <a:xfrm>
              <a:off x="5394325" y="2315949"/>
              <a:ext cx="320675" cy="400051"/>
              <a:chOff x="4166" y="3366"/>
              <a:chExt cx="202" cy="252"/>
            </a:xfrm>
          </p:grpSpPr>
          <p:sp>
            <p:nvSpPr>
              <p:cNvPr id="57" name="Oval 12">
                <a:extLst>
                  <a:ext uri="{FF2B5EF4-FFF2-40B4-BE49-F238E27FC236}">
                    <a16:creationId xmlns:a16="http://schemas.microsoft.com/office/drawing/2014/main" id="{C3F4A818-D374-4CFE-9F7F-30B1B9C8689E}"/>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13">
                <a:extLst>
                  <a:ext uri="{FF2B5EF4-FFF2-40B4-BE49-F238E27FC236}">
                    <a16:creationId xmlns:a16="http://schemas.microsoft.com/office/drawing/2014/main" id="{8041BD66-3C9F-460F-85A6-E5D44F3C7E0E}"/>
                  </a:ext>
                </a:extLst>
              </p:cNvPr>
              <p:cNvSpPr txBox="1">
                <a:spLocks noChangeArrowheads="1"/>
              </p:cNvSpPr>
              <p:nvPr/>
            </p:nvSpPr>
            <p:spPr bwMode="auto">
              <a:xfrm>
                <a:off x="4166" y="3366"/>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grpSp>
          <p:nvGrpSpPr>
            <p:cNvPr id="59" name="Group 14">
              <a:extLst>
                <a:ext uri="{FF2B5EF4-FFF2-40B4-BE49-F238E27FC236}">
                  <a16:creationId xmlns:a16="http://schemas.microsoft.com/office/drawing/2014/main" id="{71FF1A6F-EF21-49BA-9F33-145712A2CB6A}"/>
                </a:ext>
              </a:extLst>
            </p:cNvPr>
            <p:cNvGrpSpPr>
              <a:grpSpLocks/>
            </p:cNvGrpSpPr>
            <p:nvPr/>
          </p:nvGrpSpPr>
          <p:grpSpPr bwMode="auto">
            <a:xfrm>
              <a:off x="6315075" y="3617699"/>
              <a:ext cx="314325" cy="400051"/>
              <a:chOff x="4170" y="3370"/>
              <a:chExt cx="198" cy="252"/>
            </a:xfrm>
          </p:grpSpPr>
          <p:sp>
            <p:nvSpPr>
              <p:cNvPr id="60" name="Oval 15">
                <a:extLst>
                  <a:ext uri="{FF2B5EF4-FFF2-40B4-BE49-F238E27FC236}">
                    <a16:creationId xmlns:a16="http://schemas.microsoft.com/office/drawing/2014/main" id="{B34EED18-4571-47DA-BC65-E7629F4619FA}"/>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Text Box 16">
                <a:extLst>
                  <a:ext uri="{FF2B5EF4-FFF2-40B4-BE49-F238E27FC236}">
                    <a16:creationId xmlns:a16="http://schemas.microsoft.com/office/drawing/2014/main" id="{0E58AABC-A657-42B9-A8B9-814C61D206E3}"/>
                  </a:ext>
                </a:extLst>
              </p:cNvPr>
              <p:cNvSpPr txBox="1">
                <a:spLocks noChangeArrowheads="1"/>
              </p:cNvSpPr>
              <p:nvPr/>
            </p:nvSpPr>
            <p:spPr bwMode="auto">
              <a:xfrm>
                <a:off x="4170" y="3370"/>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grpSp>
          <p:nvGrpSpPr>
            <p:cNvPr id="62" name="Group 17">
              <a:extLst>
                <a:ext uri="{FF2B5EF4-FFF2-40B4-BE49-F238E27FC236}">
                  <a16:creationId xmlns:a16="http://schemas.microsoft.com/office/drawing/2014/main" id="{1E31822B-8099-41E2-A077-1FD5466F0A29}"/>
                </a:ext>
              </a:extLst>
            </p:cNvPr>
            <p:cNvGrpSpPr>
              <a:grpSpLocks/>
            </p:cNvGrpSpPr>
            <p:nvPr/>
          </p:nvGrpSpPr>
          <p:grpSpPr bwMode="auto">
            <a:xfrm>
              <a:off x="5116523" y="3678024"/>
              <a:ext cx="306388" cy="400051"/>
              <a:chOff x="4175" y="3368"/>
              <a:chExt cx="193" cy="252"/>
            </a:xfrm>
          </p:grpSpPr>
          <p:sp>
            <p:nvSpPr>
              <p:cNvPr id="63" name="Oval 18">
                <a:extLst>
                  <a:ext uri="{FF2B5EF4-FFF2-40B4-BE49-F238E27FC236}">
                    <a16:creationId xmlns:a16="http://schemas.microsoft.com/office/drawing/2014/main" id="{F2FB3F10-FD85-4A9A-AB7F-14225765BC68}"/>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Text Box 19">
                <a:extLst>
                  <a:ext uri="{FF2B5EF4-FFF2-40B4-BE49-F238E27FC236}">
                    <a16:creationId xmlns:a16="http://schemas.microsoft.com/office/drawing/2014/main" id="{0948D4F0-5A06-43B3-A353-8D84B4C8EB25}"/>
                  </a:ext>
                </a:extLst>
              </p:cNvPr>
              <p:cNvSpPr txBox="1">
                <a:spLocks noChangeArrowheads="1"/>
              </p:cNvSpPr>
              <p:nvPr/>
            </p:nvSpPr>
            <p:spPr bwMode="auto">
              <a:xfrm>
                <a:off x="4175" y="3368"/>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grpSp>
          <p:nvGrpSpPr>
            <p:cNvPr id="65" name="Group 20">
              <a:extLst>
                <a:ext uri="{FF2B5EF4-FFF2-40B4-BE49-F238E27FC236}">
                  <a16:creationId xmlns:a16="http://schemas.microsoft.com/office/drawing/2014/main" id="{0338A825-777A-4E75-B2F9-F192AA7391AE}"/>
                </a:ext>
              </a:extLst>
            </p:cNvPr>
            <p:cNvGrpSpPr>
              <a:grpSpLocks/>
            </p:cNvGrpSpPr>
            <p:nvPr/>
          </p:nvGrpSpPr>
          <p:grpSpPr bwMode="auto">
            <a:xfrm>
              <a:off x="6457950" y="2222284"/>
              <a:ext cx="306388" cy="400051"/>
              <a:chOff x="4784" y="2683"/>
              <a:chExt cx="193" cy="252"/>
            </a:xfrm>
          </p:grpSpPr>
          <p:sp>
            <p:nvSpPr>
              <p:cNvPr id="66" name="Oval 21">
                <a:extLst>
                  <a:ext uri="{FF2B5EF4-FFF2-40B4-BE49-F238E27FC236}">
                    <a16:creationId xmlns:a16="http://schemas.microsoft.com/office/drawing/2014/main" id="{B2454948-717C-418C-933E-48D4FD8EA02F}"/>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Text Box 22">
                <a:extLst>
                  <a:ext uri="{FF2B5EF4-FFF2-40B4-BE49-F238E27FC236}">
                    <a16:creationId xmlns:a16="http://schemas.microsoft.com/office/drawing/2014/main" id="{4659B37F-C3CA-4117-A9FB-376AA6292239}"/>
                  </a:ext>
                </a:extLst>
              </p:cNvPr>
              <p:cNvSpPr txBox="1">
                <a:spLocks noChangeArrowheads="1"/>
              </p:cNvSpPr>
              <p:nvPr/>
            </p:nvSpPr>
            <p:spPr bwMode="auto">
              <a:xfrm>
                <a:off x="4786" y="2683"/>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nvGrpSpPr>
            <p:cNvPr id="68" name="Group 23">
              <a:extLst>
                <a:ext uri="{FF2B5EF4-FFF2-40B4-BE49-F238E27FC236}">
                  <a16:creationId xmlns:a16="http://schemas.microsoft.com/office/drawing/2014/main" id="{752D37F7-78A0-4975-9B11-F3C8B58FB43A}"/>
                </a:ext>
              </a:extLst>
            </p:cNvPr>
            <p:cNvGrpSpPr>
              <a:grpSpLocks/>
            </p:cNvGrpSpPr>
            <p:nvPr/>
          </p:nvGrpSpPr>
          <p:grpSpPr bwMode="auto">
            <a:xfrm>
              <a:off x="5911850" y="3770097"/>
              <a:ext cx="306388" cy="400051"/>
              <a:chOff x="4784" y="2682"/>
              <a:chExt cx="193" cy="252"/>
            </a:xfrm>
          </p:grpSpPr>
          <p:sp>
            <p:nvSpPr>
              <p:cNvPr id="69" name="Oval 24">
                <a:extLst>
                  <a:ext uri="{FF2B5EF4-FFF2-40B4-BE49-F238E27FC236}">
                    <a16:creationId xmlns:a16="http://schemas.microsoft.com/office/drawing/2014/main" id="{F4B2815D-23EB-41E2-AB78-96FDD5C51364}"/>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25">
                <a:extLst>
                  <a:ext uri="{FF2B5EF4-FFF2-40B4-BE49-F238E27FC236}">
                    <a16:creationId xmlns:a16="http://schemas.microsoft.com/office/drawing/2014/main" id="{8F976DAF-5E91-4C0C-A655-5016D9F3BE2F}"/>
                  </a:ext>
                </a:extLst>
              </p:cNvPr>
              <p:cNvSpPr txBox="1">
                <a:spLocks noChangeArrowheads="1"/>
              </p:cNvSpPr>
              <p:nvPr/>
            </p:nvSpPr>
            <p:spPr bwMode="auto">
              <a:xfrm>
                <a:off x="4786" y="2682"/>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nvGrpSpPr>
            <p:cNvPr id="71" name="Group 26">
              <a:extLst>
                <a:ext uri="{FF2B5EF4-FFF2-40B4-BE49-F238E27FC236}">
                  <a16:creationId xmlns:a16="http://schemas.microsoft.com/office/drawing/2014/main" id="{51B77AF8-E8EE-4912-ADD6-065523666BCA}"/>
                </a:ext>
              </a:extLst>
            </p:cNvPr>
            <p:cNvGrpSpPr>
              <a:grpSpLocks/>
            </p:cNvGrpSpPr>
            <p:nvPr/>
          </p:nvGrpSpPr>
          <p:grpSpPr bwMode="auto">
            <a:xfrm>
              <a:off x="5632450" y="2728697"/>
              <a:ext cx="306388" cy="400051"/>
              <a:chOff x="4784" y="2682"/>
              <a:chExt cx="193" cy="252"/>
            </a:xfrm>
          </p:grpSpPr>
          <p:sp>
            <p:nvSpPr>
              <p:cNvPr id="72" name="Oval 27">
                <a:extLst>
                  <a:ext uri="{FF2B5EF4-FFF2-40B4-BE49-F238E27FC236}">
                    <a16:creationId xmlns:a16="http://schemas.microsoft.com/office/drawing/2014/main" id="{2284B952-6F37-4BE3-B7BB-685EBBDD7341}"/>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28">
                <a:extLst>
                  <a:ext uri="{FF2B5EF4-FFF2-40B4-BE49-F238E27FC236}">
                    <a16:creationId xmlns:a16="http://schemas.microsoft.com/office/drawing/2014/main" id="{A518C2EC-5280-417C-90EE-C3074D421C6D}"/>
                  </a:ext>
                </a:extLst>
              </p:cNvPr>
              <p:cNvSpPr txBox="1">
                <a:spLocks noChangeArrowheads="1"/>
              </p:cNvSpPr>
              <p:nvPr/>
            </p:nvSpPr>
            <p:spPr bwMode="auto">
              <a:xfrm>
                <a:off x="4786" y="2682"/>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nvGrpSpPr>
            <p:cNvPr id="74" name="Group 29">
              <a:extLst>
                <a:ext uri="{FF2B5EF4-FFF2-40B4-BE49-F238E27FC236}">
                  <a16:creationId xmlns:a16="http://schemas.microsoft.com/office/drawing/2014/main" id="{8C5B20DF-DAC3-4C2B-878A-1ED8162D543B}"/>
                </a:ext>
              </a:extLst>
            </p:cNvPr>
            <p:cNvGrpSpPr>
              <a:grpSpLocks/>
            </p:cNvGrpSpPr>
            <p:nvPr/>
          </p:nvGrpSpPr>
          <p:grpSpPr bwMode="auto">
            <a:xfrm>
              <a:off x="6953250" y="3581184"/>
              <a:ext cx="306388" cy="400051"/>
              <a:chOff x="4784" y="2675"/>
              <a:chExt cx="193" cy="252"/>
            </a:xfrm>
          </p:grpSpPr>
          <p:sp>
            <p:nvSpPr>
              <p:cNvPr id="75" name="Oval 30">
                <a:extLst>
                  <a:ext uri="{FF2B5EF4-FFF2-40B4-BE49-F238E27FC236}">
                    <a16:creationId xmlns:a16="http://schemas.microsoft.com/office/drawing/2014/main" id="{9D6DD168-5BED-4C38-9378-9D911F2C6106}"/>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Text Box 31">
                <a:extLst>
                  <a:ext uri="{FF2B5EF4-FFF2-40B4-BE49-F238E27FC236}">
                    <a16:creationId xmlns:a16="http://schemas.microsoft.com/office/drawing/2014/main" id="{C628F0D7-0C7B-42AF-AF67-67EF0B957ECE}"/>
                  </a:ext>
                </a:extLst>
              </p:cNvPr>
              <p:cNvSpPr txBox="1">
                <a:spLocks noChangeArrowheads="1"/>
              </p:cNvSpPr>
              <p:nvPr/>
            </p:nvSpPr>
            <p:spPr bwMode="auto">
              <a:xfrm>
                <a:off x="4786" y="2675"/>
                <a:ext cx="191" cy="252"/>
              </a:xfrm>
              <a:prstGeom prst="rect">
                <a:avLst/>
              </a:prstGeom>
              <a:noFill/>
              <a:ln w="9525">
                <a:noFill/>
                <a:prstDash val="solid"/>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grpSp>
        <p:nvGrpSpPr>
          <p:cNvPr id="3" name="组合 2">
            <a:extLst>
              <a:ext uri="{FF2B5EF4-FFF2-40B4-BE49-F238E27FC236}">
                <a16:creationId xmlns:a16="http://schemas.microsoft.com/office/drawing/2014/main" id="{89B19957-7786-4B4A-8438-F2BFF84D0A05}"/>
              </a:ext>
            </a:extLst>
          </p:cNvPr>
          <p:cNvGrpSpPr/>
          <p:nvPr/>
        </p:nvGrpSpPr>
        <p:grpSpPr>
          <a:xfrm>
            <a:off x="8446427" y="4885193"/>
            <a:ext cx="1441371" cy="587020"/>
            <a:chOff x="4997454" y="4811489"/>
            <a:chExt cx="1441371" cy="587020"/>
          </a:xfrm>
          <a:solidFill>
            <a:srgbClr val="FFC000"/>
          </a:solidFill>
        </p:grpSpPr>
        <p:grpSp>
          <p:nvGrpSpPr>
            <p:cNvPr id="78" name="Group 33">
              <a:extLst>
                <a:ext uri="{FF2B5EF4-FFF2-40B4-BE49-F238E27FC236}">
                  <a16:creationId xmlns:a16="http://schemas.microsoft.com/office/drawing/2014/main" id="{74230475-0465-4D4D-B5A7-3D3DE2606DAF}"/>
                </a:ext>
              </a:extLst>
            </p:cNvPr>
            <p:cNvGrpSpPr>
              <a:grpSpLocks/>
            </p:cNvGrpSpPr>
            <p:nvPr/>
          </p:nvGrpSpPr>
          <p:grpSpPr bwMode="auto">
            <a:xfrm>
              <a:off x="4997454" y="4943252"/>
              <a:ext cx="361950" cy="400050"/>
              <a:chOff x="1316" y="2689"/>
              <a:chExt cx="228" cy="252"/>
            </a:xfrm>
            <a:grpFill/>
          </p:grpSpPr>
          <p:sp>
            <p:nvSpPr>
              <p:cNvPr id="86" name="Oval 34">
                <a:extLst>
                  <a:ext uri="{FF2B5EF4-FFF2-40B4-BE49-F238E27FC236}">
                    <a16:creationId xmlns:a16="http://schemas.microsoft.com/office/drawing/2014/main" id="{D058486D-B2F6-420B-A2D5-0834C17FE809}"/>
                  </a:ext>
                </a:extLst>
              </p:cNvPr>
              <p:cNvSpPr>
                <a:spLocks noChangeArrowheads="1"/>
              </p:cNvSpPr>
              <p:nvPr/>
            </p:nvSpPr>
            <p:spPr bwMode="auto">
              <a:xfrm>
                <a:off x="1352" y="2728"/>
                <a:ext cx="192" cy="184"/>
              </a:xfrm>
              <a:prstGeom prst="ellipse">
                <a:avLst/>
              </a:prstGeom>
              <a:grp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5">
                <a:extLst>
                  <a:ext uri="{FF2B5EF4-FFF2-40B4-BE49-F238E27FC236}">
                    <a16:creationId xmlns:a16="http://schemas.microsoft.com/office/drawing/2014/main" id="{D0D39605-CACF-4B1B-8887-49994E8FE840}"/>
                  </a:ext>
                </a:extLst>
              </p:cNvPr>
              <p:cNvSpPr txBox="1">
                <a:spLocks noChangeArrowheads="1"/>
              </p:cNvSpPr>
              <p:nvPr/>
            </p:nvSpPr>
            <p:spPr bwMode="auto">
              <a:xfrm>
                <a:off x="1316" y="2689"/>
                <a:ext cx="191"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M</a:t>
                </a:r>
              </a:p>
            </p:txBody>
          </p:sp>
        </p:grpSp>
        <p:sp>
          <p:nvSpPr>
            <p:cNvPr id="88" name="Text Box 39">
              <a:extLst>
                <a:ext uri="{FF2B5EF4-FFF2-40B4-BE49-F238E27FC236}">
                  <a16:creationId xmlns:a16="http://schemas.microsoft.com/office/drawing/2014/main" id="{80C32B7A-CC0F-4DB6-9A4A-DDAE2EA57155}"/>
                </a:ext>
              </a:extLst>
            </p:cNvPr>
            <p:cNvSpPr txBox="1">
              <a:spLocks noChangeArrowheads="1"/>
            </p:cNvSpPr>
            <p:nvPr/>
          </p:nvSpPr>
          <p:spPr bwMode="auto">
            <a:xfrm>
              <a:off x="5330829" y="4811489"/>
              <a:ext cx="1107996" cy="58702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主设备</a:t>
              </a:r>
            </a:p>
          </p:txBody>
        </p:sp>
      </p:grpSp>
      <p:grpSp>
        <p:nvGrpSpPr>
          <p:cNvPr id="4" name="组合 3">
            <a:extLst>
              <a:ext uri="{FF2B5EF4-FFF2-40B4-BE49-F238E27FC236}">
                <a16:creationId xmlns:a16="http://schemas.microsoft.com/office/drawing/2014/main" id="{11D14F79-AD53-4F71-8853-03A3C2D07F9D}"/>
              </a:ext>
            </a:extLst>
          </p:cNvPr>
          <p:cNvGrpSpPr/>
          <p:nvPr/>
        </p:nvGrpSpPr>
        <p:grpSpPr>
          <a:xfrm>
            <a:off x="8500406" y="5306046"/>
            <a:ext cx="1363573" cy="587020"/>
            <a:chOff x="5075252" y="5303738"/>
            <a:chExt cx="1363573" cy="587020"/>
          </a:xfrm>
        </p:grpSpPr>
        <p:grpSp>
          <p:nvGrpSpPr>
            <p:cNvPr id="79" name="Group 36">
              <a:extLst>
                <a:ext uri="{FF2B5EF4-FFF2-40B4-BE49-F238E27FC236}">
                  <a16:creationId xmlns:a16="http://schemas.microsoft.com/office/drawing/2014/main" id="{C26B0B70-D3FD-4E8B-9E95-9F2A92475949}"/>
                </a:ext>
              </a:extLst>
            </p:cNvPr>
            <p:cNvGrpSpPr>
              <a:grpSpLocks/>
            </p:cNvGrpSpPr>
            <p:nvPr/>
          </p:nvGrpSpPr>
          <p:grpSpPr bwMode="auto">
            <a:xfrm>
              <a:off x="5075252" y="5403627"/>
              <a:ext cx="309563" cy="400050"/>
              <a:chOff x="4173" y="3371"/>
              <a:chExt cx="195" cy="252"/>
            </a:xfrm>
          </p:grpSpPr>
          <p:sp>
            <p:nvSpPr>
              <p:cNvPr id="84" name="Oval 37">
                <a:extLst>
                  <a:ext uri="{FF2B5EF4-FFF2-40B4-BE49-F238E27FC236}">
                    <a16:creationId xmlns:a16="http://schemas.microsoft.com/office/drawing/2014/main" id="{A5935F1F-7FC3-4A89-9255-733525F62A6C}"/>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Text Box 38">
                <a:extLst>
                  <a:ext uri="{FF2B5EF4-FFF2-40B4-BE49-F238E27FC236}">
                    <a16:creationId xmlns:a16="http://schemas.microsoft.com/office/drawing/2014/main" id="{447DEEA2-99BE-463D-B63D-9F38C018B584}"/>
                  </a:ext>
                </a:extLst>
              </p:cNvPr>
              <p:cNvSpPr txBox="1">
                <a:spLocks noChangeArrowheads="1"/>
              </p:cNvSpPr>
              <p:nvPr/>
            </p:nvSpPr>
            <p:spPr bwMode="auto">
              <a:xfrm>
                <a:off x="4173" y="3371"/>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sp>
          <p:nvSpPr>
            <p:cNvPr id="89" name="Text Box 39">
              <a:extLst>
                <a:ext uri="{FF2B5EF4-FFF2-40B4-BE49-F238E27FC236}">
                  <a16:creationId xmlns:a16="http://schemas.microsoft.com/office/drawing/2014/main" id="{2AF73493-4CCC-4CB7-A4A3-B02A38ACE7FD}"/>
                </a:ext>
              </a:extLst>
            </p:cNvPr>
            <p:cNvSpPr txBox="1">
              <a:spLocks noChangeArrowheads="1"/>
            </p:cNvSpPr>
            <p:nvPr/>
          </p:nvSpPr>
          <p:spPr bwMode="auto">
            <a:xfrm>
              <a:off x="5330829" y="5303738"/>
              <a:ext cx="1107996"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从设备</a:t>
              </a:r>
            </a:p>
          </p:txBody>
        </p:sp>
      </p:grpSp>
      <p:grpSp>
        <p:nvGrpSpPr>
          <p:cNvPr id="5" name="组合 4">
            <a:extLst>
              <a:ext uri="{FF2B5EF4-FFF2-40B4-BE49-F238E27FC236}">
                <a16:creationId xmlns:a16="http://schemas.microsoft.com/office/drawing/2014/main" id="{A2BEA2A7-1497-4BFA-868D-FC943C41F195}"/>
              </a:ext>
            </a:extLst>
          </p:cNvPr>
          <p:cNvGrpSpPr/>
          <p:nvPr/>
        </p:nvGrpSpPr>
        <p:grpSpPr>
          <a:xfrm>
            <a:off x="8509927" y="5710159"/>
            <a:ext cx="1685647" cy="587020"/>
            <a:chOff x="5060954" y="5683205"/>
            <a:chExt cx="1685647" cy="587020"/>
          </a:xfrm>
        </p:grpSpPr>
        <p:grpSp>
          <p:nvGrpSpPr>
            <p:cNvPr id="81" name="Group 40">
              <a:extLst>
                <a:ext uri="{FF2B5EF4-FFF2-40B4-BE49-F238E27FC236}">
                  <a16:creationId xmlns:a16="http://schemas.microsoft.com/office/drawing/2014/main" id="{96552FA9-5084-4E38-A38E-432A032312B0}"/>
                </a:ext>
              </a:extLst>
            </p:cNvPr>
            <p:cNvGrpSpPr>
              <a:grpSpLocks/>
            </p:cNvGrpSpPr>
            <p:nvPr/>
          </p:nvGrpSpPr>
          <p:grpSpPr bwMode="auto">
            <a:xfrm>
              <a:off x="5060954" y="5803677"/>
              <a:ext cx="306388" cy="400050"/>
              <a:chOff x="4784" y="2679"/>
              <a:chExt cx="193" cy="252"/>
            </a:xfrm>
          </p:grpSpPr>
          <p:sp>
            <p:nvSpPr>
              <p:cNvPr id="82" name="Oval 41">
                <a:extLst>
                  <a:ext uri="{FF2B5EF4-FFF2-40B4-BE49-F238E27FC236}">
                    <a16:creationId xmlns:a16="http://schemas.microsoft.com/office/drawing/2014/main" id="{0ED03A39-D56F-45AA-85FB-A2A60320FA25}"/>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4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42">
                <a:extLst>
                  <a:ext uri="{FF2B5EF4-FFF2-40B4-BE49-F238E27FC236}">
                    <a16:creationId xmlns:a16="http://schemas.microsoft.com/office/drawing/2014/main" id="{1E14830C-06CD-4950-B87C-9D7F17A74C8A}"/>
                  </a:ext>
                </a:extLst>
              </p:cNvPr>
              <p:cNvSpPr txBox="1">
                <a:spLocks noChangeArrowheads="1"/>
              </p:cNvSpPr>
              <p:nvPr/>
            </p:nvSpPr>
            <p:spPr bwMode="auto">
              <a:xfrm>
                <a:off x="4786" y="2679"/>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sp>
          <p:nvSpPr>
            <p:cNvPr id="90" name="Text Box 39">
              <a:extLst>
                <a:ext uri="{FF2B5EF4-FFF2-40B4-BE49-F238E27FC236}">
                  <a16:creationId xmlns:a16="http://schemas.microsoft.com/office/drawing/2014/main" id="{720DD64F-70E2-4BC9-A23D-FAC514AAAB0C}"/>
                </a:ext>
              </a:extLst>
            </p:cNvPr>
            <p:cNvSpPr txBox="1">
              <a:spLocks noChangeArrowheads="1"/>
            </p:cNvSpPr>
            <p:nvPr/>
          </p:nvSpPr>
          <p:spPr bwMode="auto">
            <a:xfrm>
              <a:off x="5330829" y="5683205"/>
              <a:ext cx="1415772" cy="587020"/>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Tx/>
                <a:buSzTx/>
                <a:buNone/>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寄放设备</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A7A1E8A6-590E-B682-C8A6-1FB1524DA588}"/>
              </a:ext>
            </a:extLst>
          </p:cNvPr>
          <p:cNvGrpSpPr/>
          <p:nvPr/>
        </p:nvGrpSpPr>
        <p:grpSpPr>
          <a:xfrm>
            <a:off x="430213" y="0"/>
            <a:ext cx="8175538" cy="1428589"/>
            <a:chOff x="551030" y="-368704"/>
            <a:chExt cx="8175538" cy="1428589"/>
          </a:xfrm>
        </p:grpSpPr>
        <p:grpSp>
          <p:nvGrpSpPr>
            <p:cNvPr id="6" name="组合 5">
              <a:extLst>
                <a:ext uri="{FF2B5EF4-FFF2-40B4-BE49-F238E27FC236}">
                  <a16:creationId xmlns:a16="http://schemas.microsoft.com/office/drawing/2014/main" id="{36357459-3386-6E7F-7D51-F4785270ED03}"/>
                </a:ext>
              </a:extLst>
            </p:cNvPr>
            <p:cNvGrpSpPr/>
            <p:nvPr/>
          </p:nvGrpSpPr>
          <p:grpSpPr>
            <a:xfrm>
              <a:off x="1201631" y="303925"/>
              <a:ext cx="7524937" cy="677931"/>
              <a:chOff x="1839058" y="967769"/>
              <a:chExt cx="7524937" cy="677931"/>
            </a:xfrm>
          </p:grpSpPr>
          <p:sp>
            <p:nvSpPr>
              <p:cNvPr id="9" name="矩形: 圆角 30">
                <a:extLst>
                  <a:ext uri="{FF2B5EF4-FFF2-40B4-BE49-F238E27FC236}">
                    <a16:creationId xmlns:a16="http://schemas.microsoft.com/office/drawing/2014/main" id="{CC6D3ABA-053B-B6C9-5F0B-0CB2E0D7CC73}"/>
                  </a:ext>
                </a:extLst>
              </p:cNvPr>
              <p:cNvSpPr/>
              <p:nvPr/>
            </p:nvSpPr>
            <p:spPr>
              <a:xfrm>
                <a:off x="1839058" y="967769"/>
                <a:ext cx="752493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 name="文本框 9">
                <a:extLst>
                  <a:ext uri="{FF2B5EF4-FFF2-40B4-BE49-F238E27FC236}">
                    <a16:creationId xmlns:a16="http://schemas.microsoft.com/office/drawing/2014/main" id="{F2CD6677-963B-C582-8A88-C1F297DA1982}"/>
                  </a:ext>
                </a:extLst>
              </p:cNvPr>
              <p:cNvSpPr txBox="1"/>
              <p:nvPr/>
            </p:nvSpPr>
            <p:spPr>
              <a:xfrm>
                <a:off x="2721607" y="999369"/>
                <a:ext cx="6642388"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组网形态：</a:t>
                </a:r>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基于蓝牙的主从式</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8" name="图片 7">
              <a:extLst>
                <a:ext uri="{FF2B5EF4-FFF2-40B4-BE49-F238E27FC236}">
                  <a16:creationId xmlns:a16="http://schemas.microsoft.com/office/drawing/2014/main" id="{8E1528DF-7E87-181D-924E-14050EC18BC8}"/>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94632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wipe(left)">
                                      <p:cBhvr>
                                        <p:cTn id="2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5223827" cy="1428589"/>
            <a:chOff x="551030" y="-368704"/>
            <a:chExt cx="52238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4573225" cy="687997"/>
              <a:chOff x="1839059" y="967769"/>
              <a:chExt cx="4573225"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45732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5"/>
                <a:ext cx="362619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无线链路的特征</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 name="组合 4"/>
          <p:cNvGrpSpPr/>
          <p:nvPr/>
        </p:nvGrpSpPr>
        <p:grpSpPr>
          <a:xfrm>
            <a:off x="3573920" y="1580479"/>
            <a:ext cx="5503863" cy="1603773"/>
            <a:chOff x="1429051" y="1872340"/>
            <a:chExt cx="5503863" cy="1603773"/>
          </a:xfrm>
        </p:grpSpPr>
        <p:pic>
          <p:nvPicPr>
            <p:cNvPr id="13314" name="Picture 2" descr="https://timgsa.baidu.com/timg?image&amp;quality=80&amp;size=b9999_10000&amp;sec=1571138508181&amp;di=39d9d94a80c8adbab50e3e8fbcae2ea7&amp;imgtype=0&amp;src=http%3A%2F%2Fgss0.baidu.com%2F9fo3dSag_xI4khGko9WTAnF6hhy%2Fzhidao%2Fpic%2Fitem%2Fb2de9c82d158ccbf0698b9ce1fd8bc3eb1354119.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9243"/>
            <a:stretch/>
          </p:blipFill>
          <p:spPr bwMode="auto">
            <a:xfrm>
              <a:off x="1429051" y="1872340"/>
              <a:ext cx="2782457" cy="160377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4405516" y="2298294"/>
              <a:ext cx="2527398" cy="1094194"/>
              <a:chOff x="8003864" y="4198597"/>
              <a:chExt cx="3449369" cy="1320549"/>
            </a:xfrm>
          </p:grpSpPr>
          <p:pic>
            <p:nvPicPr>
              <p:cNvPr id="13316" name="Picture 4" descr="https://timgsa.baidu.com/timg?image&amp;quality=80&amp;size=b9999_10000&amp;sec=1571138633426&amp;di=7653dfbb56a7a6bbfcff131c187d221b&amp;imgtype=0&amp;src=http%3A%2F%2Fimage.16898.cc%2Fuploadfiles%2FNewBusinessExpress%2F2016%2F3%2F22%2F2016032216270711319.jpg"/>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3864" y="4198597"/>
                <a:ext cx="1410055" cy="132054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timgsa.baidu.com/timg?image&amp;quality=80&amp;size=b9999_10000&amp;sec=1571138633426&amp;di=7653dfbb56a7a6bbfcff131c187d221b&amp;imgtype=0&amp;src=http%3A%2F%2Fimage.16898.cc%2Fuploadfiles%2FNewBusinessExpress%2F2016%2F3%2F22%2F2016032216270711319.jpg"/>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43178" y="4198597"/>
                <a:ext cx="1410055" cy="1320549"/>
              </a:xfrm>
              <a:prstGeom prst="rect">
                <a:avLst/>
              </a:prstGeom>
              <a:noFill/>
              <a:extLst>
                <a:ext uri="{909E8E84-426E-40DD-AFC4-6F175D3DCCD1}">
                  <a14:hiddenFill xmlns:a14="http://schemas.microsoft.com/office/drawing/2010/main">
                    <a:solidFill>
                      <a:srgbClr val="FFFFFF"/>
                    </a:solidFill>
                  </a14:hiddenFill>
                </a:ext>
              </a:extLst>
            </p:spPr>
          </p:pic>
          <p:sp>
            <p:nvSpPr>
              <p:cNvPr id="2" name="任意多边形 1"/>
              <p:cNvSpPr/>
              <p:nvPr/>
            </p:nvSpPr>
            <p:spPr>
              <a:xfrm>
                <a:off x="8980972" y="4337434"/>
                <a:ext cx="1495154" cy="284519"/>
              </a:xfrm>
              <a:custGeom>
                <a:avLst/>
                <a:gdLst>
                  <a:gd name="connsiteX0" fmla="*/ 0 w 2977375"/>
                  <a:gd name="connsiteY0" fmla="*/ 245327 h 546410"/>
                  <a:gd name="connsiteX1" fmla="*/ 1483112 w 2977375"/>
                  <a:gd name="connsiteY1" fmla="*/ 367991 h 546410"/>
                  <a:gd name="connsiteX2" fmla="*/ 1237785 w 2977375"/>
                  <a:gd name="connsiteY2" fmla="*/ 0 h 546410"/>
                  <a:gd name="connsiteX3" fmla="*/ 2977375 w 2977375"/>
                  <a:gd name="connsiteY3" fmla="*/ 234176 h 546410"/>
                  <a:gd name="connsiteX4" fmla="*/ 1505414 w 2977375"/>
                  <a:gd name="connsiteY4" fmla="*/ 111513 h 546410"/>
                  <a:gd name="connsiteX5" fmla="*/ 1773044 w 2977375"/>
                  <a:gd name="connsiteY5" fmla="*/ 546410 h 546410"/>
                  <a:gd name="connsiteX6" fmla="*/ 0 w 2977375"/>
                  <a:gd name="connsiteY6" fmla="*/ 245327 h 54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7375" h="546410">
                    <a:moveTo>
                      <a:pt x="0" y="245327"/>
                    </a:moveTo>
                    <a:lnTo>
                      <a:pt x="1483112" y="367991"/>
                    </a:lnTo>
                    <a:lnTo>
                      <a:pt x="1237785" y="0"/>
                    </a:lnTo>
                    <a:lnTo>
                      <a:pt x="2977375" y="234176"/>
                    </a:lnTo>
                    <a:lnTo>
                      <a:pt x="1505414" y="111513"/>
                    </a:lnTo>
                    <a:lnTo>
                      <a:pt x="1773044" y="546410"/>
                    </a:lnTo>
                    <a:lnTo>
                      <a:pt x="0" y="24532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 name="组合 42">
            <a:extLst>
              <a:ext uri="{FF2B5EF4-FFF2-40B4-BE49-F238E27FC236}">
                <a16:creationId xmlns:a16="http://schemas.microsoft.com/office/drawing/2014/main" id="{5FF36C97-AB26-4155-A8FF-8DBCBCFD73BE}"/>
              </a:ext>
            </a:extLst>
          </p:cNvPr>
          <p:cNvGrpSpPr/>
          <p:nvPr/>
        </p:nvGrpSpPr>
        <p:grpSpPr>
          <a:xfrm>
            <a:off x="4568489" y="3474984"/>
            <a:ext cx="3275784" cy="476221"/>
            <a:chOff x="1403750" y="3593123"/>
            <a:chExt cx="3275784" cy="476221"/>
          </a:xfrm>
        </p:grpSpPr>
        <p:grpSp>
          <p:nvGrpSpPr>
            <p:cNvPr id="44" name="组合 43">
              <a:extLst>
                <a:ext uri="{FF2B5EF4-FFF2-40B4-BE49-F238E27FC236}">
                  <a16:creationId xmlns:a16="http://schemas.microsoft.com/office/drawing/2014/main" id="{9600CAED-7D45-4A81-8E26-EA186427475C}"/>
                </a:ext>
              </a:extLst>
            </p:cNvPr>
            <p:cNvGrpSpPr/>
            <p:nvPr/>
          </p:nvGrpSpPr>
          <p:grpSpPr>
            <a:xfrm>
              <a:off x="1403750" y="3593123"/>
              <a:ext cx="490436" cy="476221"/>
              <a:chOff x="1403750" y="3593123"/>
              <a:chExt cx="808892" cy="785446"/>
            </a:xfrm>
          </p:grpSpPr>
          <p:sp>
            <p:nvSpPr>
              <p:cNvPr id="46" name="对话气泡: 椭圆形 69">
                <a:extLst>
                  <a:ext uri="{FF2B5EF4-FFF2-40B4-BE49-F238E27FC236}">
                    <a16:creationId xmlns:a16="http://schemas.microsoft.com/office/drawing/2014/main" id="{91011021-11C7-4026-9A05-3BFDE8DDF7F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web-cam_17861">
                <a:extLst>
                  <a:ext uri="{FF2B5EF4-FFF2-40B4-BE49-F238E27FC236}">
                    <a16:creationId xmlns:a16="http://schemas.microsoft.com/office/drawing/2014/main" id="{677A4B40-1C95-4FB4-BF61-60AC18B7621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45" name="Text Box 79">
              <a:extLst>
                <a:ext uri="{FF2B5EF4-FFF2-40B4-BE49-F238E27FC236}">
                  <a16:creationId xmlns:a16="http://schemas.microsoft.com/office/drawing/2014/main" id="{D1C68253-02A9-4DD9-91A8-A2DAB14088A0}"/>
                </a:ext>
              </a:extLst>
            </p:cNvPr>
            <p:cNvSpPr txBox="1">
              <a:spLocks noChangeArrowheads="1"/>
            </p:cNvSpPr>
            <p:nvPr/>
          </p:nvSpPr>
          <p:spPr bwMode="auto">
            <a:xfrm>
              <a:off x="1985931" y="3593123"/>
              <a:ext cx="269360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递减的信号强度</a:t>
              </a:r>
            </a:p>
          </p:txBody>
        </p:sp>
      </p:grpSp>
      <p:grpSp>
        <p:nvGrpSpPr>
          <p:cNvPr id="48" name="组合 47">
            <a:extLst>
              <a:ext uri="{FF2B5EF4-FFF2-40B4-BE49-F238E27FC236}">
                <a16:creationId xmlns:a16="http://schemas.microsoft.com/office/drawing/2014/main" id="{5FF36C97-AB26-4155-A8FF-8DBCBCFD73BE}"/>
              </a:ext>
            </a:extLst>
          </p:cNvPr>
          <p:cNvGrpSpPr/>
          <p:nvPr/>
        </p:nvGrpSpPr>
        <p:grpSpPr>
          <a:xfrm>
            <a:off x="4568489" y="4015977"/>
            <a:ext cx="3275784" cy="476221"/>
            <a:chOff x="1403750" y="3593123"/>
            <a:chExt cx="3275784" cy="476221"/>
          </a:xfrm>
        </p:grpSpPr>
        <p:grpSp>
          <p:nvGrpSpPr>
            <p:cNvPr id="49" name="组合 48">
              <a:extLst>
                <a:ext uri="{FF2B5EF4-FFF2-40B4-BE49-F238E27FC236}">
                  <a16:creationId xmlns:a16="http://schemas.microsoft.com/office/drawing/2014/main" id="{9600CAED-7D45-4A81-8E26-EA186427475C}"/>
                </a:ext>
              </a:extLst>
            </p:cNvPr>
            <p:cNvGrpSpPr/>
            <p:nvPr/>
          </p:nvGrpSpPr>
          <p:grpSpPr>
            <a:xfrm>
              <a:off x="1403750" y="3593123"/>
              <a:ext cx="490436" cy="476221"/>
              <a:chOff x="1403750" y="3593123"/>
              <a:chExt cx="808892" cy="785446"/>
            </a:xfrm>
          </p:grpSpPr>
          <p:sp>
            <p:nvSpPr>
              <p:cNvPr id="51" name="对话气泡: 椭圆形 69">
                <a:extLst>
                  <a:ext uri="{FF2B5EF4-FFF2-40B4-BE49-F238E27FC236}">
                    <a16:creationId xmlns:a16="http://schemas.microsoft.com/office/drawing/2014/main" id="{91011021-11C7-4026-9A05-3BFDE8DDF7F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web-cam_17861">
                <a:extLst>
                  <a:ext uri="{FF2B5EF4-FFF2-40B4-BE49-F238E27FC236}">
                    <a16:creationId xmlns:a16="http://schemas.microsoft.com/office/drawing/2014/main" id="{677A4B40-1C95-4FB4-BF61-60AC18B7621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50" name="Text Box 79">
              <a:extLst>
                <a:ext uri="{FF2B5EF4-FFF2-40B4-BE49-F238E27FC236}">
                  <a16:creationId xmlns:a16="http://schemas.microsoft.com/office/drawing/2014/main" id="{D1C68253-02A9-4DD9-91A8-A2DAB14088A0}"/>
                </a:ext>
              </a:extLst>
            </p:cNvPr>
            <p:cNvSpPr txBox="1">
              <a:spLocks noChangeArrowheads="1"/>
            </p:cNvSpPr>
            <p:nvPr/>
          </p:nvSpPr>
          <p:spPr bwMode="auto">
            <a:xfrm>
              <a:off x="1985931" y="3593123"/>
              <a:ext cx="269360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来自其他源的干扰</a:t>
              </a:r>
            </a:p>
          </p:txBody>
        </p:sp>
      </p:grpSp>
      <p:grpSp>
        <p:nvGrpSpPr>
          <p:cNvPr id="53" name="组合 52">
            <a:extLst>
              <a:ext uri="{FF2B5EF4-FFF2-40B4-BE49-F238E27FC236}">
                <a16:creationId xmlns:a16="http://schemas.microsoft.com/office/drawing/2014/main" id="{5FF36C97-AB26-4155-A8FF-8DBCBCFD73BE}"/>
              </a:ext>
            </a:extLst>
          </p:cNvPr>
          <p:cNvGrpSpPr/>
          <p:nvPr/>
        </p:nvGrpSpPr>
        <p:grpSpPr>
          <a:xfrm>
            <a:off x="4568489" y="4575242"/>
            <a:ext cx="3275784" cy="476221"/>
            <a:chOff x="1403750" y="3593123"/>
            <a:chExt cx="3275784" cy="476221"/>
          </a:xfrm>
        </p:grpSpPr>
        <p:grpSp>
          <p:nvGrpSpPr>
            <p:cNvPr id="54" name="组合 53">
              <a:extLst>
                <a:ext uri="{FF2B5EF4-FFF2-40B4-BE49-F238E27FC236}">
                  <a16:creationId xmlns:a16="http://schemas.microsoft.com/office/drawing/2014/main" id="{9600CAED-7D45-4A81-8E26-EA186427475C}"/>
                </a:ext>
              </a:extLst>
            </p:cNvPr>
            <p:cNvGrpSpPr/>
            <p:nvPr/>
          </p:nvGrpSpPr>
          <p:grpSpPr>
            <a:xfrm>
              <a:off x="1403750" y="3593123"/>
              <a:ext cx="490436" cy="476221"/>
              <a:chOff x="1403750" y="3593123"/>
              <a:chExt cx="808892" cy="785446"/>
            </a:xfrm>
          </p:grpSpPr>
          <p:sp>
            <p:nvSpPr>
              <p:cNvPr id="56" name="对话气泡: 椭圆形 69">
                <a:extLst>
                  <a:ext uri="{FF2B5EF4-FFF2-40B4-BE49-F238E27FC236}">
                    <a16:creationId xmlns:a16="http://schemas.microsoft.com/office/drawing/2014/main" id="{91011021-11C7-4026-9A05-3BFDE8DDF7F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ound-web-cam_17861">
                <a:extLst>
                  <a:ext uri="{FF2B5EF4-FFF2-40B4-BE49-F238E27FC236}">
                    <a16:creationId xmlns:a16="http://schemas.microsoft.com/office/drawing/2014/main" id="{677A4B40-1C95-4FB4-BF61-60AC18B7621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55" name="Text Box 79">
              <a:extLst>
                <a:ext uri="{FF2B5EF4-FFF2-40B4-BE49-F238E27FC236}">
                  <a16:creationId xmlns:a16="http://schemas.microsoft.com/office/drawing/2014/main" id="{D1C68253-02A9-4DD9-91A8-A2DAB14088A0}"/>
                </a:ext>
              </a:extLst>
            </p:cNvPr>
            <p:cNvSpPr txBox="1">
              <a:spLocks noChangeArrowheads="1"/>
            </p:cNvSpPr>
            <p:nvPr/>
          </p:nvSpPr>
          <p:spPr bwMode="auto">
            <a:xfrm>
              <a:off x="1985931" y="3593123"/>
              <a:ext cx="269360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多径传播</a:t>
              </a:r>
            </a:p>
          </p:txBody>
        </p:sp>
      </p:grpSp>
      <p:sp>
        <p:nvSpPr>
          <p:cNvPr id="33" name="箭头: 下 32">
            <a:extLst>
              <a:ext uri="{FF2B5EF4-FFF2-40B4-BE49-F238E27FC236}">
                <a16:creationId xmlns:a16="http://schemas.microsoft.com/office/drawing/2014/main" id="{7772F5B4-E71A-401D-B474-32D6D52E6472}"/>
              </a:ext>
            </a:extLst>
          </p:cNvPr>
          <p:cNvSpPr/>
          <p:nvPr/>
        </p:nvSpPr>
        <p:spPr>
          <a:xfrm>
            <a:off x="6258768" y="5051463"/>
            <a:ext cx="431800" cy="719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文本框 33">
            <a:extLst>
              <a:ext uri="{FF2B5EF4-FFF2-40B4-BE49-F238E27FC236}">
                <a16:creationId xmlns:a16="http://schemas.microsoft.com/office/drawing/2014/main" id="{9E143230-9508-4A4A-B63D-5F6C8B6C516F}"/>
              </a:ext>
            </a:extLst>
          </p:cNvPr>
          <p:cNvSpPr txBox="1"/>
          <p:nvPr/>
        </p:nvSpPr>
        <p:spPr>
          <a:xfrm>
            <a:off x="2559893" y="5770600"/>
            <a:ext cx="7397750" cy="523875"/>
          </a:xfrm>
          <a:prstGeom prst="rect">
            <a:avLst/>
          </a:prstGeom>
          <a:noFill/>
        </p:spPr>
        <p:txBody>
          <a:bodyPr wrap="none">
            <a:spAutoFit/>
          </a:bodyPr>
          <a:lstStyle/>
          <a:p>
            <a:pPr>
              <a:defRPr/>
            </a:pPr>
            <a:r>
              <a:rPr lang="zh-CN" altLang="en-US" sz="2800" b="1" u="sng" dirty="0">
                <a:solidFill>
                  <a:srgbClr val="FF0000"/>
                </a:solidFill>
                <a:effectLst>
                  <a:outerShdw blurRad="38100" dist="38100" dir="2700000" algn="tl">
                    <a:srgbClr val="000000">
                      <a:alpha val="43137"/>
                    </a:srgbClr>
                  </a:outerShdw>
                </a:effectLst>
              </a:rPr>
              <a:t>无线链路中的比特差错比有线链路中更为常见</a:t>
            </a:r>
          </a:p>
        </p:txBody>
      </p:sp>
    </p:spTree>
    <p:extLst>
      <p:ext uri="{BB962C8B-B14F-4D97-AF65-F5344CB8AC3E}">
        <p14:creationId xmlns:p14="http://schemas.microsoft.com/office/powerpoint/2010/main" val="35875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9938ADC-9543-F06E-02DF-D8383E9B8D40}"/>
              </a:ext>
            </a:extLst>
          </p:cNvPr>
          <p:cNvGrpSpPr/>
          <p:nvPr/>
        </p:nvGrpSpPr>
        <p:grpSpPr>
          <a:xfrm>
            <a:off x="430213" y="0"/>
            <a:ext cx="5223827" cy="1428589"/>
            <a:chOff x="551030" y="-368704"/>
            <a:chExt cx="5223827" cy="1428589"/>
          </a:xfrm>
        </p:grpSpPr>
        <p:grpSp>
          <p:nvGrpSpPr>
            <p:cNvPr id="3" name="组合 2">
              <a:extLst>
                <a:ext uri="{FF2B5EF4-FFF2-40B4-BE49-F238E27FC236}">
                  <a16:creationId xmlns:a16="http://schemas.microsoft.com/office/drawing/2014/main" id="{28E87A36-FB3A-23D8-5CDB-D6F243056D80}"/>
                </a:ext>
              </a:extLst>
            </p:cNvPr>
            <p:cNvGrpSpPr/>
            <p:nvPr/>
          </p:nvGrpSpPr>
          <p:grpSpPr>
            <a:xfrm>
              <a:off x="1201632" y="303925"/>
              <a:ext cx="4573225" cy="687997"/>
              <a:chOff x="1839059" y="967769"/>
              <a:chExt cx="4573225" cy="687997"/>
            </a:xfrm>
          </p:grpSpPr>
          <p:sp>
            <p:nvSpPr>
              <p:cNvPr id="5" name="矩形: 圆角 30">
                <a:extLst>
                  <a:ext uri="{FF2B5EF4-FFF2-40B4-BE49-F238E27FC236}">
                    <a16:creationId xmlns:a16="http://schemas.microsoft.com/office/drawing/2014/main" id="{0487B3E3-051F-5BF5-983C-BB7B687AF133}"/>
                  </a:ext>
                </a:extLst>
              </p:cNvPr>
              <p:cNvSpPr/>
              <p:nvPr/>
            </p:nvSpPr>
            <p:spPr>
              <a:xfrm>
                <a:off x="1839059" y="967769"/>
                <a:ext cx="45732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B3D56405-FAAB-B388-B90F-3FC69B301E58}"/>
                  </a:ext>
                </a:extLst>
              </p:cNvPr>
              <p:cNvSpPr txBox="1"/>
              <p:nvPr/>
            </p:nvSpPr>
            <p:spPr>
              <a:xfrm>
                <a:off x="2786093" y="1009435"/>
                <a:ext cx="362619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无线链路的特征</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0808466C-C8E9-96B0-5ADF-32B7FCF02622}"/>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pic>
        <p:nvPicPr>
          <p:cNvPr id="7" name="Picture 7">
            <a:extLst>
              <a:ext uri="{FF2B5EF4-FFF2-40B4-BE49-F238E27FC236}">
                <a16:creationId xmlns:a16="http://schemas.microsoft.com/office/drawing/2014/main" id="{88E94166-5CAB-9D32-C55A-F026D6803CD8}"/>
              </a:ext>
            </a:extLst>
          </p:cNvPr>
          <p:cNvPicPr>
            <a:picLocks noChangeAspect="1"/>
          </p:cNvPicPr>
          <p:nvPr/>
        </p:nvPicPr>
        <p:blipFill>
          <a:blip r:embed="rId3"/>
          <a:stretch>
            <a:fillRect/>
          </a:stretch>
        </p:blipFill>
        <p:spPr>
          <a:xfrm>
            <a:off x="7591147" y="2520950"/>
            <a:ext cx="2755900" cy="1816100"/>
          </a:xfrm>
          <a:prstGeom prst="rect">
            <a:avLst/>
          </a:prstGeom>
        </p:spPr>
      </p:pic>
      <p:sp>
        <p:nvSpPr>
          <p:cNvPr id="8" name="文本框 7">
            <a:extLst>
              <a:ext uri="{FF2B5EF4-FFF2-40B4-BE49-F238E27FC236}">
                <a16:creationId xmlns:a16="http://schemas.microsoft.com/office/drawing/2014/main" id="{024E0A54-A84A-75BB-A7AA-02865CC7253C}"/>
              </a:ext>
            </a:extLst>
          </p:cNvPr>
          <p:cNvSpPr txBox="1"/>
          <p:nvPr/>
        </p:nvSpPr>
        <p:spPr>
          <a:xfrm>
            <a:off x="1768204" y="1605202"/>
            <a:ext cx="9407795" cy="830997"/>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无线电信号在传播过程中会</a:t>
            </a:r>
            <a:r>
              <a:rPr kumimoji="1" lang="zh-CN" altLang="en-US" sz="2400" dirty="0">
                <a:highlight>
                  <a:srgbClr val="FCD484"/>
                </a:highlight>
                <a:latin typeface="SimHei" panose="02010609060101010101" pitchFamily="49" charset="-122"/>
                <a:ea typeface="SimHei" panose="02010609060101010101" pitchFamily="49" charset="-122"/>
              </a:rPr>
              <a:t>衰减</a:t>
            </a:r>
            <a:r>
              <a:rPr kumimoji="1" lang="zh-CN" altLang="en-US" sz="2400" dirty="0">
                <a:latin typeface="SimHei" panose="02010609060101010101" pitchFamily="49" charset="-122"/>
                <a:ea typeface="SimHei" panose="02010609060101010101" pitchFamily="49" charset="-122"/>
              </a:rPr>
              <a:t>（损失功率），这被称为“自由空间路径损失”。</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B9E6011-8BF8-9756-2DCE-3640C4286C82}"/>
                  </a:ext>
                </a:extLst>
              </p:cNvPr>
              <p:cNvSpPr txBox="1"/>
              <p:nvPr/>
            </p:nvSpPr>
            <p:spPr>
              <a:xfrm>
                <a:off x="2676960" y="3099729"/>
                <a:ext cx="9407795"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自由空间路径损失</a:t>
                </a:r>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𝑓𝑑</m:t>
                            </m:r>
                          </m:e>
                        </m:d>
                      </m:e>
                      <m:sup>
                        <m:r>
                          <a:rPr kumimoji="1" lang="en-US" altLang="zh-CN" sz="2400" b="0" i="1" smtClean="0">
                            <a:latin typeface="Cambria Math" panose="02040503050406030204" pitchFamily="18" charset="0"/>
                            <a:ea typeface="KaiTi" panose="02010609060101010101" pitchFamily="49" charset="-122"/>
                          </a:rPr>
                          <m:t>2</m:t>
                        </m:r>
                      </m:sup>
                    </m:sSup>
                  </m:oMath>
                </a14:m>
                <a:endParaRPr kumimoji="1" lang="zh-CN" altLang="en-US" sz="2400" baseline="300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8B9E6011-8BF8-9756-2DCE-3640C4286C82}"/>
                  </a:ext>
                </a:extLst>
              </p:cNvPr>
              <p:cNvSpPr txBox="1">
                <a:spLocks noRot="1" noChangeAspect="1" noMove="1" noResize="1" noEditPoints="1" noAdjustHandles="1" noChangeArrowheads="1" noChangeShapeType="1" noTextEdit="1"/>
              </p:cNvSpPr>
              <p:nvPr/>
            </p:nvSpPr>
            <p:spPr>
              <a:xfrm>
                <a:off x="2676960" y="3099729"/>
                <a:ext cx="9407795" cy="461665"/>
              </a:xfrm>
              <a:prstGeom prst="rect">
                <a:avLst/>
              </a:prstGeom>
              <a:blipFill>
                <a:blip r:embed="rId4"/>
                <a:stretch>
                  <a:fillRect l="-943" t="-10526" b="-2631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5C34788-0BD4-0D7E-AF0B-A18AFA200B1D}"/>
              </a:ext>
            </a:extLst>
          </p:cNvPr>
          <p:cNvSpPr txBox="1"/>
          <p:nvPr/>
        </p:nvSpPr>
        <p:spPr>
          <a:xfrm>
            <a:off x="3482127" y="4821017"/>
            <a:ext cx="2153016" cy="830997"/>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更高的频率或更长的距离</a:t>
            </a:r>
          </a:p>
        </p:txBody>
      </p:sp>
      <p:sp>
        <p:nvSpPr>
          <p:cNvPr id="11" name="Right Arrow 14">
            <a:extLst>
              <a:ext uri="{FF2B5EF4-FFF2-40B4-BE49-F238E27FC236}">
                <a16:creationId xmlns:a16="http://schemas.microsoft.com/office/drawing/2014/main" id="{2B305BDB-41E3-7F1E-212E-EB81F07B3DEB}"/>
              </a:ext>
            </a:extLst>
          </p:cNvPr>
          <p:cNvSpPr/>
          <p:nvPr/>
        </p:nvSpPr>
        <p:spPr>
          <a:xfrm>
            <a:off x="5928267" y="5089063"/>
            <a:ext cx="978408" cy="294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文本框 11">
            <a:extLst>
              <a:ext uri="{FF2B5EF4-FFF2-40B4-BE49-F238E27FC236}">
                <a16:creationId xmlns:a16="http://schemas.microsoft.com/office/drawing/2014/main" id="{B72FE567-EB86-E04E-19DC-9323D7A99E4B}"/>
              </a:ext>
            </a:extLst>
          </p:cNvPr>
          <p:cNvSpPr txBox="1"/>
          <p:nvPr/>
        </p:nvSpPr>
        <p:spPr>
          <a:xfrm>
            <a:off x="7380857" y="4837299"/>
            <a:ext cx="2153016" cy="830997"/>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更多的自由空间路径损失</a:t>
            </a:r>
          </a:p>
        </p:txBody>
      </p:sp>
    </p:spTree>
    <p:extLst>
      <p:ext uri="{BB962C8B-B14F-4D97-AF65-F5344CB8AC3E}">
        <p14:creationId xmlns:p14="http://schemas.microsoft.com/office/powerpoint/2010/main" val="82662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7F95F1-C317-548B-5246-F3975FD45E3E}"/>
              </a:ext>
            </a:extLst>
          </p:cNvPr>
          <p:cNvGrpSpPr/>
          <p:nvPr/>
        </p:nvGrpSpPr>
        <p:grpSpPr>
          <a:xfrm>
            <a:off x="430213" y="0"/>
            <a:ext cx="5223827" cy="1428589"/>
            <a:chOff x="551030" y="-368704"/>
            <a:chExt cx="5223827" cy="1428589"/>
          </a:xfrm>
        </p:grpSpPr>
        <p:grpSp>
          <p:nvGrpSpPr>
            <p:cNvPr id="3" name="组合 2">
              <a:extLst>
                <a:ext uri="{FF2B5EF4-FFF2-40B4-BE49-F238E27FC236}">
                  <a16:creationId xmlns:a16="http://schemas.microsoft.com/office/drawing/2014/main" id="{CB9ACD1F-4BB4-0E4B-2C5A-0981EB04238D}"/>
                </a:ext>
              </a:extLst>
            </p:cNvPr>
            <p:cNvGrpSpPr/>
            <p:nvPr/>
          </p:nvGrpSpPr>
          <p:grpSpPr>
            <a:xfrm>
              <a:off x="1201632" y="303925"/>
              <a:ext cx="4573225" cy="687997"/>
              <a:chOff x="1839059" y="967769"/>
              <a:chExt cx="4573225" cy="687997"/>
            </a:xfrm>
          </p:grpSpPr>
          <p:sp>
            <p:nvSpPr>
              <p:cNvPr id="5" name="矩形: 圆角 30">
                <a:extLst>
                  <a:ext uri="{FF2B5EF4-FFF2-40B4-BE49-F238E27FC236}">
                    <a16:creationId xmlns:a16="http://schemas.microsoft.com/office/drawing/2014/main" id="{5320531F-6B47-94B4-F6CE-3B1D49AAD9E2}"/>
                  </a:ext>
                </a:extLst>
              </p:cNvPr>
              <p:cNvSpPr/>
              <p:nvPr/>
            </p:nvSpPr>
            <p:spPr>
              <a:xfrm>
                <a:off x="1839059" y="967769"/>
                <a:ext cx="45732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43A87C57-ED15-519B-9F2C-E966FE992CAA}"/>
                  </a:ext>
                </a:extLst>
              </p:cNvPr>
              <p:cNvSpPr txBox="1"/>
              <p:nvPr/>
            </p:nvSpPr>
            <p:spPr>
              <a:xfrm>
                <a:off x="2786093" y="1009435"/>
                <a:ext cx="362619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无线链路的特征</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45A1782E-3126-BA1B-4F8C-B3C36BC47B50}"/>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Group 261">
            <a:extLst>
              <a:ext uri="{FF2B5EF4-FFF2-40B4-BE49-F238E27FC236}">
                <a16:creationId xmlns:a16="http://schemas.microsoft.com/office/drawing/2014/main" id="{6E41CB4A-F676-DDCB-D350-306C89381F41}"/>
              </a:ext>
            </a:extLst>
          </p:cNvPr>
          <p:cNvGrpSpPr/>
          <p:nvPr/>
        </p:nvGrpSpPr>
        <p:grpSpPr>
          <a:xfrm flipH="1">
            <a:off x="4947002" y="4572908"/>
            <a:ext cx="1120967" cy="365125"/>
            <a:chOff x="8493165" y="2029804"/>
            <a:chExt cx="849312" cy="226109"/>
          </a:xfrm>
        </p:grpSpPr>
        <p:pic>
          <p:nvPicPr>
            <p:cNvPr id="8" name="Picture 603" descr="car_icon_small">
              <a:extLst>
                <a:ext uri="{FF2B5EF4-FFF2-40B4-BE49-F238E27FC236}">
                  <a16:creationId xmlns:a16="http://schemas.microsoft.com/office/drawing/2014/main" id="{1E14412C-360B-010E-9606-594BDE1FE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17" descr="antenna_stylized">
              <a:extLst>
                <a:ext uri="{FF2B5EF4-FFF2-40B4-BE49-F238E27FC236}">
                  <a16:creationId xmlns:a16="http://schemas.microsoft.com/office/drawing/2014/main" id="{A19030F6-2335-BC1D-A276-2B38E0349F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457">
            <a:extLst>
              <a:ext uri="{FF2B5EF4-FFF2-40B4-BE49-F238E27FC236}">
                <a16:creationId xmlns:a16="http://schemas.microsoft.com/office/drawing/2014/main" id="{8916E4CC-D64E-5968-CDEF-F870443DC827}"/>
              </a:ext>
            </a:extLst>
          </p:cNvPr>
          <p:cNvGrpSpPr/>
          <p:nvPr/>
        </p:nvGrpSpPr>
        <p:grpSpPr>
          <a:xfrm>
            <a:off x="3242032" y="4102362"/>
            <a:ext cx="457200" cy="848265"/>
            <a:chOff x="2392033" y="2938550"/>
            <a:chExt cx="457200" cy="848265"/>
          </a:xfrm>
        </p:grpSpPr>
        <p:pic>
          <p:nvPicPr>
            <p:cNvPr id="11" name="Picture 799" descr="cell_tower_radiation copy">
              <a:extLst>
                <a:ext uri="{FF2B5EF4-FFF2-40B4-BE49-F238E27FC236}">
                  <a16:creationId xmlns:a16="http://schemas.microsoft.com/office/drawing/2014/main" id="{53A9F151-D8B8-E81B-0FAB-A244ABFF0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2033" y="2938550"/>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800">
              <a:extLst>
                <a:ext uri="{FF2B5EF4-FFF2-40B4-BE49-F238E27FC236}">
                  <a16:creationId xmlns:a16="http://schemas.microsoft.com/office/drawing/2014/main" id="{B8980F91-89F4-F4DC-BCF2-F4FAF2C17765}"/>
                </a:ext>
              </a:extLst>
            </p:cNvPr>
            <p:cNvSpPr>
              <a:spLocks noChangeArrowheads="1"/>
            </p:cNvSpPr>
            <p:nvPr/>
          </p:nvSpPr>
          <p:spPr bwMode="auto">
            <a:xfrm>
              <a:off x="2585708" y="3073378"/>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dirty="0">
                <a:latin typeface="Arial" panose="020B0604020202020204" pitchFamily="34" charset="0"/>
              </a:endParaRPr>
            </a:p>
          </p:txBody>
        </p:sp>
        <p:grpSp>
          <p:nvGrpSpPr>
            <p:cNvPr id="13" name="Group 783">
              <a:extLst>
                <a:ext uri="{FF2B5EF4-FFF2-40B4-BE49-F238E27FC236}">
                  <a16:creationId xmlns:a16="http://schemas.microsoft.com/office/drawing/2014/main" id="{474673D7-6501-25AD-E615-1AE8DEEED712}"/>
                </a:ext>
              </a:extLst>
            </p:cNvPr>
            <p:cNvGrpSpPr>
              <a:grpSpLocks/>
            </p:cNvGrpSpPr>
            <p:nvPr/>
          </p:nvGrpSpPr>
          <p:grpSpPr bwMode="auto">
            <a:xfrm>
              <a:off x="2484451" y="3089758"/>
              <a:ext cx="260874" cy="697057"/>
              <a:chOff x="3130" y="3288"/>
              <a:chExt cx="410" cy="742"/>
            </a:xfrm>
          </p:grpSpPr>
          <p:sp>
            <p:nvSpPr>
              <p:cNvPr id="14" name="Line 270">
                <a:extLst>
                  <a:ext uri="{FF2B5EF4-FFF2-40B4-BE49-F238E27FC236}">
                    <a16:creationId xmlns:a16="http://schemas.microsoft.com/office/drawing/2014/main" id="{A8897E0B-AB53-3426-151D-C90D7D3E7178}"/>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15" name="Line 271">
                <a:extLst>
                  <a:ext uri="{FF2B5EF4-FFF2-40B4-BE49-F238E27FC236}">
                    <a16:creationId xmlns:a16="http://schemas.microsoft.com/office/drawing/2014/main" id="{64BFC21D-370C-6EE0-E30C-C7B0975ABBF5}"/>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16" name="Line 272">
                <a:extLst>
                  <a:ext uri="{FF2B5EF4-FFF2-40B4-BE49-F238E27FC236}">
                    <a16:creationId xmlns:a16="http://schemas.microsoft.com/office/drawing/2014/main" id="{75FDB04B-44DE-CF10-3B62-36A3EE530230}"/>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17" name="Line 273">
                <a:extLst>
                  <a:ext uri="{FF2B5EF4-FFF2-40B4-BE49-F238E27FC236}">
                    <a16:creationId xmlns:a16="http://schemas.microsoft.com/office/drawing/2014/main" id="{384F3A67-61AB-12D3-77B9-5D36EBD31519}"/>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18" name="Line 274">
                <a:extLst>
                  <a:ext uri="{FF2B5EF4-FFF2-40B4-BE49-F238E27FC236}">
                    <a16:creationId xmlns:a16="http://schemas.microsoft.com/office/drawing/2014/main" id="{B03C0CF5-05BD-CFB3-3D86-1A82857ECC48}"/>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19" name="Line 275">
                <a:extLst>
                  <a:ext uri="{FF2B5EF4-FFF2-40B4-BE49-F238E27FC236}">
                    <a16:creationId xmlns:a16="http://schemas.microsoft.com/office/drawing/2014/main" id="{98CDA17E-1776-C465-E03F-1946EA6A0DA6}"/>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0" name="Line 276">
                <a:extLst>
                  <a:ext uri="{FF2B5EF4-FFF2-40B4-BE49-F238E27FC236}">
                    <a16:creationId xmlns:a16="http://schemas.microsoft.com/office/drawing/2014/main" id="{87A7DF09-7636-7498-86C1-832F9C47C3F1}"/>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1" name="Line 277">
                <a:extLst>
                  <a:ext uri="{FF2B5EF4-FFF2-40B4-BE49-F238E27FC236}">
                    <a16:creationId xmlns:a16="http://schemas.microsoft.com/office/drawing/2014/main" id="{49C58DDB-5B29-6AE1-D414-07BBCD09FDB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2" name="Line 278">
                <a:extLst>
                  <a:ext uri="{FF2B5EF4-FFF2-40B4-BE49-F238E27FC236}">
                    <a16:creationId xmlns:a16="http://schemas.microsoft.com/office/drawing/2014/main" id="{BBB97AFA-662F-AC63-66C8-1B465C0A8D83}"/>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3" name="Line 279">
                <a:extLst>
                  <a:ext uri="{FF2B5EF4-FFF2-40B4-BE49-F238E27FC236}">
                    <a16:creationId xmlns:a16="http://schemas.microsoft.com/office/drawing/2014/main" id="{2C7C1F04-E3F6-2DCB-18F8-01B85EBF0C14}"/>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4" name="Line 280">
                <a:extLst>
                  <a:ext uri="{FF2B5EF4-FFF2-40B4-BE49-F238E27FC236}">
                    <a16:creationId xmlns:a16="http://schemas.microsoft.com/office/drawing/2014/main" id="{FC923B9D-B2A9-B351-C99E-206B860624B4}"/>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5" name="Line 281">
                <a:extLst>
                  <a:ext uri="{FF2B5EF4-FFF2-40B4-BE49-F238E27FC236}">
                    <a16:creationId xmlns:a16="http://schemas.microsoft.com/office/drawing/2014/main" id="{AAF8152E-DB35-BE9E-CFF6-D3D24298FC4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6" name="Line 282">
                <a:extLst>
                  <a:ext uri="{FF2B5EF4-FFF2-40B4-BE49-F238E27FC236}">
                    <a16:creationId xmlns:a16="http://schemas.microsoft.com/office/drawing/2014/main" id="{C4D1BE49-3935-D381-0439-DE1920336D00}"/>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7" name="Line 283">
                <a:extLst>
                  <a:ext uri="{FF2B5EF4-FFF2-40B4-BE49-F238E27FC236}">
                    <a16:creationId xmlns:a16="http://schemas.microsoft.com/office/drawing/2014/main" id="{E742AAF1-5C77-BBEA-F8D4-D172F47E3F7A}"/>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sp>
            <p:nvSpPr>
              <p:cNvPr id="28" name="Line 284">
                <a:extLst>
                  <a:ext uri="{FF2B5EF4-FFF2-40B4-BE49-F238E27FC236}">
                    <a16:creationId xmlns:a16="http://schemas.microsoft.com/office/drawing/2014/main" id="{F33CDD0D-50DF-9C0E-F4FA-28B6A2FBCBC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dirty="0"/>
              </a:p>
            </p:txBody>
          </p:sp>
        </p:grpSp>
      </p:grpSp>
      <p:pic>
        <p:nvPicPr>
          <p:cNvPr id="29" name="Picture 459">
            <a:extLst>
              <a:ext uri="{FF2B5EF4-FFF2-40B4-BE49-F238E27FC236}">
                <a16:creationId xmlns:a16="http://schemas.microsoft.com/office/drawing/2014/main" id="{3B1F2ACD-0703-6912-4F2C-DB4B8FE4E384}"/>
              </a:ext>
            </a:extLst>
          </p:cNvPr>
          <p:cNvPicPr>
            <a:picLocks noChangeAspect="1"/>
          </p:cNvPicPr>
          <p:nvPr/>
        </p:nvPicPr>
        <p:blipFill>
          <a:blip r:embed="rId6"/>
          <a:stretch>
            <a:fillRect/>
          </a:stretch>
        </p:blipFill>
        <p:spPr>
          <a:xfrm>
            <a:off x="5692140" y="2741119"/>
            <a:ext cx="1034924" cy="1287905"/>
          </a:xfrm>
          <a:prstGeom prst="rect">
            <a:avLst/>
          </a:prstGeom>
        </p:spPr>
      </p:pic>
      <p:pic>
        <p:nvPicPr>
          <p:cNvPr id="30" name="Picture 460">
            <a:extLst>
              <a:ext uri="{FF2B5EF4-FFF2-40B4-BE49-F238E27FC236}">
                <a16:creationId xmlns:a16="http://schemas.microsoft.com/office/drawing/2014/main" id="{0EFE9B18-9AE5-7D9E-2A6E-E540478F684D}"/>
              </a:ext>
            </a:extLst>
          </p:cNvPr>
          <p:cNvPicPr>
            <a:picLocks noChangeAspect="1"/>
          </p:cNvPicPr>
          <p:nvPr/>
        </p:nvPicPr>
        <p:blipFill>
          <a:blip r:embed="rId7"/>
          <a:stretch>
            <a:fillRect/>
          </a:stretch>
        </p:blipFill>
        <p:spPr>
          <a:xfrm>
            <a:off x="7656736" y="3610726"/>
            <a:ext cx="1430167" cy="1127120"/>
          </a:xfrm>
          <a:prstGeom prst="rect">
            <a:avLst/>
          </a:prstGeom>
        </p:spPr>
      </p:pic>
      <p:sp>
        <p:nvSpPr>
          <p:cNvPr id="31" name="Freeform 461">
            <a:extLst>
              <a:ext uri="{FF2B5EF4-FFF2-40B4-BE49-F238E27FC236}">
                <a16:creationId xmlns:a16="http://schemas.microsoft.com/office/drawing/2014/main" id="{92BF4C78-97B6-58CC-DD56-A93BA9442C1C}"/>
              </a:ext>
            </a:extLst>
          </p:cNvPr>
          <p:cNvSpPr/>
          <p:nvPr/>
        </p:nvSpPr>
        <p:spPr>
          <a:xfrm>
            <a:off x="3518722" y="3753402"/>
            <a:ext cx="2358765" cy="778552"/>
          </a:xfrm>
          <a:custGeom>
            <a:avLst/>
            <a:gdLst>
              <a:gd name="connsiteX0" fmla="*/ 0 w 2263515"/>
              <a:gd name="connsiteY0" fmla="*/ 824459 h 1064302"/>
              <a:gd name="connsiteX1" fmla="*/ 2263515 w 2263515"/>
              <a:gd name="connsiteY1" fmla="*/ 0 h 1064302"/>
              <a:gd name="connsiteX2" fmla="*/ 1933732 w 2263515"/>
              <a:gd name="connsiteY2" fmla="*/ 1064302 h 1064302"/>
              <a:gd name="connsiteX0" fmla="*/ 0 w 2358765"/>
              <a:gd name="connsiteY0" fmla="*/ 538709 h 778552"/>
              <a:gd name="connsiteX1" fmla="*/ 2358765 w 2358765"/>
              <a:gd name="connsiteY1" fmla="*/ 0 h 778552"/>
              <a:gd name="connsiteX2" fmla="*/ 1933732 w 2358765"/>
              <a:gd name="connsiteY2" fmla="*/ 778552 h 778552"/>
              <a:gd name="connsiteX0" fmla="*/ 0 w 2358765"/>
              <a:gd name="connsiteY0" fmla="*/ 538709 h 778552"/>
              <a:gd name="connsiteX1" fmla="*/ 2358765 w 2358765"/>
              <a:gd name="connsiteY1" fmla="*/ 0 h 778552"/>
              <a:gd name="connsiteX2" fmla="*/ 1933732 w 2358765"/>
              <a:gd name="connsiteY2" fmla="*/ 778552 h 778552"/>
              <a:gd name="connsiteX0" fmla="*/ 0 w 2358765"/>
              <a:gd name="connsiteY0" fmla="*/ 538709 h 778552"/>
              <a:gd name="connsiteX1" fmla="*/ 2358765 w 2358765"/>
              <a:gd name="connsiteY1" fmla="*/ 0 h 778552"/>
              <a:gd name="connsiteX2" fmla="*/ 1933732 w 2358765"/>
              <a:gd name="connsiteY2" fmla="*/ 778552 h 778552"/>
              <a:gd name="connsiteX0" fmla="*/ 0 w 2358765"/>
              <a:gd name="connsiteY0" fmla="*/ 538709 h 778552"/>
              <a:gd name="connsiteX1" fmla="*/ 2358765 w 2358765"/>
              <a:gd name="connsiteY1" fmla="*/ 0 h 778552"/>
              <a:gd name="connsiteX2" fmla="*/ 1933732 w 2358765"/>
              <a:gd name="connsiteY2" fmla="*/ 778552 h 778552"/>
              <a:gd name="connsiteX0" fmla="*/ 0 w 2358765"/>
              <a:gd name="connsiteY0" fmla="*/ 538709 h 778552"/>
              <a:gd name="connsiteX1" fmla="*/ 2358765 w 2358765"/>
              <a:gd name="connsiteY1" fmla="*/ 0 h 778552"/>
              <a:gd name="connsiteX2" fmla="*/ 1933732 w 2358765"/>
              <a:gd name="connsiteY2" fmla="*/ 778552 h 778552"/>
            </a:gdLst>
            <a:ahLst/>
            <a:cxnLst>
              <a:cxn ang="0">
                <a:pos x="connsiteX0" y="connsiteY0"/>
              </a:cxn>
              <a:cxn ang="0">
                <a:pos x="connsiteX1" y="connsiteY1"/>
              </a:cxn>
              <a:cxn ang="0">
                <a:pos x="connsiteX2" y="connsiteY2"/>
              </a:cxn>
            </a:cxnLst>
            <a:rect l="l" t="t" r="r" b="b"/>
            <a:pathLst>
              <a:path w="2358765" h="778552">
                <a:moveTo>
                  <a:pt x="0" y="538709"/>
                </a:moveTo>
                <a:lnTo>
                  <a:pt x="2358765" y="0"/>
                </a:lnTo>
                <a:cubicBezTo>
                  <a:pt x="2036989" y="612080"/>
                  <a:pt x="2323611" y="78563"/>
                  <a:pt x="1933732" y="778552"/>
                </a:cubicBezTo>
              </a:path>
            </a:pathLst>
          </a:custGeom>
          <a:noFill/>
          <a:ln w="25400">
            <a:solidFill>
              <a:srgbClr val="CC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462">
            <a:extLst>
              <a:ext uri="{FF2B5EF4-FFF2-40B4-BE49-F238E27FC236}">
                <a16:creationId xmlns:a16="http://schemas.microsoft.com/office/drawing/2014/main" id="{A691ABF1-AE56-DA9B-AA5E-A7B54BFDB5A8}"/>
              </a:ext>
            </a:extLst>
          </p:cNvPr>
          <p:cNvSpPr/>
          <p:nvPr/>
        </p:nvSpPr>
        <p:spPr>
          <a:xfrm>
            <a:off x="3587115" y="4294297"/>
            <a:ext cx="4133850" cy="342900"/>
          </a:xfrm>
          <a:custGeom>
            <a:avLst/>
            <a:gdLst>
              <a:gd name="connsiteX0" fmla="*/ 0 w 4133850"/>
              <a:gd name="connsiteY0" fmla="*/ 0 h 342900"/>
              <a:gd name="connsiteX1" fmla="*/ 4133850 w 4133850"/>
              <a:gd name="connsiteY1" fmla="*/ 171450 h 342900"/>
              <a:gd name="connsiteX2" fmla="*/ 2305050 w 4133850"/>
              <a:gd name="connsiteY2" fmla="*/ 342900 h 342900"/>
            </a:gdLst>
            <a:ahLst/>
            <a:cxnLst>
              <a:cxn ang="0">
                <a:pos x="connsiteX0" y="connsiteY0"/>
              </a:cxn>
              <a:cxn ang="0">
                <a:pos x="connsiteX1" y="connsiteY1"/>
              </a:cxn>
              <a:cxn ang="0">
                <a:pos x="connsiteX2" y="connsiteY2"/>
              </a:cxn>
            </a:cxnLst>
            <a:rect l="l" t="t" r="r" b="b"/>
            <a:pathLst>
              <a:path w="4133850" h="342900">
                <a:moveTo>
                  <a:pt x="0" y="0"/>
                </a:moveTo>
                <a:lnTo>
                  <a:pt x="4133850" y="171450"/>
                </a:lnTo>
                <a:lnTo>
                  <a:pt x="2305050" y="342900"/>
                </a:lnTo>
              </a:path>
            </a:pathLst>
          </a:custGeom>
          <a:noFill/>
          <a:ln w="25400">
            <a:solidFill>
              <a:srgbClr val="7030A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464">
            <a:extLst>
              <a:ext uri="{FF2B5EF4-FFF2-40B4-BE49-F238E27FC236}">
                <a16:creationId xmlns:a16="http://schemas.microsoft.com/office/drawing/2014/main" id="{11B11944-9F8A-ACB9-EBE5-26B7DB1BE7C7}"/>
              </a:ext>
            </a:extLst>
          </p:cNvPr>
          <p:cNvCxnSpPr>
            <a:stCxn id="31" idx="0"/>
          </p:cNvCxnSpPr>
          <p:nvPr/>
        </p:nvCxnSpPr>
        <p:spPr>
          <a:xfrm>
            <a:off x="3518722" y="4292111"/>
            <a:ext cx="1569676" cy="370111"/>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465">
            <a:extLst>
              <a:ext uri="{FF2B5EF4-FFF2-40B4-BE49-F238E27FC236}">
                <a16:creationId xmlns:a16="http://schemas.microsoft.com/office/drawing/2014/main" id="{446B4F1E-35BE-DCBB-4A30-3C32C95BD7C6}"/>
              </a:ext>
            </a:extLst>
          </p:cNvPr>
          <p:cNvSpPr txBox="1"/>
          <p:nvPr/>
        </p:nvSpPr>
        <p:spPr>
          <a:xfrm>
            <a:off x="3743899" y="4552437"/>
            <a:ext cx="1072666" cy="441275"/>
          </a:xfrm>
          <a:prstGeom prst="rect">
            <a:avLst/>
          </a:prstGeom>
          <a:noFill/>
        </p:spPr>
        <p:txBody>
          <a:bodyPr wrap="none" rtlCol="0">
            <a:spAutoFit/>
          </a:bodyPr>
          <a:lstStyle/>
          <a:p>
            <a:pPr algn="ctr">
              <a:lnSpc>
                <a:spcPct val="80000"/>
              </a:lnSpc>
            </a:pPr>
            <a:r>
              <a:rPr lang="en-US" sz="1400" dirty="0">
                <a:solidFill>
                  <a:schemeClr val="accent6">
                    <a:lumMod val="75000"/>
                  </a:schemeClr>
                </a:solidFill>
              </a:rPr>
              <a:t>line of sight </a:t>
            </a:r>
          </a:p>
          <a:p>
            <a:pPr algn="ctr">
              <a:lnSpc>
                <a:spcPct val="80000"/>
              </a:lnSpc>
            </a:pPr>
            <a:r>
              <a:rPr lang="en-US" sz="1400" dirty="0">
                <a:solidFill>
                  <a:schemeClr val="accent6">
                    <a:lumMod val="75000"/>
                  </a:schemeClr>
                </a:solidFill>
              </a:rPr>
              <a:t>(LOS) path</a:t>
            </a:r>
          </a:p>
        </p:txBody>
      </p:sp>
      <p:sp>
        <p:nvSpPr>
          <p:cNvPr id="35" name="TextBox 466">
            <a:extLst>
              <a:ext uri="{FF2B5EF4-FFF2-40B4-BE49-F238E27FC236}">
                <a16:creationId xmlns:a16="http://schemas.microsoft.com/office/drawing/2014/main" id="{A9ACA1F3-A2AC-27DB-2012-E75F42CAAB06}"/>
              </a:ext>
            </a:extLst>
          </p:cNvPr>
          <p:cNvSpPr txBox="1"/>
          <p:nvPr/>
        </p:nvSpPr>
        <p:spPr>
          <a:xfrm>
            <a:off x="4598218" y="3535542"/>
            <a:ext cx="1212641" cy="268920"/>
          </a:xfrm>
          <a:prstGeom prst="rect">
            <a:avLst/>
          </a:prstGeom>
          <a:noFill/>
        </p:spPr>
        <p:txBody>
          <a:bodyPr wrap="none" rtlCol="0">
            <a:spAutoFit/>
          </a:bodyPr>
          <a:lstStyle/>
          <a:p>
            <a:pPr algn="ctr">
              <a:lnSpc>
                <a:spcPct val="80000"/>
              </a:lnSpc>
            </a:pPr>
            <a:r>
              <a:rPr lang="en-US" sz="1400" dirty="0">
                <a:solidFill>
                  <a:srgbClr val="CC0000"/>
                </a:solidFill>
              </a:rPr>
              <a:t>reflected path</a:t>
            </a:r>
          </a:p>
        </p:txBody>
      </p:sp>
      <p:sp>
        <p:nvSpPr>
          <p:cNvPr id="36" name="TextBox 467">
            <a:extLst>
              <a:ext uri="{FF2B5EF4-FFF2-40B4-BE49-F238E27FC236}">
                <a16:creationId xmlns:a16="http://schemas.microsoft.com/office/drawing/2014/main" id="{6AC97CB6-AF88-42FE-FD1F-68B8119464AF}"/>
              </a:ext>
            </a:extLst>
          </p:cNvPr>
          <p:cNvSpPr txBox="1"/>
          <p:nvPr/>
        </p:nvSpPr>
        <p:spPr>
          <a:xfrm>
            <a:off x="6339802" y="4613250"/>
            <a:ext cx="1212641" cy="268920"/>
          </a:xfrm>
          <a:prstGeom prst="rect">
            <a:avLst/>
          </a:prstGeom>
          <a:noFill/>
        </p:spPr>
        <p:txBody>
          <a:bodyPr wrap="none" rtlCol="0">
            <a:spAutoFit/>
          </a:bodyPr>
          <a:lstStyle/>
          <a:p>
            <a:pPr algn="ctr">
              <a:lnSpc>
                <a:spcPct val="80000"/>
              </a:lnSpc>
            </a:pPr>
            <a:r>
              <a:rPr lang="en-US" sz="1400" dirty="0">
                <a:solidFill>
                  <a:srgbClr val="7030A0"/>
                </a:solidFill>
              </a:rPr>
              <a:t>reflected</a:t>
            </a:r>
            <a:r>
              <a:rPr lang="en-US" sz="1400" dirty="0">
                <a:solidFill>
                  <a:srgbClr val="0000A3"/>
                </a:solidFill>
              </a:rPr>
              <a:t> path</a:t>
            </a:r>
          </a:p>
        </p:txBody>
      </p:sp>
      <p:sp>
        <p:nvSpPr>
          <p:cNvPr id="37" name="文本框 36">
            <a:extLst>
              <a:ext uri="{FF2B5EF4-FFF2-40B4-BE49-F238E27FC236}">
                <a16:creationId xmlns:a16="http://schemas.microsoft.com/office/drawing/2014/main" id="{E484F353-5170-C3CE-0FD1-B18FB25267FA}"/>
              </a:ext>
            </a:extLst>
          </p:cNvPr>
          <p:cNvSpPr txBox="1"/>
          <p:nvPr/>
        </p:nvSpPr>
        <p:spPr>
          <a:xfrm>
            <a:off x="2148277" y="1635374"/>
            <a:ext cx="7507111" cy="830997"/>
          </a:xfrm>
          <a:prstGeom prst="rect">
            <a:avLst/>
          </a:prstGeom>
          <a:noFill/>
        </p:spPr>
        <p:txBody>
          <a:bodyPr wrap="square" rtlCol="0">
            <a:spAutoFit/>
          </a:bodyPr>
          <a:lstStyle/>
          <a:p>
            <a:r>
              <a:rPr kumimoji="1" lang="zh-CN" altLang="en-US" sz="2400" dirty="0">
                <a:highlight>
                  <a:srgbClr val="FCD484"/>
                </a:highlight>
                <a:latin typeface="SimHei" panose="02010609060101010101" pitchFamily="49" charset="-122"/>
                <a:ea typeface="SimHei" panose="02010609060101010101" pitchFamily="49" charset="-122"/>
              </a:rPr>
              <a:t>多径传播</a:t>
            </a:r>
            <a:r>
              <a:rPr kumimoji="1" lang="zh-CN" altLang="en-US" sz="2400" dirty="0">
                <a:latin typeface="SimHei" panose="02010609060101010101" pitchFamily="49" charset="-122"/>
                <a:ea typeface="SimHei" panose="02010609060101010101" pitchFamily="49" charset="-122"/>
              </a:rPr>
              <a:t>：无线电信号在物体、地面和建筑环境上反射，最终到达目的地时会略微不同步。</a:t>
            </a:r>
          </a:p>
        </p:txBody>
      </p:sp>
    </p:spTree>
    <p:extLst>
      <p:ext uri="{BB962C8B-B14F-4D97-AF65-F5344CB8AC3E}">
        <p14:creationId xmlns:p14="http://schemas.microsoft.com/office/powerpoint/2010/main" val="72100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6352972" cy="1428589"/>
            <a:chOff x="551030" y="-368704"/>
            <a:chExt cx="6352972"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5702370" cy="687997"/>
              <a:chOff x="1839059" y="967769"/>
              <a:chExt cx="5702370"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570237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5"/>
                <a:ext cx="475533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无线链路质量描述</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2" name="组合 41">
            <a:extLst>
              <a:ext uri="{FF2B5EF4-FFF2-40B4-BE49-F238E27FC236}">
                <a16:creationId xmlns:a16="http://schemas.microsoft.com/office/drawing/2014/main" id="{086349B3-AD40-4BF7-8ED2-68C591D5B325}"/>
              </a:ext>
            </a:extLst>
          </p:cNvPr>
          <p:cNvGrpSpPr/>
          <p:nvPr/>
        </p:nvGrpSpPr>
        <p:grpSpPr>
          <a:xfrm>
            <a:off x="1087639" y="1846765"/>
            <a:ext cx="6267828" cy="508905"/>
            <a:chOff x="1403750" y="3593123"/>
            <a:chExt cx="6267828" cy="508905"/>
          </a:xfrm>
        </p:grpSpPr>
        <p:grpSp>
          <p:nvGrpSpPr>
            <p:cNvPr id="43" name="组合 42">
              <a:extLst>
                <a:ext uri="{FF2B5EF4-FFF2-40B4-BE49-F238E27FC236}">
                  <a16:creationId xmlns:a16="http://schemas.microsoft.com/office/drawing/2014/main" id="{E7CB7A4A-3CFF-44C4-A75A-AA1389AA06EE}"/>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0547F62F-A589-4104-9490-F8020A4E326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a:extLst>
                  <a:ext uri="{FF2B5EF4-FFF2-40B4-BE49-F238E27FC236}">
                    <a16:creationId xmlns:a16="http://schemas.microsoft.com/office/drawing/2014/main" id="{D298CD64-FEFB-4968-99B8-E5F02BF2223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44" name="Text Box 79">
              <a:extLst>
                <a:ext uri="{FF2B5EF4-FFF2-40B4-BE49-F238E27FC236}">
                  <a16:creationId xmlns:a16="http://schemas.microsoft.com/office/drawing/2014/main" id="{5C9F34AA-F73F-4AE2-AB90-F007B34CFCBE}"/>
                </a:ext>
              </a:extLst>
            </p:cNvPr>
            <p:cNvSpPr txBox="1">
              <a:spLocks noChangeArrowheads="1"/>
            </p:cNvSpPr>
            <p:nvPr/>
          </p:nvSpPr>
          <p:spPr bwMode="auto">
            <a:xfrm>
              <a:off x="1933202" y="3631963"/>
              <a:ext cx="573837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信号的传输会引入</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噪声</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，可能出现</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差错</a:t>
              </a:r>
              <a:endPar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 name="组合 2"/>
          <p:cNvGrpSpPr/>
          <p:nvPr/>
        </p:nvGrpSpPr>
        <p:grpSpPr>
          <a:xfrm>
            <a:off x="1230400" y="3546809"/>
            <a:ext cx="5361241" cy="2107754"/>
            <a:chOff x="1151646" y="3256786"/>
            <a:chExt cx="3682671" cy="2107754"/>
          </a:xfrm>
        </p:grpSpPr>
        <p:sp>
          <p:nvSpPr>
            <p:cNvPr id="47" name="Text Box 79">
              <a:extLst>
                <a:ext uri="{FF2B5EF4-FFF2-40B4-BE49-F238E27FC236}">
                  <a16:creationId xmlns:a16="http://schemas.microsoft.com/office/drawing/2014/main" id="{7A41C5FD-7133-4140-931A-2F72393007AE}"/>
                </a:ext>
              </a:extLst>
            </p:cNvPr>
            <p:cNvSpPr txBox="1">
              <a:spLocks noChangeArrowheads="1"/>
            </p:cNvSpPr>
            <p:nvPr/>
          </p:nvSpPr>
          <p:spPr bwMode="auto">
            <a:xfrm>
              <a:off x="1420959" y="3256786"/>
              <a:ext cx="302820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SNR——</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信噪比</a:t>
              </a:r>
            </a:p>
          </p:txBody>
        </p:sp>
        <p:grpSp>
          <p:nvGrpSpPr>
            <p:cNvPr id="48" name="组合 47">
              <a:extLst>
                <a:ext uri="{FF2B5EF4-FFF2-40B4-BE49-F238E27FC236}">
                  <a16:creationId xmlns:a16="http://schemas.microsoft.com/office/drawing/2014/main" id="{0076BA8C-E0F3-4B1C-80CA-CA1A4BF57263}"/>
                </a:ext>
              </a:extLst>
            </p:cNvPr>
            <p:cNvGrpSpPr/>
            <p:nvPr/>
          </p:nvGrpSpPr>
          <p:grpSpPr>
            <a:xfrm>
              <a:off x="1151646" y="3732101"/>
              <a:ext cx="3559324" cy="517461"/>
              <a:chOff x="4650628" y="2375499"/>
              <a:chExt cx="3579232" cy="701023"/>
            </a:xfrm>
          </p:grpSpPr>
          <p:sp>
            <p:nvSpPr>
              <p:cNvPr id="49" name="矩形: 圆角 48">
                <a:extLst>
                  <a:ext uri="{FF2B5EF4-FFF2-40B4-BE49-F238E27FC236}">
                    <a16:creationId xmlns:a16="http://schemas.microsoft.com/office/drawing/2014/main" id="{57145493-2673-493C-B0AA-A01A867BA9E0}"/>
                  </a:ext>
                </a:extLst>
              </p:cNvPr>
              <p:cNvSpPr/>
              <p:nvPr/>
            </p:nvSpPr>
            <p:spPr>
              <a:xfrm>
                <a:off x="4650628" y="2375499"/>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8AA2395E-2EB2-4127-BD96-267DB1806F5E}"/>
                  </a:ext>
                </a:extLst>
              </p:cNvPr>
              <p:cNvSpPr txBox="1"/>
              <p:nvPr/>
            </p:nvSpPr>
            <p:spPr>
              <a:xfrm>
                <a:off x="4774666" y="2451085"/>
                <a:ext cx="3347793"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Signal-Noise Ratio </a:t>
                </a:r>
              </a:p>
            </p:txBody>
          </p:sp>
        </p:grpSp>
        <p:sp>
          <p:nvSpPr>
            <p:cNvPr id="54" name="Text Box 79">
              <a:extLst>
                <a:ext uri="{FF2B5EF4-FFF2-40B4-BE49-F238E27FC236}">
                  <a16:creationId xmlns:a16="http://schemas.microsoft.com/office/drawing/2014/main" id="{F37EFA77-CBBD-4104-904A-5D804F10E808}"/>
                </a:ext>
              </a:extLst>
            </p:cNvPr>
            <p:cNvSpPr txBox="1">
              <a:spLocks noChangeArrowheads="1"/>
            </p:cNvSpPr>
            <p:nvPr/>
          </p:nvSpPr>
          <p:spPr bwMode="auto">
            <a:xfrm>
              <a:off x="1420958" y="4351145"/>
              <a:ext cx="341335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BER——</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比特差错率</a:t>
              </a:r>
            </a:p>
          </p:txBody>
        </p:sp>
        <p:grpSp>
          <p:nvGrpSpPr>
            <p:cNvPr id="55" name="组合 54">
              <a:extLst>
                <a:ext uri="{FF2B5EF4-FFF2-40B4-BE49-F238E27FC236}">
                  <a16:creationId xmlns:a16="http://schemas.microsoft.com/office/drawing/2014/main" id="{93965498-1FAD-4E68-A476-1E11ED72E04E}"/>
                </a:ext>
              </a:extLst>
            </p:cNvPr>
            <p:cNvGrpSpPr/>
            <p:nvPr/>
          </p:nvGrpSpPr>
          <p:grpSpPr>
            <a:xfrm>
              <a:off x="1151646" y="4847079"/>
              <a:ext cx="3559324" cy="517461"/>
              <a:chOff x="4650628" y="2375498"/>
              <a:chExt cx="3579232" cy="701023"/>
            </a:xfrm>
          </p:grpSpPr>
          <p:sp>
            <p:nvSpPr>
              <p:cNvPr id="56" name="矩形: 圆角 55">
                <a:extLst>
                  <a:ext uri="{FF2B5EF4-FFF2-40B4-BE49-F238E27FC236}">
                    <a16:creationId xmlns:a16="http://schemas.microsoft.com/office/drawing/2014/main" id="{0CCF8C49-75A9-4413-8AFB-95EC31EE76DB}"/>
                  </a:ext>
                </a:extLst>
              </p:cNvPr>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F9E7F623-2A3C-4179-BFC9-95798A83E1CA}"/>
                  </a:ext>
                </a:extLst>
              </p:cNvPr>
              <p:cNvSpPr txBox="1"/>
              <p:nvPr/>
            </p:nvSpPr>
            <p:spPr>
              <a:xfrm>
                <a:off x="4774666" y="2451085"/>
                <a:ext cx="3347793"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Bit Error Rate</a:t>
                </a:r>
              </a:p>
            </p:txBody>
          </p:sp>
        </p:grpSp>
      </p:grpSp>
      <p:grpSp>
        <p:nvGrpSpPr>
          <p:cNvPr id="22" name="组合 21">
            <a:extLst>
              <a:ext uri="{FF2B5EF4-FFF2-40B4-BE49-F238E27FC236}">
                <a16:creationId xmlns:a16="http://schemas.microsoft.com/office/drawing/2014/main" id="{086349B3-AD40-4BF7-8ED2-68C591D5B325}"/>
              </a:ext>
            </a:extLst>
          </p:cNvPr>
          <p:cNvGrpSpPr/>
          <p:nvPr/>
        </p:nvGrpSpPr>
        <p:grpSpPr>
          <a:xfrm>
            <a:off x="1080815" y="2637014"/>
            <a:ext cx="6182623" cy="543039"/>
            <a:chOff x="1403750" y="3593123"/>
            <a:chExt cx="6182623" cy="543039"/>
          </a:xfrm>
        </p:grpSpPr>
        <p:grpSp>
          <p:nvGrpSpPr>
            <p:cNvPr id="23" name="组合 22">
              <a:extLst>
                <a:ext uri="{FF2B5EF4-FFF2-40B4-BE49-F238E27FC236}">
                  <a16:creationId xmlns:a16="http://schemas.microsoft.com/office/drawing/2014/main" id="{E7CB7A4A-3CFF-44C4-A75A-AA1389AA06EE}"/>
                </a:ext>
              </a:extLst>
            </p:cNvPr>
            <p:cNvGrpSpPr/>
            <p:nvPr/>
          </p:nvGrpSpPr>
          <p:grpSpPr>
            <a:xfrm>
              <a:off x="1403750" y="3593123"/>
              <a:ext cx="490436" cy="476221"/>
              <a:chOff x="1403750" y="3593123"/>
              <a:chExt cx="808892" cy="785446"/>
            </a:xfrm>
          </p:grpSpPr>
          <p:sp>
            <p:nvSpPr>
              <p:cNvPr id="25" name="对话气泡: 椭圆形 44">
                <a:extLst>
                  <a:ext uri="{FF2B5EF4-FFF2-40B4-BE49-F238E27FC236}">
                    <a16:creationId xmlns:a16="http://schemas.microsoft.com/office/drawing/2014/main" id="{0547F62F-A589-4104-9490-F8020A4E326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D298CD64-FEFB-4968-99B8-E5F02BF2223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24" name="Text Box 79">
              <a:extLst>
                <a:ext uri="{FF2B5EF4-FFF2-40B4-BE49-F238E27FC236}">
                  <a16:creationId xmlns:a16="http://schemas.microsoft.com/office/drawing/2014/main" id="{5C9F34AA-F73F-4AE2-AB90-F007B34CFCBE}"/>
                </a:ext>
              </a:extLst>
            </p:cNvPr>
            <p:cNvSpPr txBox="1">
              <a:spLocks noChangeArrowheads="1"/>
            </p:cNvSpPr>
            <p:nvPr/>
          </p:nvSpPr>
          <p:spPr bwMode="auto">
            <a:xfrm>
              <a:off x="1933204" y="3637564"/>
              <a:ext cx="5653169"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常用的两个描述链路质量的量</a:t>
              </a:r>
            </a:p>
          </p:txBody>
        </p:sp>
      </p:grpSp>
    </p:spTree>
    <p:extLst>
      <p:ext uri="{BB962C8B-B14F-4D97-AF65-F5344CB8AC3E}">
        <p14:creationId xmlns:p14="http://schemas.microsoft.com/office/powerpoint/2010/main" val="171334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5">
            <a:extLst>
              <a:ext uri="{FF2B5EF4-FFF2-40B4-BE49-F238E27FC236}">
                <a16:creationId xmlns:a16="http://schemas.microsoft.com/office/drawing/2014/main" id="{6F508688-8D16-46D8-AC46-176A759F7D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96477" y="1604004"/>
            <a:ext cx="3559324" cy="458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a:extLst>
              <a:ext uri="{FF2B5EF4-FFF2-40B4-BE49-F238E27FC236}">
                <a16:creationId xmlns:a16="http://schemas.microsoft.com/office/drawing/2014/main" id="{5FF36C97-AB26-4155-A8FF-8DBCBCFD73BE}"/>
              </a:ext>
            </a:extLst>
          </p:cNvPr>
          <p:cNvGrpSpPr/>
          <p:nvPr/>
        </p:nvGrpSpPr>
        <p:grpSpPr>
          <a:xfrm>
            <a:off x="916936" y="1882685"/>
            <a:ext cx="6780098" cy="476221"/>
            <a:chOff x="1403750" y="3593123"/>
            <a:chExt cx="6780098" cy="476221"/>
          </a:xfrm>
        </p:grpSpPr>
        <p:grpSp>
          <p:nvGrpSpPr>
            <p:cNvPr id="36" name="组合 35">
              <a:extLst>
                <a:ext uri="{FF2B5EF4-FFF2-40B4-BE49-F238E27FC236}">
                  <a16:creationId xmlns:a16="http://schemas.microsoft.com/office/drawing/2014/main" id="{9600CAED-7D45-4A81-8E26-EA186427475C}"/>
                </a:ext>
              </a:extLst>
            </p:cNvPr>
            <p:cNvGrpSpPr/>
            <p:nvPr/>
          </p:nvGrpSpPr>
          <p:grpSpPr>
            <a:xfrm>
              <a:off x="1403750" y="3593123"/>
              <a:ext cx="490436" cy="476221"/>
              <a:chOff x="1403750" y="3593123"/>
              <a:chExt cx="808892" cy="785446"/>
            </a:xfrm>
          </p:grpSpPr>
          <p:sp>
            <p:nvSpPr>
              <p:cNvPr id="38" name="对话气泡: 椭圆形 69">
                <a:extLst>
                  <a:ext uri="{FF2B5EF4-FFF2-40B4-BE49-F238E27FC236}">
                    <a16:creationId xmlns:a16="http://schemas.microsoft.com/office/drawing/2014/main" id="{91011021-11C7-4026-9A05-3BFDE8DDF7F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ound-web-cam_17861">
                <a:extLst>
                  <a:ext uri="{FF2B5EF4-FFF2-40B4-BE49-F238E27FC236}">
                    <a16:creationId xmlns:a16="http://schemas.microsoft.com/office/drawing/2014/main" id="{677A4B40-1C95-4FB4-BF61-60AC18B7621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37" name="Text Box 79">
              <a:extLst>
                <a:ext uri="{FF2B5EF4-FFF2-40B4-BE49-F238E27FC236}">
                  <a16:creationId xmlns:a16="http://schemas.microsoft.com/office/drawing/2014/main" id="{D1C68253-02A9-4DD9-91A8-A2DAB14088A0}"/>
                </a:ext>
              </a:extLst>
            </p:cNvPr>
            <p:cNvSpPr txBox="1">
              <a:spLocks noChangeArrowheads="1"/>
            </p:cNvSpPr>
            <p:nvPr/>
          </p:nvSpPr>
          <p:spPr bwMode="auto">
            <a:xfrm>
              <a:off x="1985931" y="3593123"/>
              <a:ext cx="6197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对于给定的调制方案，</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SNR</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越高，</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BER</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越低</a:t>
              </a:r>
            </a:p>
          </p:txBody>
        </p:sp>
      </p:grpSp>
      <p:grpSp>
        <p:nvGrpSpPr>
          <p:cNvPr id="40" name="组合 39">
            <a:extLst>
              <a:ext uri="{FF2B5EF4-FFF2-40B4-BE49-F238E27FC236}">
                <a16:creationId xmlns:a16="http://schemas.microsoft.com/office/drawing/2014/main" id="{5FF36C97-AB26-4155-A8FF-8DBCBCFD73BE}"/>
              </a:ext>
            </a:extLst>
          </p:cNvPr>
          <p:cNvGrpSpPr/>
          <p:nvPr/>
        </p:nvGrpSpPr>
        <p:grpSpPr>
          <a:xfrm>
            <a:off x="916936" y="3038193"/>
            <a:ext cx="6487069" cy="830997"/>
            <a:chOff x="1403750" y="3593123"/>
            <a:chExt cx="6487069" cy="830997"/>
          </a:xfrm>
        </p:grpSpPr>
        <p:grpSp>
          <p:nvGrpSpPr>
            <p:cNvPr id="41" name="组合 40">
              <a:extLst>
                <a:ext uri="{FF2B5EF4-FFF2-40B4-BE49-F238E27FC236}">
                  <a16:creationId xmlns:a16="http://schemas.microsoft.com/office/drawing/2014/main" id="{9600CAED-7D45-4A81-8E26-EA186427475C}"/>
                </a:ext>
              </a:extLst>
            </p:cNvPr>
            <p:cNvGrpSpPr/>
            <p:nvPr/>
          </p:nvGrpSpPr>
          <p:grpSpPr>
            <a:xfrm>
              <a:off x="1403750" y="3593123"/>
              <a:ext cx="490436" cy="476221"/>
              <a:chOff x="1403750" y="3593123"/>
              <a:chExt cx="808892" cy="785446"/>
            </a:xfrm>
          </p:grpSpPr>
          <p:sp>
            <p:nvSpPr>
              <p:cNvPr id="48" name="对话气泡: 椭圆形 69">
                <a:extLst>
                  <a:ext uri="{FF2B5EF4-FFF2-40B4-BE49-F238E27FC236}">
                    <a16:creationId xmlns:a16="http://schemas.microsoft.com/office/drawing/2014/main" id="{91011021-11C7-4026-9A05-3BFDE8DDF7F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a:extLst>
                  <a:ext uri="{FF2B5EF4-FFF2-40B4-BE49-F238E27FC236}">
                    <a16:creationId xmlns:a16="http://schemas.microsoft.com/office/drawing/2014/main" id="{677A4B40-1C95-4FB4-BF61-60AC18B7621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47" name="Text Box 79">
              <a:extLst>
                <a:ext uri="{FF2B5EF4-FFF2-40B4-BE49-F238E27FC236}">
                  <a16:creationId xmlns:a16="http://schemas.microsoft.com/office/drawing/2014/main" id="{D1C68253-02A9-4DD9-91A8-A2DAB14088A0}"/>
                </a:ext>
              </a:extLst>
            </p:cNvPr>
            <p:cNvSpPr txBox="1">
              <a:spLocks noChangeArrowheads="1"/>
            </p:cNvSpPr>
            <p:nvPr/>
          </p:nvSpPr>
          <p:spPr bwMode="auto">
            <a:xfrm>
              <a:off x="1985931" y="3593123"/>
              <a:ext cx="5904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对于给定的</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SNR</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，具有</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较高比特传输率</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的调制技术将具有</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较高的</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BER</a:t>
              </a:r>
              <a:endPar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a:extLst>
              <a:ext uri="{FF2B5EF4-FFF2-40B4-BE49-F238E27FC236}">
                <a16:creationId xmlns:a16="http://schemas.microsoft.com/office/drawing/2014/main" id="{C7202076-A5E1-4135-B390-3ED47E4A2D4E}"/>
              </a:ext>
            </a:extLst>
          </p:cNvPr>
          <p:cNvGrpSpPr/>
          <p:nvPr/>
        </p:nvGrpSpPr>
        <p:grpSpPr>
          <a:xfrm>
            <a:off x="430213" y="0"/>
            <a:ext cx="7642062" cy="1428589"/>
            <a:chOff x="551030" y="-368704"/>
            <a:chExt cx="7642062" cy="1428589"/>
          </a:xfrm>
        </p:grpSpPr>
        <p:grpSp>
          <p:nvGrpSpPr>
            <p:cNvPr id="19" name="组合 18">
              <a:extLst>
                <a:ext uri="{FF2B5EF4-FFF2-40B4-BE49-F238E27FC236}">
                  <a16:creationId xmlns:a16="http://schemas.microsoft.com/office/drawing/2014/main" id="{D4F2777F-D7E6-4CBC-A797-28FB4D66085F}"/>
                </a:ext>
              </a:extLst>
            </p:cNvPr>
            <p:cNvGrpSpPr/>
            <p:nvPr/>
          </p:nvGrpSpPr>
          <p:grpSpPr>
            <a:xfrm>
              <a:off x="1201632" y="303925"/>
              <a:ext cx="6991460" cy="715701"/>
              <a:chOff x="1839059" y="967769"/>
              <a:chExt cx="6991460" cy="715701"/>
            </a:xfrm>
          </p:grpSpPr>
          <p:sp>
            <p:nvSpPr>
              <p:cNvPr id="21" name="矩形: 圆角 30">
                <a:extLst>
                  <a:ext uri="{FF2B5EF4-FFF2-40B4-BE49-F238E27FC236}">
                    <a16:creationId xmlns:a16="http://schemas.microsoft.com/office/drawing/2014/main" id="{2DA5E28D-BC59-4566-A76F-F5BF0D7A0402}"/>
                  </a:ext>
                </a:extLst>
              </p:cNvPr>
              <p:cNvSpPr/>
              <p:nvPr/>
            </p:nvSpPr>
            <p:spPr>
              <a:xfrm>
                <a:off x="1839059" y="967769"/>
                <a:ext cx="69914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2" name="文本框 21">
                <a:extLst>
                  <a:ext uri="{FF2B5EF4-FFF2-40B4-BE49-F238E27FC236}">
                    <a16:creationId xmlns:a16="http://schemas.microsoft.com/office/drawing/2014/main" id="{5003D0D2-12E5-41FB-986F-DB6AAC2A0A53}"/>
                  </a:ext>
                </a:extLst>
              </p:cNvPr>
              <p:cNvSpPr txBox="1"/>
              <p:nvPr/>
            </p:nvSpPr>
            <p:spPr>
              <a:xfrm>
                <a:off x="2786095" y="1037139"/>
                <a:ext cx="5904888"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信噪比与比特差错率的关系</a:t>
                </a:r>
              </a:p>
            </p:txBody>
          </p:sp>
        </p:grpSp>
        <p:pic>
          <p:nvPicPr>
            <p:cNvPr id="20" name="图片 1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8287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BF88F51-6DF2-48F9-8FBE-434EDE8942F4}"/>
              </a:ext>
            </a:extLst>
          </p:cNvPr>
          <p:cNvGrpSpPr/>
          <p:nvPr/>
        </p:nvGrpSpPr>
        <p:grpSpPr>
          <a:xfrm>
            <a:off x="6518886" y="1155702"/>
            <a:ext cx="5089181" cy="3859060"/>
            <a:chOff x="4009152" y="2493942"/>
            <a:chExt cx="3480682" cy="2215370"/>
          </a:xfrm>
        </p:grpSpPr>
        <p:grpSp>
          <p:nvGrpSpPr>
            <p:cNvPr id="65" name="组合 64">
              <a:extLst>
                <a:ext uri="{FF2B5EF4-FFF2-40B4-BE49-F238E27FC236}">
                  <a16:creationId xmlns:a16="http://schemas.microsoft.com/office/drawing/2014/main" id="{9C491F6B-322C-4F14-B96A-23442B57C0B1}"/>
                </a:ext>
              </a:extLst>
            </p:cNvPr>
            <p:cNvGrpSpPr/>
            <p:nvPr/>
          </p:nvGrpSpPr>
          <p:grpSpPr>
            <a:xfrm>
              <a:off x="5343073" y="2865918"/>
              <a:ext cx="916063" cy="1018255"/>
              <a:chOff x="5032539" y="5524063"/>
              <a:chExt cx="512853" cy="570065"/>
            </a:xfrm>
          </p:grpSpPr>
          <p:pic>
            <p:nvPicPr>
              <p:cNvPr id="66" name="图片 65">
                <a:extLst>
                  <a:ext uri="{FF2B5EF4-FFF2-40B4-BE49-F238E27FC236}">
                    <a16:creationId xmlns:a16="http://schemas.microsoft.com/office/drawing/2014/main" id="{1C703168-0E28-410F-AD76-B1D146641C8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67" name="图片 66">
                <a:extLst>
                  <a:ext uri="{FF2B5EF4-FFF2-40B4-BE49-F238E27FC236}">
                    <a16:creationId xmlns:a16="http://schemas.microsoft.com/office/drawing/2014/main" id="{5020CB2E-B39E-4F39-B4CA-4AA60089CE04}"/>
                  </a:ext>
                </a:extLst>
              </p:cNvPr>
              <p:cNvPicPr>
                <a:picLocks noChangeAspect="1"/>
              </p:cNvPicPr>
              <p:nvPr/>
            </p:nvPicPr>
            <p:blipFill rotWithShape="1">
              <a:blip r:embed="rId4"/>
              <a:srcRect r="18913" b="66330"/>
              <a:stretch/>
            </p:blipFill>
            <p:spPr>
              <a:xfrm>
                <a:off x="5103671" y="5524063"/>
                <a:ext cx="365407" cy="159393"/>
              </a:xfrm>
              <a:prstGeom prst="rect">
                <a:avLst/>
              </a:prstGeom>
            </p:spPr>
          </p:pic>
        </p:grpSp>
        <p:pic>
          <p:nvPicPr>
            <p:cNvPr id="3" name="图片 2">
              <a:extLst>
                <a:ext uri="{FF2B5EF4-FFF2-40B4-BE49-F238E27FC236}">
                  <a16:creationId xmlns:a16="http://schemas.microsoft.com/office/drawing/2014/main" id="{CB2D5D1B-16E8-4560-9B53-E96FBA581D94}"/>
                </a:ext>
              </a:extLst>
            </p:cNvPr>
            <p:cNvPicPr>
              <a:picLocks noChangeAspect="1"/>
            </p:cNvPicPr>
            <p:nvPr/>
          </p:nvPicPr>
          <p:blipFill rotWithShape="1">
            <a:blip r:embed="rId5">
              <a:extLst>
                <a:ext uri="{28A0092B-C50C-407E-A947-70E740481C1C}">
                  <a14:useLocalDpi xmlns:a14="http://schemas.microsoft.com/office/drawing/2010/main" val="0"/>
                </a:ext>
              </a:extLst>
            </a:blip>
            <a:srcRect l="18473" t="22581" r="21644" b="20000"/>
            <a:stretch/>
          </p:blipFill>
          <p:spPr>
            <a:xfrm>
              <a:off x="4009152" y="2493942"/>
              <a:ext cx="2187780" cy="2097724"/>
            </a:xfrm>
            <a:prstGeom prst="rect">
              <a:avLst/>
            </a:prstGeom>
          </p:spPr>
        </p:pic>
        <p:sp>
          <p:nvSpPr>
            <p:cNvPr id="51" name="Line 15">
              <a:extLst>
                <a:ext uri="{FF2B5EF4-FFF2-40B4-BE49-F238E27FC236}">
                  <a16:creationId xmlns:a16="http://schemas.microsoft.com/office/drawing/2014/main" id="{C84391B6-013D-4C28-B4FF-39291638038B}"/>
                </a:ext>
              </a:extLst>
            </p:cNvPr>
            <p:cNvSpPr>
              <a:spLocks noChangeShapeType="1"/>
            </p:cNvSpPr>
            <p:nvPr/>
          </p:nvSpPr>
          <p:spPr bwMode="auto">
            <a:xfrm flipV="1">
              <a:off x="5446077" y="4113466"/>
              <a:ext cx="909758" cy="224832"/>
            </a:xfrm>
            <a:prstGeom prst="line">
              <a:avLst/>
            </a:prstGeom>
            <a:noFill/>
            <a:ln w="38100">
              <a:solidFill>
                <a:srgbClr val="009FF6"/>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16">
              <a:extLst>
                <a:ext uri="{FF2B5EF4-FFF2-40B4-BE49-F238E27FC236}">
                  <a16:creationId xmlns:a16="http://schemas.microsoft.com/office/drawing/2014/main" id="{54235096-ECFF-4339-AA91-892E75885863}"/>
                </a:ext>
              </a:extLst>
            </p:cNvPr>
            <p:cNvSpPr>
              <a:spLocks noChangeShapeType="1"/>
            </p:cNvSpPr>
            <p:nvPr/>
          </p:nvSpPr>
          <p:spPr bwMode="auto">
            <a:xfrm>
              <a:off x="6119177" y="3689010"/>
              <a:ext cx="407988" cy="322263"/>
            </a:xfrm>
            <a:prstGeom prst="line">
              <a:avLst/>
            </a:prstGeom>
            <a:noFill/>
            <a:ln w="38100">
              <a:solidFill>
                <a:srgbClr val="009FF6"/>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 name="Text Box 17">
              <a:extLst>
                <a:ext uri="{FF2B5EF4-FFF2-40B4-BE49-F238E27FC236}">
                  <a16:creationId xmlns:a16="http://schemas.microsoft.com/office/drawing/2014/main" id="{360869EA-F58E-47F0-AF0D-1873FF98921B}"/>
                </a:ext>
              </a:extLst>
            </p:cNvPr>
            <p:cNvSpPr txBox="1">
              <a:spLocks noChangeArrowheads="1"/>
            </p:cNvSpPr>
            <p:nvPr/>
          </p:nvSpPr>
          <p:spPr bwMode="auto">
            <a:xfrm>
              <a:off x="4565014" y="4060485"/>
              <a:ext cx="350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cs typeface="Times New Roman" panose="02020603050405020304" pitchFamily="18" charset="0"/>
                </a:rPr>
                <a:t>A</a:t>
              </a:r>
            </a:p>
          </p:txBody>
        </p:sp>
        <p:sp>
          <p:nvSpPr>
            <p:cNvPr id="54" name="Text Box 18">
              <a:extLst>
                <a:ext uri="{FF2B5EF4-FFF2-40B4-BE49-F238E27FC236}">
                  <a16:creationId xmlns:a16="http://schemas.microsoft.com/office/drawing/2014/main" id="{C5835A53-A8EA-464A-A49E-41DCDF7F25F1}"/>
                </a:ext>
              </a:extLst>
            </p:cNvPr>
            <p:cNvSpPr txBox="1">
              <a:spLocks noChangeArrowheads="1"/>
            </p:cNvSpPr>
            <p:nvPr/>
          </p:nvSpPr>
          <p:spPr bwMode="auto">
            <a:xfrm>
              <a:off x="7151280" y="3885588"/>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cs typeface="Times New Roman" panose="02020603050405020304" pitchFamily="18" charset="0"/>
                </a:rPr>
                <a:t>B</a:t>
              </a:r>
            </a:p>
          </p:txBody>
        </p:sp>
        <p:sp>
          <p:nvSpPr>
            <p:cNvPr id="55" name="Text Box 19">
              <a:extLst>
                <a:ext uri="{FF2B5EF4-FFF2-40B4-BE49-F238E27FC236}">
                  <a16:creationId xmlns:a16="http://schemas.microsoft.com/office/drawing/2014/main" id="{7B6B593B-6646-44F9-80F2-201683DD499C}"/>
                </a:ext>
              </a:extLst>
            </p:cNvPr>
            <p:cNvSpPr txBox="1">
              <a:spLocks noChangeArrowheads="1"/>
            </p:cNvSpPr>
            <p:nvPr/>
          </p:nvSpPr>
          <p:spPr bwMode="auto">
            <a:xfrm>
              <a:off x="6165214" y="3128622"/>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cs typeface="Times New Roman" panose="02020603050405020304" pitchFamily="18" charset="0"/>
                </a:rPr>
                <a:t>C</a:t>
              </a:r>
            </a:p>
          </p:txBody>
        </p:sp>
        <p:grpSp>
          <p:nvGrpSpPr>
            <p:cNvPr id="62" name="组合 61">
              <a:extLst>
                <a:ext uri="{FF2B5EF4-FFF2-40B4-BE49-F238E27FC236}">
                  <a16:creationId xmlns:a16="http://schemas.microsoft.com/office/drawing/2014/main" id="{8371CF9A-5590-4BE9-AB51-16AE6E4AA1E1}"/>
                </a:ext>
              </a:extLst>
            </p:cNvPr>
            <p:cNvGrpSpPr/>
            <p:nvPr/>
          </p:nvGrpSpPr>
          <p:grpSpPr>
            <a:xfrm>
              <a:off x="4593148" y="3691057"/>
              <a:ext cx="916063" cy="1018255"/>
              <a:chOff x="5032539" y="5524063"/>
              <a:chExt cx="512853" cy="570065"/>
            </a:xfrm>
          </p:grpSpPr>
          <p:pic>
            <p:nvPicPr>
              <p:cNvPr id="63" name="图片 62">
                <a:extLst>
                  <a:ext uri="{FF2B5EF4-FFF2-40B4-BE49-F238E27FC236}">
                    <a16:creationId xmlns:a16="http://schemas.microsoft.com/office/drawing/2014/main" id="{0C8339CB-C89A-4F65-BDDF-6DE4562AD79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64" name="图片 63">
                <a:extLst>
                  <a:ext uri="{FF2B5EF4-FFF2-40B4-BE49-F238E27FC236}">
                    <a16:creationId xmlns:a16="http://schemas.microsoft.com/office/drawing/2014/main" id="{315B844A-D62B-4B0A-AED7-D87D126A325C}"/>
                  </a:ext>
                </a:extLst>
              </p:cNvPr>
              <p:cNvPicPr>
                <a:picLocks noChangeAspect="1"/>
              </p:cNvPicPr>
              <p:nvPr/>
            </p:nvPicPr>
            <p:blipFill rotWithShape="1">
              <a:blip r:embed="rId4"/>
              <a:srcRect r="18913" b="66330"/>
              <a:stretch/>
            </p:blipFill>
            <p:spPr>
              <a:xfrm>
                <a:off x="5103671" y="5524063"/>
                <a:ext cx="365407" cy="159393"/>
              </a:xfrm>
              <a:prstGeom prst="rect">
                <a:avLst/>
              </a:prstGeom>
            </p:spPr>
          </p:pic>
        </p:grpSp>
        <p:grpSp>
          <p:nvGrpSpPr>
            <p:cNvPr id="68" name="组合 67">
              <a:extLst>
                <a:ext uri="{FF2B5EF4-FFF2-40B4-BE49-F238E27FC236}">
                  <a16:creationId xmlns:a16="http://schemas.microsoft.com/office/drawing/2014/main" id="{33E15209-9006-4082-B3EB-5483D7B815DB}"/>
                </a:ext>
              </a:extLst>
            </p:cNvPr>
            <p:cNvGrpSpPr/>
            <p:nvPr/>
          </p:nvGrpSpPr>
          <p:grpSpPr>
            <a:xfrm>
              <a:off x="6304656" y="3508721"/>
              <a:ext cx="916063" cy="1018255"/>
              <a:chOff x="5032539" y="5524063"/>
              <a:chExt cx="512853" cy="570065"/>
            </a:xfrm>
          </p:grpSpPr>
          <p:pic>
            <p:nvPicPr>
              <p:cNvPr id="69" name="图片 68">
                <a:extLst>
                  <a:ext uri="{FF2B5EF4-FFF2-40B4-BE49-F238E27FC236}">
                    <a16:creationId xmlns:a16="http://schemas.microsoft.com/office/drawing/2014/main" id="{5E0D32FA-18C1-4E56-BB4E-BF33CFC835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70" name="图片 69">
                <a:extLst>
                  <a:ext uri="{FF2B5EF4-FFF2-40B4-BE49-F238E27FC236}">
                    <a16:creationId xmlns:a16="http://schemas.microsoft.com/office/drawing/2014/main" id="{504F02DD-CFE7-4B2A-9A3E-03DF1F8BD2E6}"/>
                  </a:ext>
                </a:extLst>
              </p:cNvPr>
              <p:cNvPicPr>
                <a:picLocks noChangeAspect="1"/>
              </p:cNvPicPr>
              <p:nvPr/>
            </p:nvPicPr>
            <p:blipFill rotWithShape="1">
              <a:blip r:embed="rId4"/>
              <a:srcRect r="18913" b="66330"/>
              <a:stretch/>
            </p:blipFill>
            <p:spPr>
              <a:xfrm>
                <a:off x="5103671" y="5524063"/>
                <a:ext cx="365407" cy="159393"/>
              </a:xfrm>
              <a:prstGeom prst="rect">
                <a:avLst/>
              </a:prstGeom>
            </p:spPr>
          </p:pic>
        </p:grpSp>
      </p:grpSp>
      <p:grpSp>
        <p:nvGrpSpPr>
          <p:cNvPr id="71" name="组合 70">
            <a:extLst>
              <a:ext uri="{FF2B5EF4-FFF2-40B4-BE49-F238E27FC236}">
                <a16:creationId xmlns:a16="http://schemas.microsoft.com/office/drawing/2014/main" id="{8E3FDA86-F7BD-4668-845D-B10001B4EED8}"/>
              </a:ext>
            </a:extLst>
          </p:cNvPr>
          <p:cNvGrpSpPr/>
          <p:nvPr/>
        </p:nvGrpSpPr>
        <p:grpSpPr>
          <a:xfrm>
            <a:off x="1080815" y="2878286"/>
            <a:ext cx="3942813" cy="476221"/>
            <a:chOff x="1403750" y="3593123"/>
            <a:chExt cx="3942813" cy="476221"/>
          </a:xfrm>
        </p:grpSpPr>
        <p:grpSp>
          <p:nvGrpSpPr>
            <p:cNvPr id="72" name="组合 71">
              <a:extLst>
                <a:ext uri="{FF2B5EF4-FFF2-40B4-BE49-F238E27FC236}">
                  <a16:creationId xmlns:a16="http://schemas.microsoft.com/office/drawing/2014/main" id="{AE917409-3864-4A19-AD84-CDE84913FF74}"/>
                </a:ext>
              </a:extLst>
            </p:cNvPr>
            <p:cNvGrpSpPr/>
            <p:nvPr/>
          </p:nvGrpSpPr>
          <p:grpSpPr>
            <a:xfrm>
              <a:off x="1403750" y="3593123"/>
              <a:ext cx="490436" cy="476221"/>
              <a:chOff x="1403750" y="3593123"/>
              <a:chExt cx="808892" cy="785446"/>
            </a:xfrm>
          </p:grpSpPr>
          <p:sp>
            <p:nvSpPr>
              <p:cNvPr id="74" name="对话气泡: 椭圆形 73">
                <a:extLst>
                  <a:ext uri="{FF2B5EF4-FFF2-40B4-BE49-F238E27FC236}">
                    <a16:creationId xmlns:a16="http://schemas.microsoft.com/office/drawing/2014/main" id="{5F3B11DD-12E2-4421-BB34-F5344917CA8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round-web-cam_17861">
                <a:extLst>
                  <a:ext uri="{FF2B5EF4-FFF2-40B4-BE49-F238E27FC236}">
                    <a16:creationId xmlns:a16="http://schemas.microsoft.com/office/drawing/2014/main" id="{DE98E2C8-32DD-49D4-92D8-B5872F89547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73" name="Text Box 79">
              <a:extLst>
                <a:ext uri="{FF2B5EF4-FFF2-40B4-BE49-F238E27FC236}">
                  <a16:creationId xmlns:a16="http://schemas.microsoft.com/office/drawing/2014/main" id="{4D0A71E9-087C-48BD-9F89-53E08F634CC7}"/>
                </a:ext>
              </a:extLst>
            </p:cNvPr>
            <p:cNvSpPr txBox="1">
              <a:spLocks noChangeArrowheads="1"/>
            </p:cNvSpPr>
            <p:nvPr/>
          </p:nvSpPr>
          <p:spPr bwMode="auto">
            <a:xfrm>
              <a:off x="1985931" y="3593123"/>
              <a:ext cx="33606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存在</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障碍物</a:t>
              </a:r>
            </a:p>
          </p:txBody>
        </p:sp>
      </p:grpSp>
      <p:sp>
        <p:nvSpPr>
          <p:cNvPr id="76" name="Text Box 79">
            <a:extLst>
              <a:ext uri="{FF2B5EF4-FFF2-40B4-BE49-F238E27FC236}">
                <a16:creationId xmlns:a16="http://schemas.microsoft.com/office/drawing/2014/main" id="{2308E2E9-7837-41FF-8636-E839E404096B}"/>
              </a:ext>
            </a:extLst>
          </p:cNvPr>
          <p:cNvSpPr txBox="1">
            <a:spLocks noChangeArrowheads="1"/>
          </p:cNvSpPr>
          <p:nvPr/>
        </p:nvSpPr>
        <p:spPr bwMode="auto">
          <a:xfrm>
            <a:off x="1459122" y="3509220"/>
            <a:ext cx="10528057" cy="184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spcAft>
                <a:spcPts val="600"/>
              </a:spcAft>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能互相“听见”</a:t>
            </a:r>
          </a:p>
          <a:p>
            <a:pPr marL="342900" indent="-342900">
              <a:lnSpc>
                <a:spcPct val="150000"/>
              </a:lnSpc>
              <a:spcAft>
                <a:spcPts val="600"/>
              </a:spcAft>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能互相“听见”</a:t>
            </a:r>
          </a:p>
          <a:p>
            <a:pPr marL="342900" indent="-342900">
              <a:lnSpc>
                <a:spcPct val="150000"/>
              </a:lnSpc>
              <a:spcAft>
                <a:spcPts val="600"/>
              </a:spcAft>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两个站点不能互相“听见”，即</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不知道它们对</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的干扰</a:t>
            </a:r>
          </a:p>
        </p:txBody>
      </p:sp>
      <p:grpSp>
        <p:nvGrpSpPr>
          <p:cNvPr id="33" name="组合 32">
            <a:extLst>
              <a:ext uri="{FF2B5EF4-FFF2-40B4-BE49-F238E27FC236}">
                <a16:creationId xmlns:a16="http://schemas.microsoft.com/office/drawing/2014/main" id="{C7202076-A5E1-4135-B390-3ED47E4A2D4E}"/>
              </a:ext>
            </a:extLst>
          </p:cNvPr>
          <p:cNvGrpSpPr/>
          <p:nvPr/>
        </p:nvGrpSpPr>
        <p:grpSpPr>
          <a:xfrm>
            <a:off x="430213" y="0"/>
            <a:ext cx="4795547" cy="1428589"/>
            <a:chOff x="551030" y="-368704"/>
            <a:chExt cx="4795547" cy="1428589"/>
          </a:xfrm>
        </p:grpSpPr>
        <p:grpSp>
          <p:nvGrpSpPr>
            <p:cNvPr id="34" name="组合 33">
              <a:extLst>
                <a:ext uri="{FF2B5EF4-FFF2-40B4-BE49-F238E27FC236}">
                  <a16:creationId xmlns:a16="http://schemas.microsoft.com/office/drawing/2014/main" id="{D4F2777F-D7E6-4CBC-A797-28FB4D66085F}"/>
                </a:ext>
              </a:extLst>
            </p:cNvPr>
            <p:cNvGrpSpPr/>
            <p:nvPr/>
          </p:nvGrpSpPr>
          <p:grpSpPr>
            <a:xfrm>
              <a:off x="1201632" y="293510"/>
              <a:ext cx="4144945" cy="685858"/>
              <a:chOff x="1839059" y="957354"/>
              <a:chExt cx="4144945" cy="685858"/>
            </a:xfrm>
          </p:grpSpPr>
          <p:sp>
            <p:nvSpPr>
              <p:cNvPr id="36" name="矩形: 圆角 30">
                <a:extLst>
                  <a:ext uri="{FF2B5EF4-FFF2-40B4-BE49-F238E27FC236}">
                    <a16:creationId xmlns:a16="http://schemas.microsoft.com/office/drawing/2014/main" id="{2DA5E28D-BC59-4566-A76F-F5BF0D7A0402}"/>
                  </a:ext>
                </a:extLst>
              </p:cNvPr>
              <p:cNvSpPr/>
              <p:nvPr/>
            </p:nvSpPr>
            <p:spPr>
              <a:xfrm>
                <a:off x="1839059" y="967769"/>
                <a:ext cx="41449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7" name="文本框 36">
                <a:extLst>
                  <a:ext uri="{FF2B5EF4-FFF2-40B4-BE49-F238E27FC236}">
                    <a16:creationId xmlns:a16="http://schemas.microsoft.com/office/drawing/2014/main" id="{5003D0D2-12E5-41FB-986F-DB6AAC2A0A53}"/>
                  </a:ext>
                </a:extLst>
              </p:cNvPr>
              <p:cNvSpPr txBox="1"/>
              <p:nvPr/>
            </p:nvSpPr>
            <p:spPr>
              <a:xfrm>
                <a:off x="2795619" y="957354"/>
                <a:ext cx="318838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隐藏终端问题</a:t>
                </a:r>
              </a:p>
            </p:txBody>
          </p:sp>
        </p:grpSp>
        <p:pic>
          <p:nvPicPr>
            <p:cNvPr id="35" name="图片 34">
              <a:extLst>
                <a:ext uri="{FF2B5EF4-FFF2-40B4-BE49-F238E27FC236}">
                  <a16:creationId xmlns:a16="http://schemas.microsoft.com/office/drawing/2014/main" id="{CC62D498-390D-4BD1-8B58-171D3C65A3C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04498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6">
                                            <p:txEl>
                                              <p:pRg st="0" end="0"/>
                                            </p:txEl>
                                          </p:spTgt>
                                        </p:tgtEl>
                                        <p:attrNameLst>
                                          <p:attrName>style.visibility</p:attrName>
                                        </p:attrNameLst>
                                      </p:cBhvr>
                                      <p:to>
                                        <p:strVal val="visible"/>
                                      </p:to>
                                    </p:set>
                                    <p:animEffect transition="in" filter="wipe(left)">
                                      <p:cBhvr>
                                        <p:cTn id="15" dur="500"/>
                                        <p:tgtEl>
                                          <p:spTgt spid="76">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6">
                                            <p:txEl>
                                              <p:pRg st="1" end="1"/>
                                            </p:txEl>
                                          </p:spTgt>
                                        </p:tgtEl>
                                        <p:attrNameLst>
                                          <p:attrName>style.visibility</p:attrName>
                                        </p:attrNameLst>
                                      </p:cBhvr>
                                      <p:to>
                                        <p:strVal val="visible"/>
                                      </p:to>
                                    </p:set>
                                    <p:animEffect transition="in" filter="wipe(left)">
                                      <p:cBhvr>
                                        <p:cTn id="19" dur="500"/>
                                        <p:tgtEl>
                                          <p:spTgt spid="76">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6">
                                            <p:txEl>
                                              <p:pRg st="2" end="2"/>
                                            </p:txEl>
                                          </p:spTgt>
                                        </p:tgtEl>
                                        <p:attrNameLst>
                                          <p:attrName>style.visibility</p:attrName>
                                        </p:attrNameLst>
                                      </p:cBhvr>
                                      <p:to>
                                        <p:strVal val="visible"/>
                                      </p:to>
                                    </p:set>
                                    <p:animEffect transition="in" filter="wipe(left)">
                                      <p:cBhvr>
                                        <p:cTn id="23" dur="500"/>
                                        <p:tgtEl>
                                          <p:spTgt spid="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8E3FDA86-F7BD-4668-845D-B10001B4EED8}"/>
              </a:ext>
            </a:extLst>
          </p:cNvPr>
          <p:cNvGrpSpPr/>
          <p:nvPr/>
        </p:nvGrpSpPr>
        <p:grpSpPr>
          <a:xfrm>
            <a:off x="984016" y="2360966"/>
            <a:ext cx="3942813" cy="476221"/>
            <a:chOff x="1403750" y="3593123"/>
            <a:chExt cx="3942813" cy="476221"/>
          </a:xfrm>
        </p:grpSpPr>
        <p:grpSp>
          <p:nvGrpSpPr>
            <p:cNvPr id="72" name="组合 71">
              <a:extLst>
                <a:ext uri="{FF2B5EF4-FFF2-40B4-BE49-F238E27FC236}">
                  <a16:creationId xmlns:a16="http://schemas.microsoft.com/office/drawing/2014/main" id="{AE917409-3864-4A19-AD84-CDE84913FF74}"/>
                </a:ext>
              </a:extLst>
            </p:cNvPr>
            <p:cNvGrpSpPr/>
            <p:nvPr/>
          </p:nvGrpSpPr>
          <p:grpSpPr>
            <a:xfrm>
              <a:off x="1403750" y="3593123"/>
              <a:ext cx="490436" cy="476221"/>
              <a:chOff x="1403750" y="3593123"/>
              <a:chExt cx="808892" cy="785446"/>
            </a:xfrm>
          </p:grpSpPr>
          <p:sp>
            <p:nvSpPr>
              <p:cNvPr id="74" name="对话气泡: 椭圆形 73">
                <a:extLst>
                  <a:ext uri="{FF2B5EF4-FFF2-40B4-BE49-F238E27FC236}">
                    <a16:creationId xmlns:a16="http://schemas.microsoft.com/office/drawing/2014/main" id="{5F3B11DD-12E2-4421-BB34-F5344917CA8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round-web-cam_17861">
                <a:extLst>
                  <a:ext uri="{FF2B5EF4-FFF2-40B4-BE49-F238E27FC236}">
                    <a16:creationId xmlns:a16="http://schemas.microsoft.com/office/drawing/2014/main" id="{DE98E2C8-32DD-49D4-92D8-B5872F89547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73" name="Text Box 79">
              <a:extLst>
                <a:ext uri="{FF2B5EF4-FFF2-40B4-BE49-F238E27FC236}">
                  <a16:creationId xmlns:a16="http://schemas.microsoft.com/office/drawing/2014/main" id="{4D0A71E9-087C-48BD-9F89-53E08F634CC7}"/>
                </a:ext>
              </a:extLst>
            </p:cNvPr>
            <p:cNvSpPr txBox="1">
              <a:spLocks noChangeArrowheads="1"/>
            </p:cNvSpPr>
            <p:nvPr/>
          </p:nvSpPr>
          <p:spPr bwMode="auto">
            <a:xfrm>
              <a:off x="1985931" y="3593123"/>
              <a:ext cx="33606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信号衰减</a:t>
              </a:r>
            </a:p>
          </p:txBody>
        </p:sp>
      </p:grpSp>
      <p:sp>
        <p:nvSpPr>
          <p:cNvPr id="76" name="Text Box 79">
            <a:extLst>
              <a:ext uri="{FF2B5EF4-FFF2-40B4-BE49-F238E27FC236}">
                <a16:creationId xmlns:a16="http://schemas.microsoft.com/office/drawing/2014/main" id="{2308E2E9-7837-41FF-8636-E839E404096B}"/>
              </a:ext>
            </a:extLst>
          </p:cNvPr>
          <p:cNvSpPr txBox="1">
            <a:spLocks noChangeArrowheads="1"/>
          </p:cNvSpPr>
          <p:nvPr/>
        </p:nvSpPr>
        <p:spPr bwMode="auto">
          <a:xfrm>
            <a:off x="1500841" y="2880002"/>
            <a:ext cx="9828094" cy="184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spcAft>
                <a:spcPts val="600"/>
              </a:spcAft>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能互相“听见”</a:t>
            </a:r>
          </a:p>
          <a:p>
            <a:pPr marL="342900" indent="-342900">
              <a:lnSpc>
                <a:spcPct val="150000"/>
              </a:lnSpc>
              <a:spcAft>
                <a:spcPts val="600"/>
              </a:spcAft>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C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能互相“听见”</a:t>
            </a:r>
          </a:p>
          <a:p>
            <a:pPr marL="342900" indent="-342900">
              <a:lnSpc>
                <a:spcPct val="150000"/>
              </a:lnSpc>
              <a:spcAft>
                <a:spcPts val="600"/>
              </a:spcAft>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因为它们信号强度的衰减不能互相“听见”</a:t>
            </a:r>
          </a:p>
        </p:txBody>
      </p:sp>
      <p:grpSp>
        <p:nvGrpSpPr>
          <p:cNvPr id="2" name="组合 1">
            <a:extLst>
              <a:ext uri="{FF2B5EF4-FFF2-40B4-BE49-F238E27FC236}">
                <a16:creationId xmlns:a16="http://schemas.microsoft.com/office/drawing/2014/main" id="{BE2883EE-2E86-48B2-9200-E1D59077E86C}"/>
              </a:ext>
            </a:extLst>
          </p:cNvPr>
          <p:cNvGrpSpPr/>
          <p:nvPr/>
        </p:nvGrpSpPr>
        <p:grpSpPr>
          <a:xfrm>
            <a:off x="7267092" y="1148057"/>
            <a:ext cx="3884611" cy="2664907"/>
            <a:chOff x="4283075" y="2144840"/>
            <a:chExt cx="3702407" cy="2513741"/>
          </a:xfrm>
        </p:grpSpPr>
        <p:sp>
          <p:nvSpPr>
            <p:cNvPr id="58" name="Text Box 29">
              <a:extLst>
                <a:ext uri="{FF2B5EF4-FFF2-40B4-BE49-F238E27FC236}">
                  <a16:creationId xmlns:a16="http://schemas.microsoft.com/office/drawing/2014/main" id="{89EA398E-B67A-4B21-BE4C-6CAD245CA780}"/>
                </a:ext>
              </a:extLst>
            </p:cNvPr>
            <p:cNvSpPr txBox="1">
              <a:spLocks noChangeArrowheads="1"/>
            </p:cNvSpPr>
            <p:nvPr/>
          </p:nvSpPr>
          <p:spPr bwMode="auto">
            <a:xfrm>
              <a:off x="4283075" y="2439195"/>
              <a:ext cx="350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solidFill>
                    <a:srgbClr val="009FF6"/>
                  </a:solidFill>
                  <a:latin typeface="Times New Roman" panose="02020603050405020304" pitchFamily="18" charset="0"/>
                  <a:cs typeface="Times New Roman" panose="02020603050405020304" pitchFamily="18" charset="0"/>
                </a:rPr>
                <a:t>A</a:t>
              </a:r>
            </a:p>
          </p:txBody>
        </p:sp>
        <p:sp>
          <p:nvSpPr>
            <p:cNvPr id="59" name="Text Box 30">
              <a:extLst>
                <a:ext uri="{FF2B5EF4-FFF2-40B4-BE49-F238E27FC236}">
                  <a16:creationId xmlns:a16="http://schemas.microsoft.com/office/drawing/2014/main" id="{7DC580E6-7727-4CF7-A723-E62E82B2E611}"/>
                </a:ext>
              </a:extLst>
            </p:cNvPr>
            <p:cNvSpPr txBox="1">
              <a:spLocks noChangeArrowheads="1"/>
            </p:cNvSpPr>
            <p:nvPr/>
          </p:nvSpPr>
          <p:spPr bwMode="auto">
            <a:xfrm>
              <a:off x="6192838" y="2436020"/>
              <a:ext cx="328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B</a:t>
              </a:r>
            </a:p>
          </p:txBody>
        </p:sp>
        <p:sp>
          <p:nvSpPr>
            <p:cNvPr id="60" name="Text Box 31">
              <a:extLst>
                <a:ext uri="{FF2B5EF4-FFF2-40B4-BE49-F238E27FC236}">
                  <a16:creationId xmlns:a16="http://schemas.microsoft.com/office/drawing/2014/main" id="{0CE295C9-5B1E-4D95-A1F3-0B87475E161C}"/>
                </a:ext>
              </a:extLst>
            </p:cNvPr>
            <p:cNvSpPr txBox="1">
              <a:spLocks noChangeArrowheads="1"/>
            </p:cNvSpPr>
            <p:nvPr/>
          </p:nvSpPr>
          <p:spPr bwMode="auto">
            <a:xfrm>
              <a:off x="7373938" y="2478883"/>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cs typeface="Times New Roman" panose="02020603050405020304" pitchFamily="18" charset="0"/>
                </a:rPr>
                <a:t>C</a:t>
              </a:r>
            </a:p>
          </p:txBody>
        </p:sp>
        <p:sp>
          <p:nvSpPr>
            <p:cNvPr id="41" name="Text Box 35">
              <a:extLst>
                <a:ext uri="{FF2B5EF4-FFF2-40B4-BE49-F238E27FC236}">
                  <a16:creationId xmlns:a16="http://schemas.microsoft.com/office/drawing/2014/main" id="{1D1B236C-3749-4FC8-96AE-FDDB3350D35F}"/>
                </a:ext>
              </a:extLst>
            </p:cNvPr>
            <p:cNvSpPr txBox="1">
              <a:spLocks noChangeArrowheads="1"/>
            </p:cNvSpPr>
            <p:nvPr/>
          </p:nvSpPr>
          <p:spPr bwMode="auto">
            <a:xfrm>
              <a:off x="4356100" y="3266283"/>
              <a:ext cx="990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solidFill>
                    <a:srgbClr val="009FF6"/>
                  </a:solidFill>
                  <a:latin typeface="Times New Roman" panose="02020603050405020304" pitchFamily="18" charset="0"/>
                  <a:cs typeface="Times New Roman" panose="02020603050405020304" pitchFamily="18" charset="0"/>
                </a:rPr>
                <a:t>A’s signal</a:t>
              </a:r>
            </a:p>
            <a:p>
              <a:pPr>
                <a:spcBef>
                  <a:spcPct val="0"/>
                </a:spcBef>
                <a:buClrTx/>
                <a:buSzTx/>
                <a:buFontTx/>
                <a:buNone/>
              </a:pPr>
              <a:r>
                <a:rPr lang="en-US" altLang="zh-CN" sz="1600" dirty="0">
                  <a:solidFill>
                    <a:srgbClr val="009FF6"/>
                  </a:solidFill>
                  <a:latin typeface="Times New Roman" panose="02020603050405020304" pitchFamily="18" charset="0"/>
                  <a:cs typeface="Times New Roman" panose="02020603050405020304" pitchFamily="18" charset="0"/>
                </a:rPr>
                <a:t>strength</a:t>
              </a:r>
            </a:p>
          </p:txBody>
        </p:sp>
        <p:sp>
          <p:nvSpPr>
            <p:cNvPr id="42" name="Line 36">
              <a:extLst>
                <a:ext uri="{FF2B5EF4-FFF2-40B4-BE49-F238E27FC236}">
                  <a16:creationId xmlns:a16="http://schemas.microsoft.com/office/drawing/2014/main" id="{FA229A5A-434C-4F57-9451-913AA9CA00C9}"/>
                </a:ext>
              </a:extLst>
            </p:cNvPr>
            <p:cNvSpPr>
              <a:spLocks noChangeShapeType="1"/>
            </p:cNvSpPr>
            <p:nvPr/>
          </p:nvSpPr>
          <p:spPr bwMode="auto">
            <a:xfrm>
              <a:off x="4364038" y="4294983"/>
              <a:ext cx="3317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43" name="Line 37">
              <a:extLst>
                <a:ext uri="{FF2B5EF4-FFF2-40B4-BE49-F238E27FC236}">
                  <a16:creationId xmlns:a16="http://schemas.microsoft.com/office/drawing/2014/main" id="{2477CD32-405A-4F8E-8BCA-C93BBEFA8650}"/>
                </a:ext>
              </a:extLst>
            </p:cNvPr>
            <p:cNvSpPr>
              <a:spLocks noChangeShapeType="1"/>
            </p:cNvSpPr>
            <p:nvPr/>
          </p:nvSpPr>
          <p:spPr bwMode="auto">
            <a:xfrm>
              <a:off x="4364038" y="3115469"/>
              <a:ext cx="0" cy="1179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44" name="Freeform 38">
              <a:extLst>
                <a:ext uri="{FF2B5EF4-FFF2-40B4-BE49-F238E27FC236}">
                  <a16:creationId xmlns:a16="http://schemas.microsoft.com/office/drawing/2014/main" id="{3944388D-76AB-4D1F-89E8-3DCC6875F586}"/>
                </a:ext>
              </a:extLst>
            </p:cNvPr>
            <p:cNvSpPr>
              <a:spLocks/>
            </p:cNvSpPr>
            <p:nvPr/>
          </p:nvSpPr>
          <p:spPr bwMode="auto">
            <a:xfrm>
              <a:off x="4446588" y="3171033"/>
              <a:ext cx="2995613" cy="1081088"/>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rgbClr val="009FF6"/>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45" name="Text Box 39">
              <a:extLst>
                <a:ext uri="{FF2B5EF4-FFF2-40B4-BE49-F238E27FC236}">
                  <a16:creationId xmlns:a16="http://schemas.microsoft.com/office/drawing/2014/main" id="{9C74F57D-37B5-488D-8B37-0495ED90B1D8}"/>
                </a:ext>
              </a:extLst>
            </p:cNvPr>
            <p:cNvSpPr txBox="1">
              <a:spLocks noChangeArrowheads="1"/>
            </p:cNvSpPr>
            <p:nvPr/>
          </p:nvSpPr>
          <p:spPr bwMode="auto">
            <a:xfrm>
              <a:off x="5603412" y="4258471"/>
              <a:ext cx="7537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dirty="0">
                  <a:latin typeface="Times New Roman" panose="02020603050405020304" pitchFamily="18" charset="0"/>
                  <a:cs typeface="Times New Roman" panose="02020603050405020304" pitchFamily="18" charset="0"/>
                </a:rPr>
                <a:t>space</a:t>
              </a:r>
            </a:p>
          </p:txBody>
        </p:sp>
        <p:sp>
          <p:nvSpPr>
            <p:cNvPr id="46" name="Freeform 40">
              <a:extLst>
                <a:ext uri="{FF2B5EF4-FFF2-40B4-BE49-F238E27FC236}">
                  <a16:creationId xmlns:a16="http://schemas.microsoft.com/office/drawing/2014/main" id="{F4A4ABCD-3C6C-4A42-BF9A-0E31AB4CDBAE}"/>
                </a:ext>
              </a:extLst>
            </p:cNvPr>
            <p:cNvSpPr>
              <a:spLocks/>
            </p:cNvSpPr>
            <p:nvPr/>
          </p:nvSpPr>
          <p:spPr bwMode="auto">
            <a:xfrm flipH="1">
              <a:off x="4541838" y="3140870"/>
              <a:ext cx="2995613" cy="1081088"/>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47" name="Text Box 41">
              <a:extLst>
                <a:ext uri="{FF2B5EF4-FFF2-40B4-BE49-F238E27FC236}">
                  <a16:creationId xmlns:a16="http://schemas.microsoft.com/office/drawing/2014/main" id="{48A2BFE6-4CDE-4AE6-BFAA-7064B825DA7E}"/>
                </a:ext>
              </a:extLst>
            </p:cNvPr>
            <p:cNvSpPr txBox="1">
              <a:spLocks noChangeArrowheads="1"/>
            </p:cNvSpPr>
            <p:nvPr/>
          </p:nvSpPr>
          <p:spPr bwMode="auto">
            <a:xfrm>
              <a:off x="6983413" y="3194845"/>
              <a:ext cx="10020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solidFill>
                    <a:schemeClr val="accent2"/>
                  </a:solidFill>
                  <a:latin typeface="Times New Roman" panose="02020603050405020304" pitchFamily="18" charset="0"/>
                  <a:cs typeface="Times New Roman" panose="02020603050405020304" pitchFamily="18" charset="0"/>
                </a:rPr>
                <a:t>C’s signal</a:t>
              </a:r>
            </a:p>
            <a:p>
              <a:pPr>
                <a:spcBef>
                  <a:spcPct val="0"/>
                </a:spcBef>
                <a:buClrTx/>
                <a:buSzTx/>
                <a:buFontTx/>
                <a:buNone/>
              </a:pPr>
              <a:r>
                <a:rPr lang="en-US" altLang="zh-CN" sz="1600" dirty="0">
                  <a:solidFill>
                    <a:schemeClr val="accent2"/>
                  </a:solidFill>
                  <a:latin typeface="Times New Roman" panose="02020603050405020304" pitchFamily="18" charset="0"/>
                  <a:cs typeface="Times New Roman" panose="02020603050405020304" pitchFamily="18" charset="0"/>
                </a:rPr>
                <a:t>strength</a:t>
              </a:r>
            </a:p>
          </p:txBody>
        </p:sp>
        <p:sp>
          <p:nvSpPr>
            <p:cNvPr id="48" name="Line 42">
              <a:extLst>
                <a:ext uri="{FF2B5EF4-FFF2-40B4-BE49-F238E27FC236}">
                  <a16:creationId xmlns:a16="http://schemas.microsoft.com/office/drawing/2014/main" id="{9DA26262-3B6F-4CBC-BA69-8EBF44DBE54D}"/>
                </a:ext>
              </a:extLst>
            </p:cNvPr>
            <p:cNvSpPr>
              <a:spLocks noChangeShapeType="1"/>
            </p:cNvSpPr>
            <p:nvPr/>
          </p:nvSpPr>
          <p:spPr bwMode="auto">
            <a:xfrm flipH="1">
              <a:off x="4767474" y="3002757"/>
              <a:ext cx="2963" cy="129222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49" name="Line 43">
              <a:extLst>
                <a:ext uri="{FF2B5EF4-FFF2-40B4-BE49-F238E27FC236}">
                  <a16:creationId xmlns:a16="http://schemas.microsoft.com/office/drawing/2014/main" id="{DE9AFBB1-974E-4B8E-BEA4-7CF84194760D}"/>
                </a:ext>
              </a:extLst>
            </p:cNvPr>
            <p:cNvSpPr>
              <a:spLocks noChangeShapeType="1"/>
            </p:cNvSpPr>
            <p:nvPr/>
          </p:nvSpPr>
          <p:spPr bwMode="auto">
            <a:xfrm>
              <a:off x="5964238" y="3071020"/>
              <a:ext cx="0" cy="120808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50" name="Line 44">
              <a:extLst>
                <a:ext uri="{FF2B5EF4-FFF2-40B4-BE49-F238E27FC236}">
                  <a16:creationId xmlns:a16="http://schemas.microsoft.com/office/drawing/2014/main" id="{0F340B94-E4BE-40F2-8140-E4881CDDC510}"/>
                </a:ext>
              </a:extLst>
            </p:cNvPr>
            <p:cNvSpPr>
              <a:spLocks noChangeShapeType="1"/>
            </p:cNvSpPr>
            <p:nvPr/>
          </p:nvSpPr>
          <p:spPr bwMode="auto">
            <a:xfrm>
              <a:off x="7045325" y="3055145"/>
              <a:ext cx="0" cy="1239837"/>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nvGrpSpPr>
            <p:cNvPr id="83" name="组合 82">
              <a:extLst>
                <a:ext uri="{FF2B5EF4-FFF2-40B4-BE49-F238E27FC236}">
                  <a16:creationId xmlns:a16="http://schemas.microsoft.com/office/drawing/2014/main" id="{13445D50-9F4F-4AB8-8CB6-B5C8AC12B580}"/>
                </a:ext>
              </a:extLst>
            </p:cNvPr>
            <p:cNvGrpSpPr/>
            <p:nvPr/>
          </p:nvGrpSpPr>
          <p:grpSpPr>
            <a:xfrm>
              <a:off x="4451275" y="2144840"/>
              <a:ext cx="916063" cy="1018255"/>
              <a:chOff x="5032539" y="5524063"/>
              <a:chExt cx="512853" cy="570065"/>
            </a:xfrm>
          </p:grpSpPr>
          <p:pic>
            <p:nvPicPr>
              <p:cNvPr id="84" name="图片 83">
                <a:extLst>
                  <a:ext uri="{FF2B5EF4-FFF2-40B4-BE49-F238E27FC236}">
                    <a16:creationId xmlns:a16="http://schemas.microsoft.com/office/drawing/2014/main" id="{28DA89DE-DA74-4069-A849-28B2A59C928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85" name="图片 84">
                <a:extLst>
                  <a:ext uri="{FF2B5EF4-FFF2-40B4-BE49-F238E27FC236}">
                    <a16:creationId xmlns:a16="http://schemas.microsoft.com/office/drawing/2014/main" id="{12BD2132-B13F-4169-A6FB-3AB911CA2175}"/>
                  </a:ext>
                </a:extLst>
              </p:cNvPr>
              <p:cNvPicPr>
                <a:picLocks noChangeAspect="1"/>
              </p:cNvPicPr>
              <p:nvPr/>
            </p:nvPicPr>
            <p:blipFill rotWithShape="1">
              <a:blip r:embed="rId4"/>
              <a:srcRect r="18913" b="66330"/>
              <a:stretch/>
            </p:blipFill>
            <p:spPr>
              <a:xfrm>
                <a:off x="5103671" y="5524063"/>
                <a:ext cx="365407" cy="159393"/>
              </a:xfrm>
              <a:prstGeom prst="rect">
                <a:avLst/>
              </a:prstGeom>
            </p:spPr>
          </p:pic>
        </p:grpSp>
        <p:grpSp>
          <p:nvGrpSpPr>
            <p:cNvPr id="86" name="组合 85">
              <a:extLst>
                <a:ext uri="{FF2B5EF4-FFF2-40B4-BE49-F238E27FC236}">
                  <a16:creationId xmlns:a16="http://schemas.microsoft.com/office/drawing/2014/main" id="{F39D0A45-1669-4B12-9BC2-8F51B82321E9}"/>
                </a:ext>
              </a:extLst>
            </p:cNvPr>
            <p:cNvGrpSpPr/>
            <p:nvPr/>
          </p:nvGrpSpPr>
          <p:grpSpPr>
            <a:xfrm>
              <a:off x="5404063" y="2154699"/>
              <a:ext cx="916063" cy="1018255"/>
              <a:chOff x="5032539" y="5524063"/>
              <a:chExt cx="512853" cy="570065"/>
            </a:xfrm>
          </p:grpSpPr>
          <p:pic>
            <p:nvPicPr>
              <p:cNvPr id="87" name="图片 86">
                <a:extLst>
                  <a:ext uri="{FF2B5EF4-FFF2-40B4-BE49-F238E27FC236}">
                    <a16:creationId xmlns:a16="http://schemas.microsoft.com/office/drawing/2014/main" id="{D5ED1931-637D-43EF-87DA-19B82993CC4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88" name="图片 87">
                <a:extLst>
                  <a:ext uri="{FF2B5EF4-FFF2-40B4-BE49-F238E27FC236}">
                    <a16:creationId xmlns:a16="http://schemas.microsoft.com/office/drawing/2014/main" id="{96828776-8456-4C23-B360-67E071A76A64}"/>
                  </a:ext>
                </a:extLst>
              </p:cNvPr>
              <p:cNvPicPr>
                <a:picLocks noChangeAspect="1"/>
              </p:cNvPicPr>
              <p:nvPr/>
            </p:nvPicPr>
            <p:blipFill rotWithShape="1">
              <a:blip r:embed="rId4"/>
              <a:srcRect r="18913" b="66330"/>
              <a:stretch/>
            </p:blipFill>
            <p:spPr>
              <a:xfrm>
                <a:off x="5103671" y="5524063"/>
                <a:ext cx="365407" cy="159393"/>
              </a:xfrm>
              <a:prstGeom prst="rect">
                <a:avLst/>
              </a:prstGeom>
            </p:spPr>
          </p:pic>
        </p:grpSp>
        <p:grpSp>
          <p:nvGrpSpPr>
            <p:cNvPr id="89" name="组合 88">
              <a:extLst>
                <a:ext uri="{FF2B5EF4-FFF2-40B4-BE49-F238E27FC236}">
                  <a16:creationId xmlns:a16="http://schemas.microsoft.com/office/drawing/2014/main" id="{B220B6FD-2D0C-4388-9D2B-E2717DBC3A32}"/>
                </a:ext>
              </a:extLst>
            </p:cNvPr>
            <p:cNvGrpSpPr/>
            <p:nvPr/>
          </p:nvGrpSpPr>
          <p:grpSpPr>
            <a:xfrm>
              <a:off x="6525956" y="2160715"/>
              <a:ext cx="916063" cy="1018255"/>
              <a:chOff x="5032539" y="5524063"/>
              <a:chExt cx="512853" cy="570065"/>
            </a:xfrm>
          </p:grpSpPr>
          <p:pic>
            <p:nvPicPr>
              <p:cNvPr id="90" name="图片 89">
                <a:extLst>
                  <a:ext uri="{FF2B5EF4-FFF2-40B4-BE49-F238E27FC236}">
                    <a16:creationId xmlns:a16="http://schemas.microsoft.com/office/drawing/2014/main" id="{134AEEBF-88B5-45F8-B6E5-AE4A0DC76A8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5032539" y="5581275"/>
                <a:ext cx="512853" cy="512853"/>
              </a:xfrm>
              <a:prstGeom prst="rect">
                <a:avLst/>
              </a:prstGeom>
            </p:spPr>
          </p:pic>
          <p:pic>
            <p:nvPicPr>
              <p:cNvPr id="91" name="图片 90">
                <a:extLst>
                  <a:ext uri="{FF2B5EF4-FFF2-40B4-BE49-F238E27FC236}">
                    <a16:creationId xmlns:a16="http://schemas.microsoft.com/office/drawing/2014/main" id="{3AA506AE-EAAB-49A4-B5DD-1964E07FE49A}"/>
                  </a:ext>
                </a:extLst>
              </p:cNvPr>
              <p:cNvPicPr>
                <a:picLocks noChangeAspect="1"/>
              </p:cNvPicPr>
              <p:nvPr/>
            </p:nvPicPr>
            <p:blipFill rotWithShape="1">
              <a:blip r:embed="rId4"/>
              <a:srcRect r="18913" b="66330"/>
              <a:stretch/>
            </p:blipFill>
            <p:spPr>
              <a:xfrm>
                <a:off x="5103671" y="5524063"/>
                <a:ext cx="365407" cy="159393"/>
              </a:xfrm>
              <a:prstGeom prst="rect">
                <a:avLst/>
              </a:prstGeom>
            </p:spPr>
          </p:pic>
        </p:grpSp>
      </p:grpSp>
      <p:grpSp>
        <p:nvGrpSpPr>
          <p:cNvPr id="51" name="组合 50">
            <a:extLst>
              <a:ext uri="{FF2B5EF4-FFF2-40B4-BE49-F238E27FC236}">
                <a16:creationId xmlns:a16="http://schemas.microsoft.com/office/drawing/2014/main" id="{B9B35E54-2D2C-48CD-94C4-5195A2046172}"/>
              </a:ext>
            </a:extLst>
          </p:cNvPr>
          <p:cNvGrpSpPr/>
          <p:nvPr/>
        </p:nvGrpSpPr>
        <p:grpSpPr>
          <a:xfrm>
            <a:off x="430213" y="0"/>
            <a:ext cx="4795547" cy="1428589"/>
            <a:chOff x="551030" y="-368704"/>
            <a:chExt cx="4795547" cy="1428589"/>
          </a:xfrm>
        </p:grpSpPr>
        <p:grpSp>
          <p:nvGrpSpPr>
            <p:cNvPr id="52" name="组合 51">
              <a:extLst>
                <a:ext uri="{FF2B5EF4-FFF2-40B4-BE49-F238E27FC236}">
                  <a16:creationId xmlns:a16="http://schemas.microsoft.com/office/drawing/2014/main" id="{BFCBEDC9-8426-4BB5-953E-46B11BE769C3}"/>
                </a:ext>
              </a:extLst>
            </p:cNvPr>
            <p:cNvGrpSpPr/>
            <p:nvPr/>
          </p:nvGrpSpPr>
          <p:grpSpPr>
            <a:xfrm>
              <a:off x="1201632" y="293510"/>
              <a:ext cx="4144945" cy="685858"/>
              <a:chOff x="1839059" y="957354"/>
              <a:chExt cx="4144945" cy="685858"/>
            </a:xfrm>
          </p:grpSpPr>
          <p:sp>
            <p:nvSpPr>
              <p:cNvPr id="54" name="矩形: 圆角 30">
                <a:extLst>
                  <a:ext uri="{FF2B5EF4-FFF2-40B4-BE49-F238E27FC236}">
                    <a16:creationId xmlns:a16="http://schemas.microsoft.com/office/drawing/2014/main" id="{0A5CEEFE-DB50-41B0-A2E7-21670544F415}"/>
                  </a:ext>
                </a:extLst>
              </p:cNvPr>
              <p:cNvSpPr/>
              <p:nvPr/>
            </p:nvSpPr>
            <p:spPr>
              <a:xfrm>
                <a:off x="1839059" y="967769"/>
                <a:ext cx="41449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5" name="文本框 54">
                <a:extLst>
                  <a:ext uri="{FF2B5EF4-FFF2-40B4-BE49-F238E27FC236}">
                    <a16:creationId xmlns:a16="http://schemas.microsoft.com/office/drawing/2014/main" id="{FDA15174-4BB4-42BB-84C6-CC8514747EDC}"/>
                  </a:ext>
                </a:extLst>
              </p:cNvPr>
              <p:cNvSpPr txBox="1"/>
              <p:nvPr/>
            </p:nvSpPr>
            <p:spPr>
              <a:xfrm>
                <a:off x="2795619" y="957354"/>
                <a:ext cx="318838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隐藏终端问题</a:t>
                </a:r>
              </a:p>
            </p:txBody>
          </p:sp>
        </p:grpSp>
        <p:pic>
          <p:nvPicPr>
            <p:cNvPr id="53" name="图片 52">
              <a:extLst>
                <a:ext uri="{FF2B5EF4-FFF2-40B4-BE49-F238E27FC236}">
                  <a16:creationId xmlns:a16="http://schemas.microsoft.com/office/drawing/2014/main" id="{6525B861-75AB-4E37-88F7-4CC027FBFE86}"/>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54628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6">
                                            <p:txEl>
                                              <p:pRg st="0" end="0"/>
                                            </p:txEl>
                                          </p:spTgt>
                                        </p:tgtEl>
                                        <p:attrNameLst>
                                          <p:attrName>style.visibility</p:attrName>
                                        </p:attrNameLst>
                                      </p:cBhvr>
                                      <p:to>
                                        <p:strVal val="visible"/>
                                      </p:to>
                                    </p:set>
                                    <p:animEffect transition="in" filter="wipe(left)">
                                      <p:cBhvr>
                                        <p:cTn id="15" dur="500"/>
                                        <p:tgtEl>
                                          <p:spTgt spid="76">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6">
                                            <p:txEl>
                                              <p:pRg st="1" end="1"/>
                                            </p:txEl>
                                          </p:spTgt>
                                        </p:tgtEl>
                                        <p:attrNameLst>
                                          <p:attrName>style.visibility</p:attrName>
                                        </p:attrNameLst>
                                      </p:cBhvr>
                                      <p:to>
                                        <p:strVal val="visible"/>
                                      </p:to>
                                    </p:set>
                                    <p:animEffect transition="in" filter="wipe(left)">
                                      <p:cBhvr>
                                        <p:cTn id="19" dur="500"/>
                                        <p:tgtEl>
                                          <p:spTgt spid="76">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6">
                                            <p:txEl>
                                              <p:pRg st="2" end="2"/>
                                            </p:txEl>
                                          </p:spTgt>
                                        </p:tgtEl>
                                        <p:attrNameLst>
                                          <p:attrName>style.visibility</p:attrName>
                                        </p:attrNameLst>
                                      </p:cBhvr>
                                      <p:to>
                                        <p:strVal val="visible"/>
                                      </p:to>
                                    </p:set>
                                    <p:animEffect transition="in" filter="wipe(left)">
                                      <p:cBhvr>
                                        <p:cTn id="23" dur="500"/>
                                        <p:tgtEl>
                                          <p:spTgt spid="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76F56-47ED-4CBA-9FAF-4D181F0E2FD9}"/>
              </a:ext>
            </a:extLst>
          </p:cNvPr>
          <p:cNvSpPr>
            <a:spLocks noGrp="1"/>
          </p:cNvSpPr>
          <p:nvPr>
            <p:ph type="title"/>
          </p:nvPr>
        </p:nvSpPr>
        <p:spPr/>
        <p:txBody>
          <a:bodyPr/>
          <a:lstStyle/>
          <a:p>
            <a:r>
              <a:rPr lang="zh-CN" altLang="en-US" dirty="0"/>
              <a:t>无线局域网</a:t>
            </a:r>
          </a:p>
        </p:txBody>
      </p:sp>
      <p:sp>
        <p:nvSpPr>
          <p:cNvPr id="5" name="文本框 4">
            <a:extLst>
              <a:ext uri="{FF2B5EF4-FFF2-40B4-BE49-F238E27FC236}">
                <a16:creationId xmlns:a16="http://schemas.microsoft.com/office/drawing/2014/main" id="{A3F8A609-D32B-A308-9599-3D99DEF39DE8}"/>
              </a:ext>
            </a:extLst>
          </p:cNvPr>
          <p:cNvSpPr txBox="1"/>
          <p:nvPr/>
        </p:nvSpPr>
        <p:spPr>
          <a:xfrm>
            <a:off x="1419225" y="2564870"/>
            <a:ext cx="10191975" cy="2796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400" dirty="0">
                <a:latin typeface="+mn-ea"/>
              </a:rPr>
              <a:t>传输介质：无线电波</a:t>
            </a:r>
            <a:endParaRPr kumimoji="1" lang="en-US" altLang="zh-CN" sz="2400" dirty="0">
              <a:latin typeface="+mn-ea"/>
            </a:endParaRPr>
          </a:p>
          <a:p>
            <a:pPr marL="285750" indent="-285750">
              <a:lnSpc>
                <a:spcPct val="150000"/>
              </a:lnSpc>
              <a:buFont typeface="Arial" panose="020B0604020202020204" pitchFamily="34" charset="0"/>
              <a:buChar char="•"/>
            </a:pPr>
            <a:r>
              <a:rPr kumimoji="1" lang="zh-CN" altLang="en-US" sz="2400" dirty="0">
                <a:latin typeface="+mn-ea"/>
              </a:rPr>
              <a:t>速率：</a:t>
            </a:r>
            <a:r>
              <a:rPr kumimoji="1" lang="en-US" altLang="zh-CN" sz="2400" dirty="0">
                <a:latin typeface="+mn-ea"/>
              </a:rPr>
              <a:t>Wi-Fi</a:t>
            </a:r>
            <a:r>
              <a:rPr kumimoji="1" lang="zh-CN" altLang="en-US" sz="2400" dirty="0">
                <a:latin typeface="+mn-ea"/>
              </a:rPr>
              <a:t> </a:t>
            </a:r>
            <a:r>
              <a:rPr kumimoji="1" lang="en-US" altLang="zh-CN" sz="2400" dirty="0">
                <a:latin typeface="+mn-ea"/>
              </a:rPr>
              <a:t>7</a:t>
            </a:r>
            <a:r>
              <a:rPr kumimoji="1" lang="zh-CN" altLang="en-US" sz="2400" dirty="0">
                <a:latin typeface="+mn-ea"/>
              </a:rPr>
              <a:t>可达</a:t>
            </a:r>
            <a:r>
              <a:rPr kumimoji="1" lang="en-US" altLang="zh-CN" sz="2400" dirty="0">
                <a:latin typeface="+mn-ea"/>
              </a:rPr>
              <a:t>10G+bps</a:t>
            </a:r>
            <a:r>
              <a:rPr kumimoji="1" lang="zh-CN" altLang="en-US" sz="2400" dirty="0">
                <a:latin typeface="+mn-ea"/>
              </a:rPr>
              <a:t>，但受距离和干扰影响大</a:t>
            </a:r>
            <a:endParaRPr kumimoji="1" lang="en-US" altLang="zh-CN" sz="2400" dirty="0">
              <a:latin typeface="+mn-ea"/>
            </a:endParaRPr>
          </a:p>
          <a:p>
            <a:pPr marL="285750" indent="-285750">
              <a:lnSpc>
                <a:spcPct val="150000"/>
              </a:lnSpc>
              <a:buFont typeface="Arial" panose="020B0604020202020204" pitchFamily="34" charset="0"/>
              <a:buChar char="•"/>
            </a:pPr>
            <a:r>
              <a:rPr kumimoji="1" lang="zh-CN" altLang="en-US" sz="2400" dirty="0">
                <a:latin typeface="+mn-ea"/>
              </a:rPr>
              <a:t>抗干扰能力：易受电磁波、障碍物干扰</a:t>
            </a:r>
            <a:endParaRPr kumimoji="1" lang="en-US" altLang="zh-CN" sz="2400" dirty="0">
              <a:latin typeface="+mn-ea"/>
            </a:endParaRPr>
          </a:p>
          <a:p>
            <a:pPr marL="285750" indent="-285750">
              <a:lnSpc>
                <a:spcPct val="150000"/>
              </a:lnSpc>
              <a:buFont typeface="Arial" panose="020B0604020202020204" pitchFamily="34" charset="0"/>
              <a:buChar char="•"/>
            </a:pPr>
            <a:r>
              <a:rPr kumimoji="1" lang="zh-CN" altLang="en-US" sz="2400" dirty="0">
                <a:latin typeface="+mn-ea"/>
              </a:rPr>
              <a:t>稳定性：延迟和带宽波动大</a:t>
            </a:r>
            <a:endParaRPr kumimoji="1" lang="en-US" altLang="zh-CN" sz="2400" dirty="0">
              <a:latin typeface="+mn-ea"/>
            </a:endParaRPr>
          </a:p>
          <a:p>
            <a:pPr marL="285750" indent="-285750">
              <a:lnSpc>
                <a:spcPct val="150000"/>
              </a:lnSpc>
              <a:buFont typeface="Arial" panose="020B0604020202020204" pitchFamily="34" charset="0"/>
              <a:buChar char="•"/>
            </a:pPr>
            <a:r>
              <a:rPr kumimoji="1" lang="zh-CN" altLang="en-US" sz="2400" dirty="0">
                <a:latin typeface="+mn-ea"/>
              </a:rPr>
              <a:t>部署：由接入点通过无线信号和设备通信，易于扩展和移动</a:t>
            </a:r>
          </a:p>
        </p:txBody>
      </p:sp>
    </p:spTree>
    <p:extLst>
      <p:ext uri="{BB962C8B-B14F-4D97-AF65-F5344CB8AC3E}">
        <p14:creationId xmlns:p14="http://schemas.microsoft.com/office/powerpoint/2010/main" val="13371339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050346" cy="1428589"/>
            <a:chOff x="551030" y="-368704"/>
            <a:chExt cx="4050346"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3399745" cy="698202"/>
              <a:chOff x="1839058" y="967769"/>
              <a:chExt cx="3399745" cy="698202"/>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33997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95237" y="1019640"/>
                <a:ext cx="244356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几个概念</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67" name="组合 66">
            <a:extLst>
              <a:ext uri="{FF2B5EF4-FFF2-40B4-BE49-F238E27FC236}">
                <a16:creationId xmlns:a16="http://schemas.microsoft.com/office/drawing/2014/main" id="{5FF36C97-AB26-4155-A8FF-8DBCBCFD73BE}"/>
              </a:ext>
            </a:extLst>
          </p:cNvPr>
          <p:cNvGrpSpPr/>
          <p:nvPr/>
        </p:nvGrpSpPr>
        <p:grpSpPr>
          <a:xfrm>
            <a:off x="1438002" y="2539397"/>
            <a:ext cx="3275784" cy="476221"/>
            <a:chOff x="1403750" y="3593123"/>
            <a:chExt cx="3275784" cy="476221"/>
          </a:xfrm>
        </p:grpSpPr>
        <p:grpSp>
          <p:nvGrpSpPr>
            <p:cNvPr id="68" name="组合 67">
              <a:extLst>
                <a:ext uri="{FF2B5EF4-FFF2-40B4-BE49-F238E27FC236}">
                  <a16:creationId xmlns:a16="http://schemas.microsoft.com/office/drawing/2014/main" id="{9600CAED-7D45-4A81-8E26-EA186427475C}"/>
                </a:ext>
              </a:extLst>
            </p:cNvPr>
            <p:cNvGrpSpPr/>
            <p:nvPr/>
          </p:nvGrpSpPr>
          <p:grpSpPr>
            <a:xfrm>
              <a:off x="1403750" y="3593123"/>
              <a:ext cx="490436" cy="476221"/>
              <a:chOff x="1403750" y="3593123"/>
              <a:chExt cx="808892" cy="785446"/>
            </a:xfrm>
          </p:grpSpPr>
          <p:sp>
            <p:nvSpPr>
              <p:cNvPr id="70" name="对话气泡: 椭圆形 69">
                <a:extLst>
                  <a:ext uri="{FF2B5EF4-FFF2-40B4-BE49-F238E27FC236}">
                    <a16:creationId xmlns:a16="http://schemas.microsoft.com/office/drawing/2014/main" id="{91011021-11C7-4026-9A05-3BFDE8DDF7F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a:extLst>
                  <a:ext uri="{FF2B5EF4-FFF2-40B4-BE49-F238E27FC236}">
                    <a16:creationId xmlns:a16="http://schemas.microsoft.com/office/drawing/2014/main" id="{677A4B40-1C95-4FB4-BF61-60AC18B7621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69" name="Text Box 79">
              <a:extLst>
                <a:ext uri="{FF2B5EF4-FFF2-40B4-BE49-F238E27FC236}">
                  <a16:creationId xmlns:a16="http://schemas.microsoft.com/office/drawing/2014/main" id="{D1C68253-02A9-4DD9-91A8-A2DAB14088A0}"/>
                </a:ext>
              </a:extLst>
            </p:cNvPr>
            <p:cNvSpPr txBox="1">
              <a:spLocks noChangeArrowheads="1"/>
            </p:cNvSpPr>
            <p:nvPr/>
          </p:nvSpPr>
          <p:spPr bwMode="auto">
            <a:xfrm>
              <a:off x="1985931" y="3593123"/>
              <a:ext cx="269360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关联</a:t>
              </a:r>
            </a:p>
          </p:txBody>
        </p:sp>
      </p:grpSp>
      <p:sp>
        <p:nvSpPr>
          <p:cNvPr id="77" name="Text Box 79">
            <a:extLst>
              <a:ext uri="{FF2B5EF4-FFF2-40B4-BE49-F238E27FC236}">
                <a16:creationId xmlns:a16="http://schemas.microsoft.com/office/drawing/2014/main" id="{A2157D10-AF15-4D1E-A096-978B8D1C7C54}"/>
              </a:ext>
            </a:extLst>
          </p:cNvPr>
          <p:cNvSpPr txBox="1">
            <a:spLocks noChangeArrowheads="1"/>
          </p:cNvSpPr>
          <p:nvPr/>
        </p:nvSpPr>
        <p:spPr bwMode="auto">
          <a:xfrm>
            <a:off x="1638832" y="3178283"/>
            <a:ext cx="730991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无线主机位于某个基站的无线通信覆盖范围内</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该主机使用该基站</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中继</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它与更大网络之间的数据</a:t>
            </a:r>
          </a:p>
        </p:txBody>
      </p:sp>
    </p:spTree>
    <p:extLst>
      <p:ext uri="{BB962C8B-B14F-4D97-AF65-F5344CB8AC3E}">
        <p14:creationId xmlns:p14="http://schemas.microsoft.com/office/powerpoint/2010/main" val="28291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D6BC1D3-053C-2829-5023-C5FFB6CCEA73}"/>
              </a:ext>
            </a:extLst>
          </p:cNvPr>
          <p:cNvGrpSpPr/>
          <p:nvPr/>
        </p:nvGrpSpPr>
        <p:grpSpPr>
          <a:xfrm>
            <a:off x="430213" y="0"/>
            <a:ext cx="8815388" cy="1428589"/>
            <a:chOff x="551030" y="-368704"/>
            <a:chExt cx="8815388" cy="1428589"/>
          </a:xfrm>
        </p:grpSpPr>
        <p:grpSp>
          <p:nvGrpSpPr>
            <p:cNvPr id="3" name="组合 2">
              <a:extLst>
                <a:ext uri="{FF2B5EF4-FFF2-40B4-BE49-F238E27FC236}">
                  <a16:creationId xmlns:a16="http://schemas.microsoft.com/office/drawing/2014/main" id="{52433ADE-25A1-2E3E-61A2-2418E7897185}"/>
                </a:ext>
              </a:extLst>
            </p:cNvPr>
            <p:cNvGrpSpPr/>
            <p:nvPr/>
          </p:nvGrpSpPr>
          <p:grpSpPr>
            <a:xfrm>
              <a:off x="1201629" y="303925"/>
              <a:ext cx="8164789" cy="675443"/>
              <a:chOff x="1839056" y="967769"/>
              <a:chExt cx="8164789" cy="675443"/>
            </a:xfrm>
          </p:grpSpPr>
          <p:sp>
            <p:nvSpPr>
              <p:cNvPr id="5" name="矩形: 圆角 30">
                <a:extLst>
                  <a:ext uri="{FF2B5EF4-FFF2-40B4-BE49-F238E27FC236}">
                    <a16:creationId xmlns:a16="http://schemas.microsoft.com/office/drawing/2014/main" id="{42E3F42F-BE41-8DE5-FDA9-4CAED8EDE8FB}"/>
                  </a:ext>
                </a:extLst>
              </p:cNvPr>
              <p:cNvSpPr/>
              <p:nvPr/>
            </p:nvSpPr>
            <p:spPr>
              <a:xfrm>
                <a:off x="1839056" y="967769"/>
                <a:ext cx="71487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30B2EEAC-9F6C-C5A9-2BBB-925C400B6105}"/>
                  </a:ext>
                </a:extLst>
              </p:cNvPr>
              <p:cNvSpPr txBox="1"/>
              <p:nvPr/>
            </p:nvSpPr>
            <p:spPr>
              <a:xfrm>
                <a:off x="2655464" y="1058437"/>
                <a:ext cx="734838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主机关联</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的过程</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4AF744B2-C1BE-08D2-ED1F-29348077C648}"/>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a:extLst>
              <a:ext uri="{FF2B5EF4-FFF2-40B4-BE49-F238E27FC236}">
                <a16:creationId xmlns:a16="http://schemas.microsoft.com/office/drawing/2014/main" id="{55A28FB5-46B4-A2C7-6F3E-B553E0F9A70F}"/>
              </a:ext>
            </a:extLst>
          </p:cNvPr>
          <p:cNvGrpSpPr/>
          <p:nvPr/>
        </p:nvGrpSpPr>
        <p:grpSpPr>
          <a:xfrm>
            <a:off x="1080812" y="1715324"/>
            <a:ext cx="7539775" cy="476221"/>
            <a:chOff x="1403750" y="3593123"/>
            <a:chExt cx="7539775" cy="476221"/>
          </a:xfrm>
        </p:grpSpPr>
        <p:grpSp>
          <p:nvGrpSpPr>
            <p:cNvPr id="8" name="组合 7">
              <a:extLst>
                <a:ext uri="{FF2B5EF4-FFF2-40B4-BE49-F238E27FC236}">
                  <a16:creationId xmlns:a16="http://schemas.microsoft.com/office/drawing/2014/main" id="{25AEA0FA-1763-ECC3-5C95-DB1CFC10BCA7}"/>
                </a:ext>
              </a:extLst>
            </p:cNvPr>
            <p:cNvGrpSpPr/>
            <p:nvPr/>
          </p:nvGrpSpPr>
          <p:grpSpPr>
            <a:xfrm>
              <a:off x="1403750" y="3593123"/>
              <a:ext cx="490436" cy="476221"/>
              <a:chOff x="1403750" y="3593123"/>
              <a:chExt cx="808892" cy="785446"/>
            </a:xfrm>
          </p:grpSpPr>
          <p:sp>
            <p:nvSpPr>
              <p:cNvPr id="10" name="对话气泡: 椭圆形 375">
                <a:extLst>
                  <a:ext uri="{FF2B5EF4-FFF2-40B4-BE49-F238E27FC236}">
                    <a16:creationId xmlns:a16="http://schemas.microsoft.com/office/drawing/2014/main" id="{3951C9E3-213F-B62C-FE33-97A4BAD342B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a:extLst>
                  <a:ext uri="{FF2B5EF4-FFF2-40B4-BE49-F238E27FC236}">
                    <a16:creationId xmlns:a16="http://schemas.microsoft.com/office/drawing/2014/main" id="{1056E945-4C66-B474-69E0-3BBD72CAD47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9" name="Text Box 79">
              <a:extLst>
                <a:ext uri="{FF2B5EF4-FFF2-40B4-BE49-F238E27FC236}">
                  <a16:creationId xmlns:a16="http://schemas.microsoft.com/office/drawing/2014/main" id="{9B160790-4035-8577-F651-9928BE724332}"/>
                </a:ext>
              </a:extLst>
            </p:cNvPr>
            <p:cNvSpPr txBox="1">
              <a:spLocks noChangeArrowheads="1"/>
            </p:cNvSpPr>
            <p:nvPr/>
          </p:nvSpPr>
          <p:spPr bwMode="auto">
            <a:xfrm>
              <a:off x="1985931" y="3593123"/>
              <a:ext cx="695759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每个到达的无线站点：必须与一个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进行关联</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 name="组合 11">
            <a:extLst>
              <a:ext uri="{FF2B5EF4-FFF2-40B4-BE49-F238E27FC236}">
                <a16:creationId xmlns:a16="http://schemas.microsoft.com/office/drawing/2014/main" id="{4E12026A-5041-01DB-DC13-31D06ED0C201}"/>
              </a:ext>
            </a:extLst>
          </p:cNvPr>
          <p:cNvGrpSpPr/>
          <p:nvPr/>
        </p:nvGrpSpPr>
        <p:grpSpPr>
          <a:xfrm>
            <a:off x="1752841" y="3728792"/>
            <a:ext cx="10439159" cy="476221"/>
            <a:chOff x="1403750" y="3593123"/>
            <a:chExt cx="10439159" cy="476221"/>
          </a:xfrm>
        </p:grpSpPr>
        <p:grpSp>
          <p:nvGrpSpPr>
            <p:cNvPr id="13" name="组合 12">
              <a:extLst>
                <a:ext uri="{FF2B5EF4-FFF2-40B4-BE49-F238E27FC236}">
                  <a16:creationId xmlns:a16="http://schemas.microsoft.com/office/drawing/2014/main" id="{00A12C52-05FC-881C-39FE-1B386379BEBD}"/>
                </a:ext>
              </a:extLst>
            </p:cNvPr>
            <p:cNvGrpSpPr/>
            <p:nvPr/>
          </p:nvGrpSpPr>
          <p:grpSpPr>
            <a:xfrm>
              <a:off x="1403750" y="3593123"/>
              <a:ext cx="490436" cy="476221"/>
              <a:chOff x="1403750" y="3593123"/>
              <a:chExt cx="808892" cy="785446"/>
            </a:xfrm>
          </p:grpSpPr>
          <p:sp>
            <p:nvSpPr>
              <p:cNvPr id="15" name="对话气泡: 椭圆形 71">
                <a:extLst>
                  <a:ext uri="{FF2B5EF4-FFF2-40B4-BE49-F238E27FC236}">
                    <a16:creationId xmlns:a16="http://schemas.microsoft.com/office/drawing/2014/main" id="{D25FABEC-BA55-DC94-2875-BA8C6EC8FAD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ound-web-cam_17861">
                <a:extLst>
                  <a:ext uri="{FF2B5EF4-FFF2-40B4-BE49-F238E27FC236}">
                    <a16:creationId xmlns:a16="http://schemas.microsoft.com/office/drawing/2014/main" id="{9FD16857-05D4-AAB6-8D4E-FCFFB4EABA0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4" name="Text Box 79">
              <a:extLst>
                <a:ext uri="{FF2B5EF4-FFF2-40B4-BE49-F238E27FC236}">
                  <a16:creationId xmlns:a16="http://schemas.microsoft.com/office/drawing/2014/main" id="{B353DAA2-B0C0-9FAE-4CFE-323055E79DA2}"/>
                </a:ext>
              </a:extLst>
            </p:cNvPr>
            <p:cNvSpPr txBox="1">
              <a:spLocks noChangeArrowheads="1"/>
            </p:cNvSpPr>
            <p:nvPr/>
          </p:nvSpPr>
          <p:spPr bwMode="auto">
            <a:xfrm>
              <a:off x="1985930" y="3593123"/>
              <a:ext cx="98569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主机对</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个信道（</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2.4GHz</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频段）进行扫描，获取所有可用的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的信标帧</a:t>
              </a:r>
            </a:p>
          </p:txBody>
        </p:sp>
      </p:grpSp>
      <p:grpSp>
        <p:nvGrpSpPr>
          <p:cNvPr id="17" name="组合 16">
            <a:extLst>
              <a:ext uri="{FF2B5EF4-FFF2-40B4-BE49-F238E27FC236}">
                <a16:creationId xmlns:a16="http://schemas.microsoft.com/office/drawing/2014/main" id="{B6F02490-7FB9-BE22-AE12-684B88384268}"/>
              </a:ext>
            </a:extLst>
          </p:cNvPr>
          <p:cNvGrpSpPr/>
          <p:nvPr/>
        </p:nvGrpSpPr>
        <p:grpSpPr>
          <a:xfrm>
            <a:off x="1752841" y="4364200"/>
            <a:ext cx="7350863" cy="476221"/>
            <a:chOff x="1403750" y="3593123"/>
            <a:chExt cx="7350863" cy="476221"/>
          </a:xfrm>
        </p:grpSpPr>
        <p:grpSp>
          <p:nvGrpSpPr>
            <p:cNvPr id="18" name="组合 17">
              <a:extLst>
                <a:ext uri="{FF2B5EF4-FFF2-40B4-BE49-F238E27FC236}">
                  <a16:creationId xmlns:a16="http://schemas.microsoft.com/office/drawing/2014/main" id="{AC96EE7E-9D85-D564-ED56-4BCF667DF3B0}"/>
                </a:ext>
              </a:extLst>
            </p:cNvPr>
            <p:cNvGrpSpPr/>
            <p:nvPr/>
          </p:nvGrpSpPr>
          <p:grpSpPr>
            <a:xfrm>
              <a:off x="1403750" y="3593123"/>
              <a:ext cx="490436" cy="476221"/>
              <a:chOff x="1403750" y="3593123"/>
              <a:chExt cx="808892" cy="785446"/>
            </a:xfrm>
          </p:grpSpPr>
          <p:sp>
            <p:nvSpPr>
              <p:cNvPr id="20" name="对话气泡: 椭圆形 81">
                <a:extLst>
                  <a:ext uri="{FF2B5EF4-FFF2-40B4-BE49-F238E27FC236}">
                    <a16:creationId xmlns:a16="http://schemas.microsoft.com/office/drawing/2014/main" id="{3D6F87AF-2747-6D9D-C530-687C92CDBEF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ound-web-cam_17861">
                <a:extLst>
                  <a:ext uri="{FF2B5EF4-FFF2-40B4-BE49-F238E27FC236}">
                    <a16:creationId xmlns:a16="http://schemas.microsoft.com/office/drawing/2014/main" id="{69389A3E-1639-4A24-9C9D-94C63631566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9" name="Text Box 79">
              <a:extLst>
                <a:ext uri="{FF2B5EF4-FFF2-40B4-BE49-F238E27FC236}">
                  <a16:creationId xmlns:a16="http://schemas.microsoft.com/office/drawing/2014/main" id="{32B80E56-9AB3-637A-DAE7-F5CCCD3E740C}"/>
                </a:ext>
              </a:extLst>
            </p:cNvPr>
            <p:cNvSpPr txBox="1">
              <a:spLocks noChangeArrowheads="1"/>
            </p:cNvSpPr>
            <p:nvPr/>
          </p:nvSpPr>
          <p:spPr bwMode="auto">
            <a:xfrm>
              <a:off x="1985930" y="3593123"/>
              <a:ext cx="676868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主机选择其中一个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进行关联，加入其所属子网</a:t>
              </a:r>
            </a:p>
          </p:txBody>
        </p:sp>
      </p:grpSp>
      <p:grpSp>
        <p:nvGrpSpPr>
          <p:cNvPr id="22" name="组合 21">
            <a:extLst>
              <a:ext uri="{FF2B5EF4-FFF2-40B4-BE49-F238E27FC236}">
                <a16:creationId xmlns:a16="http://schemas.microsoft.com/office/drawing/2014/main" id="{C63BB991-6B33-C69B-88E5-4FE3771A8D2A}"/>
              </a:ext>
            </a:extLst>
          </p:cNvPr>
          <p:cNvGrpSpPr/>
          <p:nvPr/>
        </p:nvGrpSpPr>
        <p:grpSpPr>
          <a:xfrm>
            <a:off x="1752841" y="5758106"/>
            <a:ext cx="9726734" cy="476221"/>
            <a:chOff x="1403750" y="3593123"/>
            <a:chExt cx="9726734" cy="476221"/>
          </a:xfrm>
        </p:grpSpPr>
        <p:grpSp>
          <p:nvGrpSpPr>
            <p:cNvPr id="23" name="组合 22">
              <a:extLst>
                <a:ext uri="{FF2B5EF4-FFF2-40B4-BE49-F238E27FC236}">
                  <a16:creationId xmlns:a16="http://schemas.microsoft.com/office/drawing/2014/main" id="{04DDA212-94F1-F49A-9279-FE9746679F1C}"/>
                </a:ext>
              </a:extLst>
            </p:cNvPr>
            <p:cNvGrpSpPr/>
            <p:nvPr/>
          </p:nvGrpSpPr>
          <p:grpSpPr>
            <a:xfrm>
              <a:off x="1403750" y="3593123"/>
              <a:ext cx="490436" cy="476221"/>
              <a:chOff x="1403750" y="3593123"/>
              <a:chExt cx="808892" cy="785446"/>
            </a:xfrm>
          </p:grpSpPr>
          <p:sp>
            <p:nvSpPr>
              <p:cNvPr id="25" name="对话气泡: 椭圆形 86">
                <a:extLst>
                  <a:ext uri="{FF2B5EF4-FFF2-40B4-BE49-F238E27FC236}">
                    <a16:creationId xmlns:a16="http://schemas.microsoft.com/office/drawing/2014/main" id="{8D3B22EB-5A0A-0CDC-97BE-FF6E525C4DD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E37D1BB7-2828-53BB-2F1D-AD9022272A9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24" name="Text Box 79">
              <a:extLst>
                <a:ext uri="{FF2B5EF4-FFF2-40B4-BE49-F238E27FC236}">
                  <a16:creationId xmlns:a16="http://schemas.microsoft.com/office/drawing/2014/main" id="{90BB8D2B-14B3-EEA4-8D8E-833A22B51257}"/>
                </a:ext>
              </a:extLst>
            </p:cNvPr>
            <p:cNvSpPr txBox="1">
              <a:spLocks noChangeArrowheads="1"/>
            </p:cNvSpPr>
            <p:nvPr/>
          </p:nvSpPr>
          <p:spPr bwMode="auto">
            <a:xfrm>
              <a:off x="1985929" y="3593123"/>
              <a:ext cx="914455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主机通过关联</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向其所在子网发送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DHCP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发现报文，获取</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grpSp>
      <p:grpSp>
        <p:nvGrpSpPr>
          <p:cNvPr id="27" name="组合 26">
            <a:extLst>
              <a:ext uri="{FF2B5EF4-FFF2-40B4-BE49-F238E27FC236}">
                <a16:creationId xmlns:a16="http://schemas.microsoft.com/office/drawing/2014/main" id="{7A54351D-4021-3F2F-0506-B90C73D21F77}"/>
              </a:ext>
            </a:extLst>
          </p:cNvPr>
          <p:cNvGrpSpPr/>
          <p:nvPr/>
        </p:nvGrpSpPr>
        <p:grpSpPr>
          <a:xfrm>
            <a:off x="1752841" y="5036952"/>
            <a:ext cx="10200460" cy="476221"/>
            <a:chOff x="1403750" y="3593123"/>
            <a:chExt cx="10200460" cy="476221"/>
          </a:xfrm>
        </p:grpSpPr>
        <p:grpSp>
          <p:nvGrpSpPr>
            <p:cNvPr id="28" name="组合 27">
              <a:extLst>
                <a:ext uri="{FF2B5EF4-FFF2-40B4-BE49-F238E27FC236}">
                  <a16:creationId xmlns:a16="http://schemas.microsoft.com/office/drawing/2014/main" id="{C1811FE8-7AF4-7056-4787-D1C1A012D068}"/>
                </a:ext>
              </a:extLst>
            </p:cNvPr>
            <p:cNvGrpSpPr/>
            <p:nvPr/>
          </p:nvGrpSpPr>
          <p:grpSpPr>
            <a:xfrm>
              <a:off x="1403750" y="3593123"/>
              <a:ext cx="490436" cy="476221"/>
              <a:chOff x="1403750" y="3593123"/>
              <a:chExt cx="808892" cy="785446"/>
            </a:xfrm>
          </p:grpSpPr>
          <p:sp>
            <p:nvSpPr>
              <p:cNvPr id="30" name="对话气泡: 椭圆形 35">
                <a:extLst>
                  <a:ext uri="{FF2B5EF4-FFF2-40B4-BE49-F238E27FC236}">
                    <a16:creationId xmlns:a16="http://schemas.microsoft.com/office/drawing/2014/main" id="{8FF7C953-7FB2-B86E-4CDE-988744E71CE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a:extLst>
                  <a:ext uri="{FF2B5EF4-FFF2-40B4-BE49-F238E27FC236}">
                    <a16:creationId xmlns:a16="http://schemas.microsoft.com/office/drawing/2014/main" id="{A219C218-C281-D8A1-876E-639EA05ACB2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29" name="Text Box 79">
              <a:extLst>
                <a:ext uri="{FF2B5EF4-FFF2-40B4-BE49-F238E27FC236}">
                  <a16:creationId xmlns:a16="http://schemas.microsoft.com/office/drawing/2014/main" id="{8690E0EB-1927-CCE9-F76B-78FD04B31CBA}"/>
                </a:ext>
              </a:extLst>
            </p:cNvPr>
            <p:cNvSpPr txBox="1">
              <a:spLocks noChangeArrowheads="1"/>
            </p:cNvSpPr>
            <p:nvPr/>
          </p:nvSpPr>
          <p:spPr bwMode="auto">
            <a:xfrm>
              <a:off x="1985930" y="3593123"/>
              <a:ext cx="961828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可能需要身份鉴别（基于无线站点的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地址；用户名和口令）</a:t>
              </a:r>
            </a:p>
          </p:txBody>
        </p:sp>
      </p:grpSp>
      <p:grpSp>
        <p:nvGrpSpPr>
          <p:cNvPr id="32" name="组合 31">
            <a:extLst>
              <a:ext uri="{FF2B5EF4-FFF2-40B4-BE49-F238E27FC236}">
                <a16:creationId xmlns:a16="http://schemas.microsoft.com/office/drawing/2014/main" id="{25C2CA94-ED79-B2A3-6ED2-7C46875EA03B}"/>
              </a:ext>
            </a:extLst>
          </p:cNvPr>
          <p:cNvGrpSpPr/>
          <p:nvPr/>
        </p:nvGrpSpPr>
        <p:grpSpPr>
          <a:xfrm>
            <a:off x="1897220" y="2327554"/>
            <a:ext cx="7539775" cy="476221"/>
            <a:chOff x="1403750" y="3593123"/>
            <a:chExt cx="7539775" cy="476221"/>
          </a:xfrm>
        </p:grpSpPr>
        <p:grpSp>
          <p:nvGrpSpPr>
            <p:cNvPr id="33" name="组合 32">
              <a:extLst>
                <a:ext uri="{FF2B5EF4-FFF2-40B4-BE49-F238E27FC236}">
                  <a16:creationId xmlns:a16="http://schemas.microsoft.com/office/drawing/2014/main" id="{36009BE3-4B32-8C7E-091C-DE3AD21F4B8C}"/>
                </a:ext>
              </a:extLst>
            </p:cNvPr>
            <p:cNvGrpSpPr/>
            <p:nvPr/>
          </p:nvGrpSpPr>
          <p:grpSpPr>
            <a:xfrm>
              <a:off x="1403750" y="3593123"/>
              <a:ext cx="490436" cy="476221"/>
              <a:chOff x="1403750" y="3593123"/>
              <a:chExt cx="808892" cy="785446"/>
            </a:xfrm>
          </p:grpSpPr>
          <p:sp>
            <p:nvSpPr>
              <p:cNvPr id="35" name="对话气泡: 椭圆形 375">
                <a:extLst>
                  <a:ext uri="{FF2B5EF4-FFF2-40B4-BE49-F238E27FC236}">
                    <a16:creationId xmlns:a16="http://schemas.microsoft.com/office/drawing/2014/main" id="{3595FCC9-4B00-4D18-90DA-AEF484FC15C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ound-web-cam_17861">
                <a:extLst>
                  <a:ext uri="{FF2B5EF4-FFF2-40B4-BE49-F238E27FC236}">
                    <a16:creationId xmlns:a16="http://schemas.microsoft.com/office/drawing/2014/main" id="{805E8898-918D-4C08-DC14-B1F0F0753BF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34" name="Text Box 79">
              <a:extLst>
                <a:ext uri="{FF2B5EF4-FFF2-40B4-BE49-F238E27FC236}">
                  <a16:creationId xmlns:a16="http://schemas.microsoft.com/office/drawing/2014/main" id="{BDF42718-3C37-6A8A-F440-E88EB7EC59CF}"/>
                </a:ext>
              </a:extLst>
            </p:cNvPr>
            <p:cNvSpPr txBox="1">
              <a:spLocks noChangeArrowheads="1"/>
            </p:cNvSpPr>
            <p:nvPr/>
          </p:nvSpPr>
          <p:spPr bwMode="auto">
            <a:xfrm>
              <a:off x="1985931" y="3593123"/>
              <a:ext cx="69575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可发送</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信标帧</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，包括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SSID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MAC</a:t>
              </a:r>
            </a:p>
          </p:txBody>
        </p:sp>
      </p:grpSp>
      <p:grpSp>
        <p:nvGrpSpPr>
          <p:cNvPr id="37" name="组合 36">
            <a:extLst>
              <a:ext uri="{FF2B5EF4-FFF2-40B4-BE49-F238E27FC236}">
                <a16:creationId xmlns:a16="http://schemas.microsoft.com/office/drawing/2014/main" id="{50898A81-BDA7-46AE-CD75-8B850BB4A65D}"/>
              </a:ext>
            </a:extLst>
          </p:cNvPr>
          <p:cNvGrpSpPr/>
          <p:nvPr/>
        </p:nvGrpSpPr>
        <p:grpSpPr>
          <a:xfrm>
            <a:off x="1890731" y="2856344"/>
            <a:ext cx="6104386" cy="761246"/>
            <a:chOff x="1791494" y="2561767"/>
            <a:chExt cx="5638006" cy="1179621"/>
          </a:xfrm>
        </p:grpSpPr>
        <p:sp>
          <p:nvSpPr>
            <p:cNvPr id="38" name="矩形: 圆角 38">
              <a:extLst>
                <a:ext uri="{FF2B5EF4-FFF2-40B4-BE49-F238E27FC236}">
                  <a16:creationId xmlns:a16="http://schemas.microsoft.com/office/drawing/2014/main" id="{94E26B66-1467-5C6A-29B3-22FB5732E280}"/>
                </a:ext>
              </a:extLst>
            </p:cNvPr>
            <p:cNvSpPr/>
            <p:nvPr/>
          </p:nvSpPr>
          <p:spPr>
            <a:xfrm>
              <a:off x="1791494" y="2561767"/>
              <a:ext cx="5638006" cy="11796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214A3D0A-42E4-CE4C-C449-96FA179801B7}"/>
                </a:ext>
              </a:extLst>
            </p:cNvPr>
            <p:cNvSpPr txBox="1"/>
            <p:nvPr/>
          </p:nvSpPr>
          <p:spPr>
            <a:xfrm>
              <a:off x="1857002" y="2793880"/>
              <a:ext cx="5505824" cy="715393"/>
            </a:xfrm>
            <a:prstGeom prst="rect">
              <a:avLst/>
            </a:prstGeom>
            <a:noFill/>
          </p:spPr>
          <p:txBody>
            <a:bodyPr wrap="square" rtlCol="0">
              <a:spAutoFit/>
            </a:bodyPr>
            <a:lstStyle/>
            <a:p>
              <a:pPr algn="ctr"/>
              <a:r>
                <a:rPr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SSID</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Service Set Identifier</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，服务集标识</a:t>
              </a:r>
            </a:p>
          </p:txBody>
        </p:sp>
        <p:sp>
          <p:nvSpPr>
            <p:cNvPr id="40" name="矩形: 圆角 40">
              <a:extLst>
                <a:ext uri="{FF2B5EF4-FFF2-40B4-BE49-F238E27FC236}">
                  <a16:creationId xmlns:a16="http://schemas.microsoft.com/office/drawing/2014/main" id="{7C58073A-74F0-EC2E-4052-8AA234D39645}"/>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pic>
        <p:nvPicPr>
          <p:cNvPr id="41" name="图片 40">
            <a:extLst>
              <a:ext uri="{FF2B5EF4-FFF2-40B4-BE49-F238E27FC236}">
                <a16:creationId xmlns:a16="http://schemas.microsoft.com/office/drawing/2014/main" id="{7A6FEACD-BFF9-192D-FAE9-C4DF4B10EFCD}"/>
              </a:ext>
            </a:extLst>
          </p:cNvPr>
          <p:cNvPicPr>
            <a:picLocks noChangeAspect="1"/>
          </p:cNvPicPr>
          <p:nvPr/>
        </p:nvPicPr>
        <p:blipFill>
          <a:blip r:embed="rId4"/>
          <a:stretch>
            <a:fillRect/>
          </a:stretch>
        </p:blipFill>
        <p:spPr>
          <a:xfrm>
            <a:off x="8300527" y="515338"/>
            <a:ext cx="3800360" cy="3216322"/>
          </a:xfrm>
          <a:prstGeom prst="rect">
            <a:avLst/>
          </a:prstGeom>
        </p:spPr>
      </p:pic>
    </p:spTree>
    <p:extLst>
      <p:ext uri="{BB962C8B-B14F-4D97-AF65-F5344CB8AC3E}">
        <p14:creationId xmlns:p14="http://schemas.microsoft.com/office/powerpoint/2010/main" val="322715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par>
                          <p:cTn id="36" fill="hold">
                            <p:stCondLst>
                              <p:cond delay="1000"/>
                            </p:stCondLst>
                            <p:childTnLst>
                              <p:par>
                                <p:cTn id="37" presetID="12" presetClass="entr" presetSubtype="8"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p:tgtEl>
                                          <p:spTgt spid="37"/>
                                        </p:tgtEl>
                                        <p:attrNameLst>
                                          <p:attrName>ppt_x</p:attrName>
                                        </p:attrNameLst>
                                      </p:cBhvr>
                                      <p:tavLst>
                                        <p:tav tm="0">
                                          <p:val>
                                            <p:strVal val="#ppt_x-#ppt_w*1.125000"/>
                                          </p:val>
                                        </p:tav>
                                        <p:tav tm="100000">
                                          <p:val>
                                            <p:strVal val="#ppt_x"/>
                                          </p:val>
                                        </p:tav>
                                      </p:tavLst>
                                    </p:anim>
                                    <p:animEffect transition="in" filter="wipe(right)">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773AFFE-F445-80A0-02C8-41A4D8A686BD}"/>
              </a:ext>
            </a:extLst>
          </p:cNvPr>
          <p:cNvGrpSpPr/>
          <p:nvPr/>
        </p:nvGrpSpPr>
        <p:grpSpPr>
          <a:xfrm>
            <a:off x="430213" y="0"/>
            <a:ext cx="8815388" cy="1428589"/>
            <a:chOff x="551030" y="-368704"/>
            <a:chExt cx="8815388" cy="1428589"/>
          </a:xfrm>
        </p:grpSpPr>
        <p:grpSp>
          <p:nvGrpSpPr>
            <p:cNvPr id="3" name="组合 2">
              <a:extLst>
                <a:ext uri="{FF2B5EF4-FFF2-40B4-BE49-F238E27FC236}">
                  <a16:creationId xmlns:a16="http://schemas.microsoft.com/office/drawing/2014/main" id="{B41D49DB-0192-D4B8-CB5F-F077DF8FE55A}"/>
                </a:ext>
              </a:extLst>
            </p:cNvPr>
            <p:cNvGrpSpPr/>
            <p:nvPr/>
          </p:nvGrpSpPr>
          <p:grpSpPr>
            <a:xfrm>
              <a:off x="1201629" y="303925"/>
              <a:ext cx="8164789" cy="675443"/>
              <a:chOff x="1839056" y="967769"/>
              <a:chExt cx="8164789" cy="675443"/>
            </a:xfrm>
          </p:grpSpPr>
          <p:sp>
            <p:nvSpPr>
              <p:cNvPr id="5" name="矩形: 圆角 30">
                <a:extLst>
                  <a:ext uri="{FF2B5EF4-FFF2-40B4-BE49-F238E27FC236}">
                    <a16:creationId xmlns:a16="http://schemas.microsoft.com/office/drawing/2014/main" id="{444B217A-FBDC-1FE7-77EC-BFC6F4D42858}"/>
                  </a:ext>
                </a:extLst>
              </p:cNvPr>
              <p:cNvSpPr/>
              <p:nvPr/>
            </p:nvSpPr>
            <p:spPr>
              <a:xfrm>
                <a:off x="1839056" y="967769"/>
                <a:ext cx="71487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5564ED15-6D92-2A39-6E80-C81E9813B02E}"/>
                  </a:ext>
                </a:extLst>
              </p:cNvPr>
              <p:cNvSpPr txBox="1"/>
              <p:nvPr/>
            </p:nvSpPr>
            <p:spPr>
              <a:xfrm>
                <a:off x="2655464" y="1058437"/>
                <a:ext cx="734838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主机关联</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的过程</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E6D3E6D4-0EA3-4850-AAB7-C953B4F56E0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9" name="Oval 80">
            <a:extLst>
              <a:ext uri="{FF2B5EF4-FFF2-40B4-BE49-F238E27FC236}">
                <a16:creationId xmlns:a16="http://schemas.microsoft.com/office/drawing/2014/main" id="{EB723909-54F8-A9B2-9914-E59F4ECEE9D0}"/>
              </a:ext>
            </a:extLst>
          </p:cNvPr>
          <p:cNvSpPr>
            <a:spLocks noChangeArrowheads="1"/>
          </p:cNvSpPr>
          <p:nvPr/>
        </p:nvSpPr>
        <p:spPr bwMode="auto">
          <a:xfrm>
            <a:off x="2779713" y="1484313"/>
            <a:ext cx="2335212" cy="2224087"/>
          </a:xfrm>
          <a:prstGeom prst="ellipse">
            <a:avLst/>
          </a:prstGeom>
          <a:solidFill>
            <a:srgbClr val="9AE0FF">
              <a:alpha val="49019"/>
            </a:srgb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600" dirty="0">
              <a:solidFill>
                <a:srgbClr val="000000"/>
              </a:solidFill>
              <a:ea typeface="ＭＳ Ｐゴシック" charset="0"/>
            </a:endParaRPr>
          </a:p>
        </p:txBody>
      </p:sp>
      <p:sp>
        <p:nvSpPr>
          <p:cNvPr id="10" name="Oval 81">
            <a:extLst>
              <a:ext uri="{FF2B5EF4-FFF2-40B4-BE49-F238E27FC236}">
                <a16:creationId xmlns:a16="http://schemas.microsoft.com/office/drawing/2014/main" id="{6EECD8AD-1086-2902-5C5F-FCC684E19799}"/>
              </a:ext>
            </a:extLst>
          </p:cNvPr>
          <p:cNvSpPr>
            <a:spLocks noChangeArrowheads="1"/>
          </p:cNvSpPr>
          <p:nvPr/>
        </p:nvSpPr>
        <p:spPr bwMode="auto">
          <a:xfrm>
            <a:off x="923925" y="1419225"/>
            <a:ext cx="2335213" cy="2224088"/>
          </a:xfrm>
          <a:prstGeom prst="ellipse">
            <a:avLst/>
          </a:prstGeom>
          <a:solidFill>
            <a:srgbClr val="9CE0FA">
              <a:alpha val="49019"/>
            </a:srgb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600" dirty="0">
              <a:solidFill>
                <a:srgbClr val="000000"/>
              </a:solidFill>
              <a:ea typeface="ＭＳ Ｐゴシック" charset="0"/>
            </a:endParaRPr>
          </a:p>
        </p:txBody>
      </p:sp>
      <p:sp>
        <p:nvSpPr>
          <p:cNvPr id="11" name="Text Box 82">
            <a:extLst>
              <a:ext uri="{FF2B5EF4-FFF2-40B4-BE49-F238E27FC236}">
                <a16:creationId xmlns:a16="http://schemas.microsoft.com/office/drawing/2014/main" id="{7A73BB90-CBF0-BBB6-3465-BB3D51ECCD50}"/>
              </a:ext>
            </a:extLst>
          </p:cNvPr>
          <p:cNvSpPr txBox="1">
            <a:spLocks noChangeArrowheads="1"/>
          </p:cNvSpPr>
          <p:nvPr/>
        </p:nvSpPr>
        <p:spPr bwMode="auto">
          <a:xfrm>
            <a:off x="4149725" y="2536825"/>
            <a:ext cx="55976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1600" dirty="0">
                <a:solidFill>
                  <a:srgbClr val="000000"/>
                </a:solidFill>
                <a:latin typeface="+mn-lt"/>
                <a:cs typeface="Arial" charset="0"/>
              </a:rPr>
              <a:t>AP 2</a:t>
            </a:r>
          </a:p>
        </p:txBody>
      </p:sp>
      <p:sp>
        <p:nvSpPr>
          <p:cNvPr id="12" name="Text Box 83">
            <a:extLst>
              <a:ext uri="{FF2B5EF4-FFF2-40B4-BE49-F238E27FC236}">
                <a16:creationId xmlns:a16="http://schemas.microsoft.com/office/drawing/2014/main" id="{0C6F4B36-D987-E0ED-98AF-59EBBD9760D0}"/>
              </a:ext>
            </a:extLst>
          </p:cNvPr>
          <p:cNvSpPr txBox="1">
            <a:spLocks noChangeArrowheads="1"/>
          </p:cNvSpPr>
          <p:nvPr/>
        </p:nvSpPr>
        <p:spPr bwMode="auto">
          <a:xfrm>
            <a:off x="2411413" y="2190750"/>
            <a:ext cx="1841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endParaRPr lang="en-US" sz="1600" dirty="0">
              <a:solidFill>
                <a:srgbClr val="000000"/>
              </a:solidFill>
              <a:latin typeface="+mn-lt"/>
            </a:endParaRPr>
          </a:p>
        </p:txBody>
      </p:sp>
      <p:sp>
        <p:nvSpPr>
          <p:cNvPr id="13" name="Text Box 84">
            <a:extLst>
              <a:ext uri="{FF2B5EF4-FFF2-40B4-BE49-F238E27FC236}">
                <a16:creationId xmlns:a16="http://schemas.microsoft.com/office/drawing/2014/main" id="{C2F52FBF-D13F-51B6-90EE-26C8F27E6039}"/>
              </a:ext>
            </a:extLst>
          </p:cNvPr>
          <p:cNvSpPr txBox="1">
            <a:spLocks noChangeArrowheads="1"/>
          </p:cNvSpPr>
          <p:nvPr/>
        </p:nvSpPr>
        <p:spPr bwMode="auto">
          <a:xfrm>
            <a:off x="1417638" y="2547938"/>
            <a:ext cx="55976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1600" dirty="0">
                <a:solidFill>
                  <a:srgbClr val="000000"/>
                </a:solidFill>
                <a:latin typeface="+mn-lt"/>
                <a:cs typeface="Arial" charset="0"/>
              </a:rPr>
              <a:t>AP 1</a:t>
            </a:r>
          </a:p>
        </p:txBody>
      </p:sp>
      <p:sp>
        <p:nvSpPr>
          <p:cNvPr id="14" name="Text Box 85">
            <a:extLst>
              <a:ext uri="{FF2B5EF4-FFF2-40B4-BE49-F238E27FC236}">
                <a16:creationId xmlns:a16="http://schemas.microsoft.com/office/drawing/2014/main" id="{2269402B-5694-D018-E248-577D671BA079}"/>
              </a:ext>
            </a:extLst>
          </p:cNvPr>
          <p:cNvSpPr txBox="1">
            <a:spLocks noChangeArrowheads="1"/>
          </p:cNvSpPr>
          <p:nvPr/>
        </p:nvSpPr>
        <p:spPr bwMode="auto">
          <a:xfrm>
            <a:off x="2776538" y="3206750"/>
            <a:ext cx="417102"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1600" dirty="0">
                <a:solidFill>
                  <a:srgbClr val="000000"/>
                </a:solidFill>
                <a:latin typeface="+mn-lt"/>
                <a:cs typeface="Arial" charset="0"/>
              </a:rPr>
              <a:t>H1</a:t>
            </a:r>
          </a:p>
        </p:txBody>
      </p:sp>
      <p:sp>
        <p:nvSpPr>
          <p:cNvPr id="15" name="Text Box 87">
            <a:extLst>
              <a:ext uri="{FF2B5EF4-FFF2-40B4-BE49-F238E27FC236}">
                <a16:creationId xmlns:a16="http://schemas.microsoft.com/office/drawing/2014/main" id="{CF6AAD23-45A2-EE62-B9C7-15825901EB1F}"/>
              </a:ext>
            </a:extLst>
          </p:cNvPr>
          <p:cNvSpPr txBox="1">
            <a:spLocks noChangeArrowheads="1"/>
          </p:cNvSpPr>
          <p:nvPr/>
        </p:nvSpPr>
        <p:spPr bwMode="auto">
          <a:xfrm>
            <a:off x="3567113" y="1541463"/>
            <a:ext cx="65434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1600" dirty="0">
                <a:solidFill>
                  <a:srgbClr val="000000"/>
                </a:solidFill>
                <a:latin typeface="+mn-lt"/>
                <a:cs typeface="Arial" charset="0"/>
              </a:rPr>
              <a:t>BBS 2</a:t>
            </a:r>
          </a:p>
        </p:txBody>
      </p:sp>
      <p:sp>
        <p:nvSpPr>
          <p:cNvPr id="16" name="Text Box 88">
            <a:extLst>
              <a:ext uri="{FF2B5EF4-FFF2-40B4-BE49-F238E27FC236}">
                <a16:creationId xmlns:a16="http://schemas.microsoft.com/office/drawing/2014/main" id="{D03BECCB-E0B8-E0DE-4469-220822153C7E}"/>
              </a:ext>
            </a:extLst>
          </p:cNvPr>
          <p:cNvSpPr txBox="1">
            <a:spLocks noChangeArrowheads="1"/>
          </p:cNvSpPr>
          <p:nvPr/>
        </p:nvSpPr>
        <p:spPr bwMode="auto">
          <a:xfrm>
            <a:off x="1751013" y="1490663"/>
            <a:ext cx="65434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1600" dirty="0">
                <a:solidFill>
                  <a:srgbClr val="000000"/>
                </a:solidFill>
                <a:latin typeface="+mn-lt"/>
                <a:cs typeface="Arial" charset="0"/>
              </a:rPr>
              <a:t>BBS 1</a:t>
            </a:r>
          </a:p>
        </p:txBody>
      </p:sp>
      <p:sp>
        <p:nvSpPr>
          <p:cNvPr id="17" name="Line 130">
            <a:extLst>
              <a:ext uri="{FF2B5EF4-FFF2-40B4-BE49-F238E27FC236}">
                <a16:creationId xmlns:a16="http://schemas.microsoft.com/office/drawing/2014/main" id="{4A054E7E-7C75-4B91-045D-E85018916F27}"/>
              </a:ext>
            </a:extLst>
          </p:cNvPr>
          <p:cNvSpPr>
            <a:spLocks noChangeShapeType="1"/>
          </p:cNvSpPr>
          <p:nvPr/>
        </p:nvSpPr>
        <p:spPr bwMode="auto">
          <a:xfrm>
            <a:off x="2273300" y="2571750"/>
            <a:ext cx="644525" cy="22542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18" name="Line 131">
            <a:extLst>
              <a:ext uri="{FF2B5EF4-FFF2-40B4-BE49-F238E27FC236}">
                <a16:creationId xmlns:a16="http://schemas.microsoft.com/office/drawing/2014/main" id="{84721BEA-DBF3-67E3-269D-29019A01725F}"/>
              </a:ext>
            </a:extLst>
          </p:cNvPr>
          <p:cNvSpPr>
            <a:spLocks noChangeShapeType="1"/>
          </p:cNvSpPr>
          <p:nvPr/>
        </p:nvSpPr>
        <p:spPr bwMode="auto">
          <a:xfrm flipH="1">
            <a:off x="3160713" y="2587625"/>
            <a:ext cx="644525" cy="22542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19" name="Line 132">
            <a:extLst>
              <a:ext uri="{FF2B5EF4-FFF2-40B4-BE49-F238E27FC236}">
                <a16:creationId xmlns:a16="http://schemas.microsoft.com/office/drawing/2014/main" id="{70E19AED-B8AE-C7E5-797B-0C0FB379B735}"/>
              </a:ext>
            </a:extLst>
          </p:cNvPr>
          <p:cNvSpPr>
            <a:spLocks noChangeShapeType="1"/>
          </p:cNvSpPr>
          <p:nvPr/>
        </p:nvSpPr>
        <p:spPr bwMode="auto">
          <a:xfrm flipH="1">
            <a:off x="3359150" y="2919413"/>
            <a:ext cx="644525" cy="22542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0" name="Line 133">
            <a:extLst>
              <a:ext uri="{FF2B5EF4-FFF2-40B4-BE49-F238E27FC236}">
                <a16:creationId xmlns:a16="http://schemas.microsoft.com/office/drawing/2014/main" id="{1D1F4892-1B11-0101-98D6-B56F1483937B}"/>
              </a:ext>
            </a:extLst>
          </p:cNvPr>
          <p:cNvSpPr>
            <a:spLocks noChangeShapeType="1"/>
          </p:cNvSpPr>
          <p:nvPr/>
        </p:nvSpPr>
        <p:spPr bwMode="auto">
          <a:xfrm flipV="1">
            <a:off x="3314700" y="2740025"/>
            <a:ext cx="644525" cy="22542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1" name="Group 134">
            <a:extLst>
              <a:ext uri="{FF2B5EF4-FFF2-40B4-BE49-F238E27FC236}">
                <a16:creationId xmlns:a16="http://schemas.microsoft.com/office/drawing/2014/main" id="{DD115EE0-C41F-A3E4-9412-0120CA46ACC2}"/>
              </a:ext>
            </a:extLst>
          </p:cNvPr>
          <p:cNvGrpSpPr>
            <a:grpSpLocks/>
          </p:cNvGrpSpPr>
          <p:nvPr/>
        </p:nvGrpSpPr>
        <p:grpSpPr bwMode="auto">
          <a:xfrm>
            <a:off x="3470275" y="2489200"/>
            <a:ext cx="282575" cy="304800"/>
            <a:chOff x="1255" y="3461"/>
            <a:chExt cx="178" cy="192"/>
          </a:xfrm>
        </p:grpSpPr>
        <p:sp>
          <p:nvSpPr>
            <p:cNvPr id="22" name="Oval 135">
              <a:extLst>
                <a:ext uri="{FF2B5EF4-FFF2-40B4-BE49-F238E27FC236}">
                  <a16:creationId xmlns:a16="http://schemas.microsoft.com/office/drawing/2014/main" id="{5F517A20-0310-69BA-EBEA-64B9EFD86D3C}"/>
                </a:ext>
              </a:extLst>
            </p:cNvPr>
            <p:cNvSpPr>
              <a:spLocks noChangeArrowheads="1"/>
            </p:cNvSpPr>
            <p:nvPr/>
          </p:nvSpPr>
          <p:spPr bwMode="auto">
            <a:xfrm>
              <a:off x="1274" y="3494"/>
              <a:ext cx="151" cy="13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3" name="Text Box 136">
              <a:extLst>
                <a:ext uri="{FF2B5EF4-FFF2-40B4-BE49-F238E27FC236}">
                  <a16:creationId xmlns:a16="http://schemas.microsoft.com/office/drawing/2014/main" id="{373235C9-8A8D-9035-983B-323E6DDC3841}"/>
                </a:ext>
              </a:extLst>
            </p:cNvPr>
            <p:cNvSpPr txBox="1">
              <a:spLocks noChangeArrowheads="1"/>
            </p:cNvSpPr>
            <p:nvPr/>
          </p:nvSpPr>
          <p:spPr bwMode="auto">
            <a:xfrm>
              <a:off x="1255" y="3461"/>
              <a:ext cx="1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ＭＳ Ｐゴシック" charset="0"/>
                </a:rPr>
                <a:t>1</a:t>
              </a:r>
            </a:p>
          </p:txBody>
        </p:sp>
      </p:grpSp>
      <p:grpSp>
        <p:nvGrpSpPr>
          <p:cNvPr id="24" name="Group 137">
            <a:extLst>
              <a:ext uri="{FF2B5EF4-FFF2-40B4-BE49-F238E27FC236}">
                <a16:creationId xmlns:a16="http://schemas.microsoft.com/office/drawing/2014/main" id="{91BC764A-265B-0595-868B-A9F9FBE2E1A7}"/>
              </a:ext>
            </a:extLst>
          </p:cNvPr>
          <p:cNvGrpSpPr>
            <a:grpSpLocks/>
          </p:cNvGrpSpPr>
          <p:nvPr/>
        </p:nvGrpSpPr>
        <p:grpSpPr bwMode="auto">
          <a:xfrm>
            <a:off x="3382963" y="2746375"/>
            <a:ext cx="282575" cy="304800"/>
            <a:chOff x="1851" y="2490"/>
            <a:chExt cx="178" cy="192"/>
          </a:xfrm>
        </p:grpSpPr>
        <p:sp>
          <p:nvSpPr>
            <p:cNvPr id="25" name="Oval 138">
              <a:extLst>
                <a:ext uri="{FF2B5EF4-FFF2-40B4-BE49-F238E27FC236}">
                  <a16:creationId xmlns:a16="http://schemas.microsoft.com/office/drawing/2014/main" id="{6829A5C2-7C51-068B-26C3-8794D9194F61}"/>
                </a:ext>
              </a:extLst>
            </p:cNvPr>
            <p:cNvSpPr>
              <a:spLocks noChangeArrowheads="1"/>
            </p:cNvSpPr>
            <p:nvPr/>
          </p:nvSpPr>
          <p:spPr bwMode="auto">
            <a:xfrm>
              <a:off x="1861" y="2514"/>
              <a:ext cx="151" cy="13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 name="Text Box 139">
              <a:extLst>
                <a:ext uri="{FF2B5EF4-FFF2-40B4-BE49-F238E27FC236}">
                  <a16:creationId xmlns:a16="http://schemas.microsoft.com/office/drawing/2014/main" id="{67E0B35A-15D8-7B7E-5C0D-B72EFCEC879C}"/>
                </a:ext>
              </a:extLst>
            </p:cNvPr>
            <p:cNvSpPr txBox="1">
              <a:spLocks noChangeArrowheads="1"/>
            </p:cNvSpPr>
            <p:nvPr/>
          </p:nvSpPr>
          <p:spPr bwMode="auto">
            <a:xfrm>
              <a:off x="1851" y="2490"/>
              <a:ext cx="1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ＭＳ Ｐゴシック" charset="0"/>
                </a:rPr>
                <a:t>2</a:t>
              </a:r>
            </a:p>
          </p:txBody>
        </p:sp>
      </p:grpSp>
      <p:grpSp>
        <p:nvGrpSpPr>
          <p:cNvPr id="27" name="Group 140">
            <a:extLst>
              <a:ext uri="{FF2B5EF4-FFF2-40B4-BE49-F238E27FC236}">
                <a16:creationId xmlns:a16="http://schemas.microsoft.com/office/drawing/2014/main" id="{6DC79CA7-F1F3-BB57-6639-89451F5A20B5}"/>
              </a:ext>
            </a:extLst>
          </p:cNvPr>
          <p:cNvGrpSpPr>
            <a:grpSpLocks/>
          </p:cNvGrpSpPr>
          <p:nvPr/>
        </p:nvGrpSpPr>
        <p:grpSpPr bwMode="auto">
          <a:xfrm>
            <a:off x="3668713" y="2852738"/>
            <a:ext cx="282575" cy="304800"/>
            <a:chOff x="1851" y="2490"/>
            <a:chExt cx="178" cy="192"/>
          </a:xfrm>
        </p:grpSpPr>
        <p:sp>
          <p:nvSpPr>
            <p:cNvPr id="28" name="Oval 141">
              <a:extLst>
                <a:ext uri="{FF2B5EF4-FFF2-40B4-BE49-F238E27FC236}">
                  <a16:creationId xmlns:a16="http://schemas.microsoft.com/office/drawing/2014/main" id="{93396A94-0C71-AF9B-D0AE-70FC2508927D}"/>
                </a:ext>
              </a:extLst>
            </p:cNvPr>
            <p:cNvSpPr>
              <a:spLocks noChangeArrowheads="1"/>
            </p:cNvSpPr>
            <p:nvPr/>
          </p:nvSpPr>
          <p:spPr bwMode="auto">
            <a:xfrm>
              <a:off x="1861" y="2514"/>
              <a:ext cx="151" cy="13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9" name="Text Box 142">
              <a:extLst>
                <a:ext uri="{FF2B5EF4-FFF2-40B4-BE49-F238E27FC236}">
                  <a16:creationId xmlns:a16="http://schemas.microsoft.com/office/drawing/2014/main" id="{47835DAA-88E5-41EB-B820-94BF2E6E89CB}"/>
                </a:ext>
              </a:extLst>
            </p:cNvPr>
            <p:cNvSpPr txBox="1">
              <a:spLocks noChangeArrowheads="1"/>
            </p:cNvSpPr>
            <p:nvPr/>
          </p:nvSpPr>
          <p:spPr bwMode="auto">
            <a:xfrm>
              <a:off x="1851" y="2490"/>
              <a:ext cx="1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ＭＳ Ｐゴシック" charset="0"/>
                </a:rPr>
                <a:t>3</a:t>
              </a:r>
            </a:p>
          </p:txBody>
        </p:sp>
      </p:grpSp>
      <p:grpSp>
        <p:nvGrpSpPr>
          <p:cNvPr id="30" name="Group 143">
            <a:extLst>
              <a:ext uri="{FF2B5EF4-FFF2-40B4-BE49-F238E27FC236}">
                <a16:creationId xmlns:a16="http://schemas.microsoft.com/office/drawing/2014/main" id="{89DD9F78-B28B-2B4E-E37E-25EF85211935}"/>
              </a:ext>
            </a:extLst>
          </p:cNvPr>
          <p:cNvGrpSpPr>
            <a:grpSpLocks/>
          </p:cNvGrpSpPr>
          <p:nvPr/>
        </p:nvGrpSpPr>
        <p:grpSpPr bwMode="auto">
          <a:xfrm>
            <a:off x="2303463" y="2462213"/>
            <a:ext cx="282575" cy="304800"/>
            <a:chOff x="1255" y="3461"/>
            <a:chExt cx="178" cy="192"/>
          </a:xfrm>
        </p:grpSpPr>
        <p:sp>
          <p:nvSpPr>
            <p:cNvPr id="31" name="Oval 144">
              <a:extLst>
                <a:ext uri="{FF2B5EF4-FFF2-40B4-BE49-F238E27FC236}">
                  <a16:creationId xmlns:a16="http://schemas.microsoft.com/office/drawing/2014/main" id="{C375029D-66C8-AE5D-6302-46FEA3751D40}"/>
                </a:ext>
              </a:extLst>
            </p:cNvPr>
            <p:cNvSpPr>
              <a:spLocks noChangeArrowheads="1"/>
            </p:cNvSpPr>
            <p:nvPr/>
          </p:nvSpPr>
          <p:spPr bwMode="auto">
            <a:xfrm>
              <a:off x="1274" y="3494"/>
              <a:ext cx="151" cy="13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 name="Text Box 145">
              <a:extLst>
                <a:ext uri="{FF2B5EF4-FFF2-40B4-BE49-F238E27FC236}">
                  <a16:creationId xmlns:a16="http://schemas.microsoft.com/office/drawing/2014/main" id="{FF782D64-3FA9-C213-802F-64610AF40565}"/>
                </a:ext>
              </a:extLst>
            </p:cNvPr>
            <p:cNvSpPr txBox="1">
              <a:spLocks noChangeArrowheads="1"/>
            </p:cNvSpPr>
            <p:nvPr/>
          </p:nvSpPr>
          <p:spPr bwMode="auto">
            <a:xfrm>
              <a:off x="1255" y="3461"/>
              <a:ext cx="1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ＭＳ Ｐゴシック" charset="0"/>
                </a:rPr>
                <a:t>1</a:t>
              </a:r>
            </a:p>
          </p:txBody>
        </p:sp>
      </p:grpSp>
      <p:sp>
        <p:nvSpPr>
          <p:cNvPr id="33" name="Text Box 146">
            <a:extLst>
              <a:ext uri="{FF2B5EF4-FFF2-40B4-BE49-F238E27FC236}">
                <a16:creationId xmlns:a16="http://schemas.microsoft.com/office/drawing/2014/main" id="{7B2A3212-685D-6D6D-E83A-8B9BAADDBA6F}"/>
              </a:ext>
            </a:extLst>
          </p:cNvPr>
          <p:cNvSpPr txBox="1">
            <a:spLocks noChangeArrowheads="1"/>
          </p:cNvSpPr>
          <p:nvPr/>
        </p:nvSpPr>
        <p:spPr bwMode="auto">
          <a:xfrm>
            <a:off x="682807" y="4039017"/>
            <a:ext cx="5400311"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42900" indent="-342900">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2400" dirty="0" err="1">
                <a:solidFill>
                  <a:srgbClr val="C00000"/>
                </a:solidFill>
                <a:latin typeface="SimHei" panose="02010609060101010101" pitchFamily="49" charset="-122"/>
                <a:ea typeface="SimHei" panose="02010609060101010101" pitchFamily="49" charset="-122"/>
              </a:rPr>
              <a:t>被动扫描</a:t>
            </a:r>
            <a:r>
              <a:rPr lang="zh-CN" altLang="en-US" sz="2400" dirty="0">
                <a:solidFill>
                  <a:srgbClr val="C00000"/>
                </a:solidFill>
                <a:latin typeface="SimHei" panose="02010609060101010101" pitchFamily="49" charset="-122"/>
                <a:ea typeface="SimHei" panose="02010609060101010101" pitchFamily="49" charset="-122"/>
              </a:rPr>
              <a:t>（扫描信道和监听信标帧）</a:t>
            </a:r>
            <a:r>
              <a:rPr lang="en-US" sz="2400" dirty="0">
                <a:solidFill>
                  <a:srgbClr val="C00000"/>
                </a:solidFill>
                <a:latin typeface="SimHei" panose="02010609060101010101" pitchFamily="49" charset="-122"/>
                <a:ea typeface="SimHei" panose="02010609060101010101" pitchFamily="49" charset="-122"/>
              </a:rPr>
              <a:t>: </a:t>
            </a:r>
          </a:p>
          <a:p>
            <a:pPr marL="508000" fontAlgn="base">
              <a:spcBef>
                <a:spcPct val="0"/>
              </a:spcBef>
              <a:spcAft>
                <a:spcPct val="0"/>
              </a:spcAft>
              <a:buFontTx/>
              <a:buAutoNum type="arabicParenBoth"/>
              <a:defRPr/>
            </a:pPr>
            <a:r>
              <a:rPr lang="en-US" sz="2400" dirty="0" err="1">
                <a:solidFill>
                  <a:srgbClr val="000000"/>
                </a:solidFill>
                <a:latin typeface="SimHei" panose="02010609060101010101" pitchFamily="49" charset="-122"/>
                <a:ea typeface="SimHei" panose="02010609060101010101" pitchFamily="49" charset="-122"/>
              </a:rPr>
              <a:t>AP周期性发送信标帧</a:t>
            </a:r>
            <a:r>
              <a:rPr lang="zh-CN" altLang="en-US" sz="2400" dirty="0">
                <a:solidFill>
                  <a:srgbClr val="000000"/>
                </a:solidFill>
                <a:latin typeface="SimHei" panose="02010609060101010101" pitchFamily="49" charset="-122"/>
                <a:ea typeface="SimHei" panose="02010609060101010101" pitchFamily="49" charset="-122"/>
              </a:rPr>
              <a:t>（包括</a:t>
            </a:r>
            <a:r>
              <a:rPr lang="en-US" altLang="zh-CN" sz="2400" dirty="0">
                <a:solidFill>
                  <a:srgbClr val="000000"/>
                </a:solidFill>
                <a:latin typeface="SimHei" panose="02010609060101010101" pitchFamily="49" charset="-122"/>
                <a:ea typeface="SimHei" panose="02010609060101010101" pitchFamily="49" charset="-122"/>
              </a:rPr>
              <a:t>SSID</a:t>
            </a:r>
            <a:r>
              <a:rPr lang="zh-CN" altLang="en-US" sz="2400" dirty="0">
                <a:solidFill>
                  <a:srgbClr val="000000"/>
                </a:solidFill>
                <a:latin typeface="SimHei" panose="02010609060101010101" pitchFamily="49" charset="-122"/>
                <a:ea typeface="SimHei" panose="02010609060101010101" pitchFamily="49" charset="-122"/>
              </a:rPr>
              <a:t>及</a:t>
            </a:r>
            <a:r>
              <a:rPr lang="en-US" altLang="zh-CN" sz="2400" dirty="0">
                <a:solidFill>
                  <a:srgbClr val="000000"/>
                </a:solidFill>
                <a:latin typeface="SimHei" panose="02010609060101010101" pitchFamily="49" charset="-122"/>
                <a:ea typeface="SimHei" panose="02010609060101010101" pitchFamily="49" charset="-122"/>
              </a:rPr>
              <a:t>MAC</a:t>
            </a:r>
            <a:r>
              <a:rPr lang="zh-CN" altLang="en-US" sz="2400" dirty="0">
                <a:solidFill>
                  <a:srgbClr val="000000"/>
                </a:solidFill>
                <a:latin typeface="SimHei" panose="02010609060101010101" pitchFamily="49" charset="-122"/>
                <a:ea typeface="SimHei" panose="02010609060101010101" pitchFamily="49" charset="-122"/>
              </a:rPr>
              <a:t>）</a:t>
            </a:r>
            <a:endParaRPr lang="en-US" sz="2400" dirty="0">
              <a:solidFill>
                <a:srgbClr val="000000"/>
              </a:solidFill>
              <a:latin typeface="SimHei" panose="02010609060101010101" pitchFamily="49" charset="-122"/>
              <a:ea typeface="SimHei" panose="02010609060101010101" pitchFamily="49" charset="-122"/>
            </a:endParaRPr>
          </a:p>
          <a:p>
            <a:pPr marL="508000" fontAlgn="base">
              <a:spcBef>
                <a:spcPct val="0"/>
              </a:spcBef>
              <a:spcAft>
                <a:spcPct val="0"/>
              </a:spcAft>
              <a:buFontTx/>
              <a:buAutoNum type="arabicParenBoth"/>
              <a:defRPr/>
            </a:pPr>
            <a:r>
              <a:rPr lang="en-US" sz="2400" dirty="0">
                <a:solidFill>
                  <a:srgbClr val="000000"/>
                </a:solidFill>
                <a:latin typeface="SimHei" panose="02010609060101010101" pitchFamily="49" charset="-122"/>
                <a:ea typeface="SimHei" panose="02010609060101010101" pitchFamily="49" charset="-122"/>
              </a:rPr>
              <a:t>H</a:t>
            </a:r>
            <a:r>
              <a:rPr lang="en-US" altLang="zh-CN" sz="2400" dirty="0">
                <a:solidFill>
                  <a:srgbClr val="000000"/>
                </a:solidFill>
                <a:latin typeface="SimHei" panose="02010609060101010101" pitchFamily="49" charset="-122"/>
                <a:ea typeface="SimHei" panose="02010609060101010101" pitchFamily="49" charset="-122"/>
              </a:rPr>
              <a:t>1</a:t>
            </a:r>
            <a:r>
              <a:rPr lang="zh-CN" altLang="en-US" sz="2400" dirty="0">
                <a:solidFill>
                  <a:srgbClr val="000000"/>
                </a:solidFill>
                <a:latin typeface="SimHei" panose="02010609060101010101" pitchFamily="49" charset="-122"/>
                <a:ea typeface="SimHei" panose="02010609060101010101" pitchFamily="49" charset="-122"/>
              </a:rPr>
              <a:t>向选择的</a:t>
            </a:r>
            <a:r>
              <a:rPr lang="en-US" altLang="zh-CN" sz="2400" dirty="0">
                <a:solidFill>
                  <a:srgbClr val="000000"/>
                </a:solidFill>
                <a:latin typeface="SimHei" panose="02010609060101010101" pitchFamily="49" charset="-122"/>
                <a:ea typeface="SimHei" panose="02010609060101010101" pitchFamily="49" charset="-122"/>
              </a:rPr>
              <a:t>AP</a:t>
            </a:r>
            <a:r>
              <a:rPr lang="zh-CN" altLang="en-US" sz="2400" dirty="0">
                <a:solidFill>
                  <a:srgbClr val="000000"/>
                </a:solidFill>
                <a:latin typeface="SimHei" panose="02010609060101010101" pitchFamily="49" charset="-122"/>
                <a:ea typeface="SimHei" panose="02010609060101010101" pitchFamily="49" charset="-122"/>
              </a:rPr>
              <a:t>发送关联请求帧</a:t>
            </a:r>
            <a:endParaRPr lang="en-US" altLang="zh-CN" sz="2400" dirty="0">
              <a:solidFill>
                <a:srgbClr val="000000"/>
              </a:solidFill>
              <a:latin typeface="SimHei" panose="02010609060101010101" pitchFamily="49" charset="-122"/>
              <a:ea typeface="SimHei" panose="02010609060101010101" pitchFamily="49" charset="-122"/>
            </a:endParaRPr>
          </a:p>
          <a:p>
            <a:pPr marL="508000" fontAlgn="base">
              <a:spcBef>
                <a:spcPct val="0"/>
              </a:spcBef>
              <a:spcAft>
                <a:spcPct val="0"/>
              </a:spcAft>
              <a:buFontTx/>
              <a:buAutoNum type="arabicParenBoth"/>
              <a:defRPr/>
            </a:pPr>
            <a:r>
              <a:rPr lang="zh-CN" altLang="en-US" sz="2400" dirty="0">
                <a:solidFill>
                  <a:srgbClr val="000000"/>
                </a:solidFill>
                <a:latin typeface="SimHei" panose="02010609060101010101" pitchFamily="49" charset="-122"/>
                <a:ea typeface="SimHei" panose="02010609060101010101" pitchFamily="49" charset="-122"/>
              </a:rPr>
              <a:t>选择的</a:t>
            </a:r>
            <a:r>
              <a:rPr lang="en-US" altLang="zh-CN" sz="2400" dirty="0">
                <a:solidFill>
                  <a:srgbClr val="000000"/>
                </a:solidFill>
                <a:latin typeface="SimHei" panose="02010609060101010101" pitchFamily="49" charset="-122"/>
                <a:ea typeface="SimHei" panose="02010609060101010101" pitchFamily="49" charset="-122"/>
              </a:rPr>
              <a:t>AP</a:t>
            </a:r>
            <a:r>
              <a:rPr lang="zh-CN" altLang="en-US" sz="2400" dirty="0">
                <a:solidFill>
                  <a:srgbClr val="000000"/>
                </a:solidFill>
                <a:latin typeface="SimHei" panose="02010609060101010101" pitchFamily="49" charset="-122"/>
                <a:ea typeface="SimHei" panose="02010609060101010101" pitchFamily="49" charset="-122"/>
              </a:rPr>
              <a:t>向</a:t>
            </a:r>
            <a:r>
              <a:rPr lang="en-US" altLang="zh-CN" sz="2400" dirty="0">
                <a:solidFill>
                  <a:srgbClr val="000000"/>
                </a:solidFill>
                <a:latin typeface="SimHei" panose="02010609060101010101" pitchFamily="49" charset="-122"/>
                <a:ea typeface="SimHei" panose="02010609060101010101" pitchFamily="49" charset="-122"/>
              </a:rPr>
              <a:t>H1</a:t>
            </a:r>
            <a:r>
              <a:rPr lang="zh-CN" altLang="en-US" sz="2400" dirty="0">
                <a:solidFill>
                  <a:srgbClr val="000000"/>
                </a:solidFill>
                <a:latin typeface="SimHei" panose="02010609060101010101" pitchFamily="49" charset="-122"/>
                <a:ea typeface="SimHei" panose="02010609060101010101" pitchFamily="49" charset="-122"/>
              </a:rPr>
              <a:t>发送关联响应帧</a:t>
            </a:r>
            <a:endParaRPr lang="en-US" altLang="zh-CN" sz="2400" dirty="0">
              <a:solidFill>
                <a:srgbClr val="000000"/>
              </a:solidFill>
              <a:latin typeface="SimHei" panose="02010609060101010101" pitchFamily="49" charset="-122"/>
              <a:ea typeface="SimHei" panose="02010609060101010101" pitchFamily="49" charset="-122"/>
            </a:endParaRPr>
          </a:p>
        </p:txBody>
      </p:sp>
      <p:grpSp>
        <p:nvGrpSpPr>
          <p:cNvPr id="34" name="Group 361">
            <a:extLst>
              <a:ext uri="{FF2B5EF4-FFF2-40B4-BE49-F238E27FC236}">
                <a16:creationId xmlns:a16="http://schemas.microsoft.com/office/drawing/2014/main" id="{A010426B-D04D-D3C2-AB1D-5D90770A07A4}"/>
              </a:ext>
            </a:extLst>
          </p:cNvPr>
          <p:cNvGrpSpPr>
            <a:grpSpLocks/>
          </p:cNvGrpSpPr>
          <p:nvPr/>
        </p:nvGrpSpPr>
        <p:grpSpPr bwMode="auto">
          <a:xfrm>
            <a:off x="1831975" y="2092325"/>
            <a:ext cx="649288" cy="561975"/>
            <a:chOff x="2967" y="478"/>
            <a:chExt cx="788" cy="625"/>
          </a:xfrm>
        </p:grpSpPr>
        <p:pic>
          <p:nvPicPr>
            <p:cNvPr id="35" name="Picture 358" descr="access_point_stylized_small">
              <a:extLst>
                <a:ext uri="{FF2B5EF4-FFF2-40B4-BE49-F238E27FC236}">
                  <a16:creationId xmlns:a16="http://schemas.microsoft.com/office/drawing/2014/main" id="{F2F95B79-4849-CCB9-223B-66C5ED791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60" descr="antenna_radiation_stylized">
              <a:extLst>
                <a:ext uri="{FF2B5EF4-FFF2-40B4-BE49-F238E27FC236}">
                  <a16:creationId xmlns:a16="http://schemas.microsoft.com/office/drawing/2014/main" id="{4D30B7AD-8407-45E4-F4E7-58B3BDF69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7" name="Group 361">
            <a:extLst>
              <a:ext uri="{FF2B5EF4-FFF2-40B4-BE49-F238E27FC236}">
                <a16:creationId xmlns:a16="http://schemas.microsoft.com/office/drawing/2014/main" id="{29847DD3-3814-AB38-9D92-ED29C03A407C}"/>
              </a:ext>
            </a:extLst>
          </p:cNvPr>
          <p:cNvGrpSpPr>
            <a:grpSpLocks/>
          </p:cNvGrpSpPr>
          <p:nvPr/>
        </p:nvGrpSpPr>
        <p:grpSpPr bwMode="auto">
          <a:xfrm>
            <a:off x="3741738" y="2112963"/>
            <a:ext cx="649287" cy="561975"/>
            <a:chOff x="2967" y="478"/>
            <a:chExt cx="788" cy="625"/>
          </a:xfrm>
        </p:grpSpPr>
        <p:pic>
          <p:nvPicPr>
            <p:cNvPr id="38" name="Picture 358" descr="access_point_stylized_small">
              <a:extLst>
                <a:ext uri="{FF2B5EF4-FFF2-40B4-BE49-F238E27FC236}">
                  <a16:creationId xmlns:a16="http://schemas.microsoft.com/office/drawing/2014/main" id="{B74C91E6-3147-DE2E-B5C8-5582F4C3E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360" descr="antenna_radiation_stylized">
              <a:extLst>
                <a:ext uri="{FF2B5EF4-FFF2-40B4-BE49-F238E27FC236}">
                  <a16:creationId xmlns:a16="http://schemas.microsoft.com/office/drawing/2014/main" id="{87DCF2D0-9DCB-1D59-0486-494E17EA5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0" name="Group 356">
            <a:extLst>
              <a:ext uri="{FF2B5EF4-FFF2-40B4-BE49-F238E27FC236}">
                <a16:creationId xmlns:a16="http://schemas.microsoft.com/office/drawing/2014/main" id="{8A64E3E5-93CA-7192-2D7A-3CB303140181}"/>
              </a:ext>
            </a:extLst>
          </p:cNvPr>
          <p:cNvGrpSpPr>
            <a:grpSpLocks/>
          </p:cNvGrpSpPr>
          <p:nvPr/>
        </p:nvGrpSpPr>
        <p:grpSpPr bwMode="auto">
          <a:xfrm>
            <a:off x="2776538" y="2519363"/>
            <a:ext cx="436562" cy="498475"/>
            <a:chOff x="313" y="1497"/>
            <a:chExt cx="1152" cy="1014"/>
          </a:xfrm>
        </p:grpSpPr>
        <p:pic>
          <p:nvPicPr>
            <p:cNvPr id="41" name="Picture 354" descr="laptop_stylized_small">
              <a:extLst>
                <a:ext uri="{FF2B5EF4-FFF2-40B4-BE49-F238E27FC236}">
                  <a16:creationId xmlns:a16="http://schemas.microsoft.com/office/drawing/2014/main" id="{0FC3BCD4-2703-5515-7A28-36402073C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355" descr="antenna_stylized">
              <a:extLst>
                <a:ext uri="{FF2B5EF4-FFF2-40B4-BE49-F238E27FC236}">
                  <a16:creationId xmlns:a16="http://schemas.microsoft.com/office/drawing/2014/main" id="{F0ECB67C-525E-728B-628A-0D345DEA3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3" name="Group 1">
            <a:extLst>
              <a:ext uri="{FF2B5EF4-FFF2-40B4-BE49-F238E27FC236}">
                <a16:creationId xmlns:a16="http://schemas.microsoft.com/office/drawing/2014/main" id="{C516C649-491B-5222-3428-11D5B829686F}"/>
              </a:ext>
            </a:extLst>
          </p:cNvPr>
          <p:cNvGrpSpPr/>
          <p:nvPr/>
        </p:nvGrpSpPr>
        <p:grpSpPr>
          <a:xfrm>
            <a:off x="6540500" y="1428750"/>
            <a:ext cx="4191000" cy="2289176"/>
            <a:chOff x="6540500" y="1428750"/>
            <a:chExt cx="4191000" cy="2289176"/>
          </a:xfrm>
        </p:grpSpPr>
        <p:sp>
          <p:nvSpPr>
            <p:cNvPr id="44" name="Oval 6">
              <a:extLst>
                <a:ext uri="{FF2B5EF4-FFF2-40B4-BE49-F238E27FC236}">
                  <a16:creationId xmlns:a16="http://schemas.microsoft.com/office/drawing/2014/main" id="{B9F59D8A-00A1-50B5-958F-DE80C31790F2}"/>
                </a:ext>
              </a:extLst>
            </p:cNvPr>
            <p:cNvSpPr>
              <a:spLocks noChangeArrowheads="1"/>
            </p:cNvSpPr>
            <p:nvPr/>
          </p:nvSpPr>
          <p:spPr bwMode="auto">
            <a:xfrm>
              <a:off x="8396288" y="1493838"/>
              <a:ext cx="2335212" cy="2224088"/>
            </a:xfrm>
            <a:prstGeom prst="ellipse">
              <a:avLst/>
            </a:prstGeom>
            <a:solidFill>
              <a:srgbClr val="9CE0FA">
                <a:alpha val="49019"/>
              </a:srgb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ea typeface="ＭＳ Ｐゴシック" charset="0"/>
              </a:endParaRPr>
            </a:p>
          </p:txBody>
        </p:sp>
        <p:sp>
          <p:nvSpPr>
            <p:cNvPr id="45" name="Oval 7">
              <a:extLst>
                <a:ext uri="{FF2B5EF4-FFF2-40B4-BE49-F238E27FC236}">
                  <a16:creationId xmlns:a16="http://schemas.microsoft.com/office/drawing/2014/main" id="{4A8B18F9-7B74-C947-6952-5FE7CD116225}"/>
                </a:ext>
              </a:extLst>
            </p:cNvPr>
            <p:cNvSpPr>
              <a:spLocks noChangeArrowheads="1"/>
            </p:cNvSpPr>
            <p:nvPr/>
          </p:nvSpPr>
          <p:spPr bwMode="auto">
            <a:xfrm>
              <a:off x="6540500" y="1428750"/>
              <a:ext cx="2335213" cy="2224089"/>
            </a:xfrm>
            <a:prstGeom prst="ellipse">
              <a:avLst/>
            </a:prstGeom>
            <a:solidFill>
              <a:srgbClr val="9AE0FF">
                <a:alpha val="49019"/>
              </a:srgbClr>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ea typeface="ＭＳ Ｐゴシック" charset="0"/>
              </a:endParaRPr>
            </a:p>
          </p:txBody>
        </p:sp>
        <p:sp>
          <p:nvSpPr>
            <p:cNvPr id="46" name="Text Box 8">
              <a:extLst>
                <a:ext uri="{FF2B5EF4-FFF2-40B4-BE49-F238E27FC236}">
                  <a16:creationId xmlns:a16="http://schemas.microsoft.com/office/drawing/2014/main" id="{87FF1937-24B8-9F81-3B15-40EAE698F506}"/>
                </a:ext>
              </a:extLst>
            </p:cNvPr>
            <p:cNvSpPr txBox="1">
              <a:spLocks noChangeArrowheads="1"/>
            </p:cNvSpPr>
            <p:nvPr/>
          </p:nvSpPr>
          <p:spPr bwMode="auto">
            <a:xfrm>
              <a:off x="9777413" y="2444750"/>
              <a:ext cx="55976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ea typeface="ＭＳ Ｐゴシック" charset="0"/>
                  <a:cs typeface="Arial" charset="0"/>
                </a:rPr>
                <a:t>AP 2</a:t>
              </a:r>
            </a:p>
          </p:txBody>
        </p:sp>
        <p:sp>
          <p:nvSpPr>
            <p:cNvPr id="47" name="Text Box 9">
              <a:extLst>
                <a:ext uri="{FF2B5EF4-FFF2-40B4-BE49-F238E27FC236}">
                  <a16:creationId xmlns:a16="http://schemas.microsoft.com/office/drawing/2014/main" id="{6A4E93F8-E30D-B01F-E7F4-48E0969A195A}"/>
                </a:ext>
              </a:extLst>
            </p:cNvPr>
            <p:cNvSpPr txBox="1">
              <a:spLocks noChangeArrowheads="1"/>
            </p:cNvSpPr>
            <p:nvPr/>
          </p:nvSpPr>
          <p:spPr bwMode="auto">
            <a:xfrm>
              <a:off x="8027988" y="2200275"/>
              <a:ext cx="1841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8" name="Text Box 10">
              <a:extLst>
                <a:ext uri="{FF2B5EF4-FFF2-40B4-BE49-F238E27FC236}">
                  <a16:creationId xmlns:a16="http://schemas.microsoft.com/office/drawing/2014/main" id="{598D7C7F-A27F-F023-43B4-1338CF1185AE}"/>
                </a:ext>
              </a:extLst>
            </p:cNvPr>
            <p:cNvSpPr txBox="1">
              <a:spLocks noChangeArrowheads="1"/>
            </p:cNvSpPr>
            <p:nvPr/>
          </p:nvSpPr>
          <p:spPr bwMode="auto">
            <a:xfrm>
              <a:off x="7105650" y="2628900"/>
              <a:ext cx="55976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ea typeface="ＭＳ Ｐゴシック" charset="0"/>
                  <a:cs typeface="Arial" charset="0"/>
                </a:rPr>
                <a:t>AP 1</a:t>
              </a:r>
            </a:p>
          </p:txBody>
        </p:sp>
        <p:sp>
          <p:nvSpPr>
            <p:cNvPr id="49" name="Text Box 11">
              <a:extLst>
                <a:ext uri="{FF2B5EF4-FFF2-40B4-BE49-F238E27FC236}">
                  <a16:creationId xmlns:a16="http://schemas.microsoft.com/office/drawing/2014/main" id="{8754DAC5-FDEE-FC3D-AB3A-3D3221F7297B}"/>
                </a:ext>
              </a:extLst>
            </p:cNvPr>
            <p:cNvSpPr txBox="1">
              <a:spLocks noChangeArrowheads="1"/>
            </p:cNvSpPr>
            <p:nvPr/>
          </p:nvSpPr>
          <p:spPr bwMode="auto">
            <a:xfrm>
              <a:off x="8393113" y="3216275"/>
              <a:ext cx="417102"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ea typeface="ＭＳ Ｐゴシック" charset="0"/>
                  <a:cs typeface="Arial" charset="0"/>
                </a:rPr>
                <a:t>H1</a:t>
              </a:r>
            </a:p>
          </p:txBody>
        </p:sp>
        <p:sp>
          <p:nvSpPr>
            <p:cNvPr id="50" name="Text Box 12">
              <a:extLst>
                <a:ext uri="{FF2B5EF4-FFF2-40B4-BE49-F238E27FC236}">
                  <a16:creationId xmlns:a16="http://schemas.microsoft.com/office/drawing/2014/main" id="{53E341CE-4CFC-D015-2BD0-8C9849425B3E}"/>
                </a:ext>
              </a:extLst>
            </p:cNvPr>
            <p:cNvSpPr txBox="1">
              <a:spLocks noChangeArrowheads="1"/>
            </p:cNvSpPr>
            <p:nvPr/>
          </p:nvSpPr>
          <p:spPr bwMode="auto">
            <a:xfrm>
              <a:off x="10034588" y="3019425"/>
              <a:ext cx="1841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51" name="Text Box 13">
              <a:extLst>
                <a:ext uri="{FF2B5EF4-FFF2-40B4-BE49-F238E27FC236}">
                  <a16:creationId xmlns:a16="http://schemas.microsoft.com/office/drawing/2014/main" id="{513CF934-5203-E278-37F8-855568B63847}"/>
                </a:ext>
              </a:extLst>
            </p:cNvPr>
            <p:cNvSpPr txBox="1">
              <a:spLocks noChangeArrowheads="1"/>
            </p:cNvSpPr>
            <p:nvPr/>
          </p:nvSpPr>
          <p:spPr bwMode="auto">
            <a:xfrm>
              <a:off x="9183688" y="1550988"/>
              <a:ext cx="65434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ea typeface="ＭＳ Ｐゴシック" charset="0"/>
                  <a:cs typeface="Arial" charset="0"/>
                </a:rPr>
                <a:t>BBS 2</a:t>
              </a:r>
            </a:p>
          </p:txBody>
        </p:sp>
        <p:sp>
          <p:nvSpPr>
            <p:cNvPr id="52" name="Text Box 14">
              <a:extLst>
                <a:ext uri="{FF2B5EF4-FFF2-40B4-BE49-F238E27FC236}">
                  <a16:creationId xmlns:a16="http://schemas.microsoft.com/office/drawing/2014/main" id="{6E82A2D2-E39C-2DE2-615D-E9DC851A1F8F}"/>
                </a:ext>
              </a:extLst>
            </p:cNvPr>
            <p:cNvSpPr txBox="1">
              <a:spLocks noChangeArrowheads="1"/>
            </p:cNvSpPr>
            <p:nvPr/>
          </p:nvSpPr>
          <p:spPr bwMode="auto">
            <a:xfrm>
              <a:off x="7367588" y="1500188"/>
              <a:ext cx="65434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ea typeface="ＭＳ Ｐゴシック" charset="0"/>
                  <a:cs typeface="Arial" charset="0"/>
                </a:rPr>
                <a:t>BBS 1</a:t>
              </a:r>
            </a:p>
          </p:txBody>
        </p:sp>
        <p:sp>
          <p:nvSpPr>
            <p:cNvPr id="53" name="Freeform 56">
              <a:extLst>
                <a:ext uri="{FF2B5EF4-FFF2-40B4-BE49-F238E27FC236}">
                  <a16:creationId xmlns:a16="http://schemas.microsoft.com/office/drawing/2014/main" id="{DFEF88F2-3050-F966-F474-027222AC8309}"/>
                </a:ext>
              </a:extLst>
            </p:cNvPr>
            <p:cNvSpPr>
              <a:spLocks/>
            </p:cNvSpPr>
            <p:nvPr/>
          </p:nvSpPr>
          <p:spPr bwMode="auto">
            <a:xfrm>
              <a:off x="8653463" y="2505174"/>
              <a:ext cx="869950" cy="225446"/>
            </a:xfrm>
            <a:custGeom>
              <a:avLst/>
              <a:gdLst>
                <a:gd name="T0" fmla="*/ 0 w 548"/>
                <a:gd name="T1" fmla="*/ 2147483647 h 142"/>
                <a:gd name="T2" fmla="*/ 0 w 548"/>
                <a:gd name="T3" fmla="*/ 0 h 142"/>
                <a:gd name="T4" fmla="*/ 2147483647 w 548"/>
                <a:gd name="T5" fmla="*/ 0 h 142"/>
                <a:gd name="T6" fmla="*/ 0 60000 65536"/>
                <a:gd name="T7" fmla="*/ 0 60000 65536"/>
                <a:gd name="T8" fmla="*/ 0 60000 65536"/>
              </a:gdLst>
              <a:ahLst/>
              <a:cxnLst>
                <a:cxn ang="T6">
                  <a:pos x="T0" y="T1"/>
                </a:cxn>
                <a:cxn ang="T7">
                  <a:pos x="T2" y="T3"/>
                </a:cxn>
                <a:cxn ang="T8">
                  <a:pos x="T4" y="T5"/>
                </a:cxn>
              </a:cxnLst>
              <a:rect l="0" t="0" r="r" b="b"/>
              <a:pathLst>
                <a:path w="548" h="142">
                  <a:moveTo>
                    <a:pt x="0" y="142"/>
                  </a:moveTo>
                  <a:lnTo>
                    <a:pt x="0" y="0"/>
                  </a:lnTo>
                  <a:lnTo>
                    <a:pt x="548" y="0"/>
                  </a:lnTo>
                </a:path>
              </a:pathLst>
            </a:custGeom>
            <a:noFill/>
            <a:ln w="28575" cmpd="sng">
              <a:solidFill>
                <a:srgbClr val="000000"/>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54" name="Line 57">
              <a:extLst>
                <a:ext uri="{FF2B5EF4-FFF2-40B4-BE49-F238E27FC236}">
                  <a16:creationId xmlns:a16="http://schemas.microsoft.com/office/drawing/2014/main" id="{F404EA6D-F7CA-B9A3-D7C5-145B829B6C51}"/>
                </a:ext>
              </a:extLst>
            </p:cNvPr>
            <p:cNvSpPr>
              <a:spLocks noChangeShapeType="1"/>
            </p:cNvSpPr>
            <p:nvPr/>
          </p:nvSpPr>
          <p:spPr bwMode="auto">
            <a:xfrm flipH="1">
              <a:off x="7827963" y="2505075"/>
              <a:ext cx="823912"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55" name="Line 58">
              <a:extLst>
                <a:ext uri="{FF2B5EF4-FFF2-40B4-BE49-F238E27FC236}">
                  <a16:creationId xmlns:a16="http://schemas.microsoft.com/office/drawing/2014/main" id="{06F2C934-1875-38D1-C5DC-454AA1465594}"/>
                </a:ext>
              </a:extLst>
            </p:cNvPr>
            <p:cNvSpPr>
              <a:spLocks noChangeShapeType="1"/>
            </p:cNvSpPr>
            <p:nvPr/>
          </p:nvSpPr>
          <p:spPr bwMode="auto">
            <a:xfrm>
              <a:off x="7889875" y="2581275"/>
              <a:ext cx="644525" cy="22542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56" name="Line 59">
              <a:extLst>
                <a:ext uri="{FF2B5EF4-FFF2-40B4-BE49-F238E27FC236}">
                  <a16:creationId xmlns:a16="http://schemas.microsoft.com/office/drawing/2014/main" id="{16E32FFB-5658-7178-94CE-4B1D9AFD0B86}"/>
                </a:ext>
              </a:extLst>
            </p:cNvPr>
            <p:cNvSpPr>
              <a:spLocks noChangeShapeType="1"/>
            </p:cNvSpPr>
            <p:nvPr/>
          </p:nvSpPr>
          <p:spPr bwMode="auto">
            <a:xfrm flipH="1">
              <a:off x="8777288" y="2597150"/>
              <a:ext cx="644525" cy="22542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57" name="Line 60">
              <a:extLst>
                <a:ext uri="{FF2B5EF4-FFF2-40B4-BE49-F238E27FC236}">
                  <a16:creationId xmlns:a16="http://schemas.microsoft.com/office/drawing/2014/main" id="{2FBFBAC6-6477-57FD-66D8-C02B4D2B205B}"/>
                </a:ext>
              </a:extLst>
            </p:cNvPr>
            <p:cNvSpPr>
              <a:spLocks noChangeShapeType="1"/>
            </p:cNvSpPr>
            <p:nvPr/>
          </p:nvSpPr>
          <p:spPr bwMode="auto">
            <a:xfrm flipH="1">
              <a:off x="8975725" y="2928938"/>
              <a:ext cx="644525" cy="22542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58" name="Line 61">
              <a:extLst>
                <a:ext uri="{FF2B5EF4-FFF2-40B4-BE49-F238E27FC236}">
                  <a16:creationId xmlns:a16="http://schemas.microsoft.com/office/drawing/2014/main" id="{91C0C0A6-6BA6-91AF-958E-23FC1814434A}"/>
                </a:ext>
              </a:extLst>
            </p:cNvPr>
            <p:cNvSpPr>
              <a:spLocks noChangeShapeType="1"/>
            </p:cNvSpPr>
            <p:nvPr/>
          </p:nvSpPr>
          <p:spPr bwMode="auto">
            <a:xfrm flipV="1">
              <a:off x="8931275" y="2749550"/>
              <a:ext cx="644525" cy="22542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59" name="Group 62">
              <a:extLst>
                <a:ext uri="{FF2B5EF4-FFF2-40B4-BE49-F238E27FC236}">
                  <a16:creationId xmlns:a16="http://schemas.microsoft.com/office/drawing/2014/main" id="{F9E82857-93F3-C7A4-2DA3-4430D4871E74}"/>
                </a:ext>
              </a:extLst>
            </p:cNvPr>
            <p:cNvGrpSpPr>
              <a:grpSpLocks/>
            </p:cNvGrpSpPr>
            <p:nvPr/>
          </p:nvGrpSpPr>
          <p:grpSpPr bwMode="auto">
            <a:xfrm>
              <a:off x="8502650" y="2333708"/>
              <a:ext cx="282575" cy="304828"/>
              <a:chOff x="1255" y="3461"/>
              <a:chExt cx="178" cy="192"/>
            </a:xfrm>
          </p:grpSpPr>
          <p:sp>
            <p:nvSpPr>
              <p:cNvPr id="82" name="Oval 63">
                <a:extLst>
                  <a:ext uri="{FF2B5EF4-FFF2-40B4-BE49-F238E27FC236}">
                    <a16:creationId xmlns:a16="http://schemas.microsoft.com/office/drawing/2014/main" id="{47FA0F4C-36C9-AEF4-73FA-0ED5AA2C3E04}"/>
                  </a:ext>
                </a:extLst>
              </p:cNvPr>
              <p:cNvSpPr>
                <a:spLocks noChangeArrowheads="1"/>
              </p:cNvSpPr>
              <p:nvPr/>
            </p:nvSpPr>
            <p:spPr bwMode="auto">
              <a:xfrm>
                <a:off x="1274" y="3494"/>
                <a:ext cx="151" cy="13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83" name="Text Box 64">
                <a:extLst>
                  <a:ext uri="{FF2B5EF4-FFF2-40B4-BE49-F238E27FC236}">
                    <a16:creationId xmlns:a16="http://schemas.microsoft.com/office/drawing/2014/main" id="{733648B8-14FC-041D-9528-694A99E10A5E}"/>
                  </a:ext>
                </a:extLst>
              </p:cNvPr>
              <p:cNvSpPr txBox="1">
                <a:spLocks noChangeArrowheads="1"/>
              </p:cNvSpPr>
              <p:nvPr/>
            </p:nvSpPr>
            <p:spPr bwMode="auto">
              <a:xfrm>
                <a:off x="1255" y="3461"/>
                <a:ext cx="1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ＭＳ Ｐゴシック" charset="0"/>
                  </a:rPr>
                  <a:t>1</a:t>
                </a:r>
              </a:p>
            </p:txBody>
          </p:sp>
        </p:grpSp>
        <p:grpSp>
          <p:nvGrpSpPr>
            <p:cNvPr id="60" name="Group 65">
              <a:extLst>
                <a:ext uri="{FF2B5EF4-FFF2-40B4-BE49-F238E27FC236}">
                  <a16:creationId xmlns:a16="http://schemas.microsoft.com/office/drawing/2014/main" id="{052CF895-DB5A-1352-B997-CB5D10F24466}"/>
                </a:ext>
              </a:extLst>
            </p:cNvPr>
            <p:cNvGrpSpPr>
              <a:grpSpLocks/>
            </p:cNvGrpSpPr>
            <p:nvPr/>
          </p:nvGrpSpPr>
          <p:grpSpPr bwMode="auto">
            <a:xfrm>
              <a:off x="9074150" y="2530576"/>
              <a:ext cx="282575" cy="304828"/>
              <a:chOff x="1851" y="2490"/>
              <a:chExt cx="178" cy="192"/>
            </a:xfrm>
          </p:grpSpPr>
          <p:sp>
            <p:nvSpPr>
              <p:cNvPr id="80" name="Oval 66">
                <a:extLst>
                  <a:ext uri="{FF2B5EF4-FFF2-40B4-BE49-F238E27FC236}">
                    <a16:creationId xmlns:a16="http://schemas.microsoft.com/office/drawing/2014/main" id="{068212EA-D1A9-159D-33FA-AA65E8F0763D}"/>
                  </a:ext>
                </a:extLst>
              </p:cNvPr>
              <p:cNvSpPr>
                <a:spLocks noChangeArrowheads="1"/>
              </p:cNvSpPr>
              <p:nvPr/>
            </p:nvSpPr>
            <p:spPr bwMode="auto">
              <a:xfrm>
                <a:off x="1861" y="2514"/>
                <a:ext cx="151" cy="13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81" name="Text Box 67">
                <a:extLst>
                  <a:ext uri="{FF2B5EF4-FFF2-40B4-BE49-F238E27FC236}">
                    <a16:creationId xmlns:a16="http://schemas.microsoft.com/office/drawing/2014/main" id="{11E4ABD0-A33A-A818-DCE8-1461798FBA45}"/>
                  </a:ext>
                </a:extLst>
              </p:cNvPr>
              <p:cNvSpPr txBox="1">
                <a:spLocks noChangeArrowheads="1"/>
              </p:cNvSpPr>
              <p:nvPr/>
            </p:nvSpPr>
            <p:spPr bwMode="auto">
              <a:xfrm>
                <a:off x="1851" y="2490"/>
                <a:ext cx="1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ＭＳ Ｐゴシック" charset="0"/>
                  </a:rPr>
                  <a:t>2</a:t>
                </a:r>
              </a:p>
            </p:txBody>
          </p:sp>
        </p:grpSp>
        <p:grpSp>
          <p:nvGrpSpPr>
            <p:cNvPr id="61" name="Group 68">
              <a:extLst>
                <a:ext uri="{FF2B5EF4-FFF2-40B4-BE49-F238E27FC236}">
                  <a16:creationId xmlns:a16="http://schemas.microsoft.com/office/drawing/2014/main" id="{4EFDB93A-5570-B3BB-DAB7-C9A0249410BA}"/>
                </a:ext>
              </a:extLst>
            </p:cNvPr>
            <p:cNvGrpSpPr>
              <a:grpSpLocks/>
            </p:cNvGrpSpPr>
            <p:nvPr/>
          </p:nvGrpSpPr>
          <p:grpSpPr bwMode="auto">
            <a:xfrm>
              <a:off x="7996238" y="2548041"/>
              <a:ext cx="282575" cy="304828"/>
              <a:chOff x="1851" y="2490"/>
              <a:chExt cx="178" cy="192"/>
            </a:xfrm>
          </p:grpSpPr>
          <p:sp>
            <p:nvSpPr>
              <p:cNvPr id="78" name="Oval 69">
                <a:extLst>
                  <a:ext uri="{FF2B5EF4-FFF2-40B4-BE49-F238E27FC236}">
                    <a16:creationId xmlns:a16="http://schemas.microsoft.com/office/drawing/2014/main" id="{89687C6C-398E-D9F5-4B5B-B83455C081CB}"/>
                  </a:ext>
                </a:extLst>
              </p:cNvPr>
              <p:cNvSpPr>
                <a:spLocks noChangeArrowheads="1"/>
              </p:cNvSpPr>
              <p:nvPr/>
            </p:nvSpPr>
            <p:spPr bwMode="auto">
              <a:xfrm>
                <a:off x="1861" y="2514"/>
                <a:ext cx="151" cy="13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79" name="Text Box 70">
                <a:extLst>
                  <a:ext uri="{FF2B5EF4-FFF2-40B4-BE49-F238E27FC236}">
                    <a16:creationId xmlns:a16="http://schemas.microsoft.com/office/drawing/2014/main" id="{B2F17721-CF5E-939F-5351-DCC20B9E3F9B}"/>
                  </a:ext>
                </a:extLst>
              </p:cNvPr>
              <p:cNvSpPr txBox="1">
                <a:spLocks noChangeArrowheads="1"/>
              </p:cNvSpPr>
              <p:nvPr/>
            </p:nvSpPr>
            <p:spPr bwMode="auto">
              <a:xfrm>
                <a:off x="1851" y="2490"/>
                <a:ext cx="1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ＭＳ Ｐゴシック" charset="0"/>
                  </a:rPr>
                  <a:t>2</a:t>
                </a:r>
              </a:p>
            </p:txBody>
          </p:sp>
        </p:grpSp>
        <p:grpSp>
          <p:nvGrpSpPr>
            <p:cNvPr id="62" name="Group 71">
              <a:extLst>
                <a:ext uri="{FF2B5EF4-FFF2-40B4-BE49-F238E27FC236}">
                  <a16:creationId xmlns:a16="http://schemas.microsoft.com/office/drawing/2014/main" id="{830CF059-6C93-012F-14B8-5FB19A5FC56F}"/>
                </a:ext>
              </a:extLst>
            </p:cNvPr>
            <p:cNvGrpSpPr>
              <a:grpSpLocks/>
            </p:cNvGrpSpPr>
            <p:nvPr/>
          </p:nvGrpSpPr>
          <p:grpSpPr bwMode="auto">
            <a:xfrm>
              <a:off x="9017000" y="2773487"/>
              <a:ext cx="282575" cy="304828"/>
              <a:chOff x="1851" y="2490"/>
              <a:chExt cx="178" cy="192"/>
            </a:xfrm>
          </p:grpSpPr>
          <p:sp>
            <p:nvSpPr>
              <p:cNvPr id="76" name="Oval 72">
                <a:extLst>
                  <a:ext uri="{FF2B5EF4-FFF2-40B4-BE49-F238E27FC236}">
                    <a16:creationId xmlns:a16="http://schemas.microsoft.com/office/drawing/2014/main" id="{02B81827-1FCC-4520-BBE1-B843BCC51810}"/>
                  </a:ext>
                </a:extLst>
              </p:cNvPr>
              <p:cNvSpPr>
                <a:spLocks noChangeArrowheads="1"/>
              </p:cNvSpPr>
              <p:nvPr/>
            </p:nvSpPr>
            <p:spPr bwMode="auto">
              <a:xfrm>
                <a:off x="1861" y="2514"/>
                <a:ext cx="151" cy="13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77" name="Text Box 73">
                <a:extLst>
                  <a:ext uri="{FF2B5EF4-FFF2-40B4-BE49-F238E27FC236}">
                    <a16:creationId xmlns:a16="http://schemas.microsoft.com/office/drawing/2014/main" id="{F437AF13-DF56-2F18-E44E-D47381924463}"/>
                  </a:ext>
                </a:extLst>
              </p:cNvPr>
              <p:cNvSpPr txBox="1">
                <a:spLocks noChangeArrowheads="1"/>
              </p:cNvSpPr>
              <p:nvPr/>
            </p:nvSpPr>
            <p:spPr bwMode="auto">
              <a:xfrm>
                <a:off x="1851" y="2490"/>
                <a:ext cx="1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ＭＳ Ｐゴシック" charset="0"/>
                  </a:rPr>
                  <a:t>3</a:t>
                </a:r>
              </a:p>
            </p:txBody>
          </p:sp>
        </p:grpSp>
        <p:grpSp>
          <p:nvGrpSpPr>
            <p:cNvPr id="63" name="Group 74">
              <a:extLst>
                <a:ext uri="{FF2B5EF4-FFF2-40B4-BE49-F238E27FC236}">
                  <a16:creationId xmlns:a16="http://schemas.microsoft.com/office/drawing/2014/main" id="{7E612CC2-6BC0-A6F4-4BE0-9C7E02BEE099}"/>
                </a:ext>
              </a:extLst>
            </p:cNvPr>
            <p:cNvGrpSpPr>
              <a:grpSpLocks/>
            </p:cNvGrpSpPr>
            <p:nvPr/>
          </p:nvGrpSpPr>
          <p:grpSpPr bwMode="auto">
            <a:xfrm>
              <a:off x="9305925" y="2865570"/>
              <a:ext cx="282575" cy="304828"/>
              <a:chOff x="1851" y="2490"/>
              <a:chExt cx="178" cy="192"/>
            </a:xfrm>
          </p:grpSpPr>
          <p:sp>
            <p:nvSpPr>
              <p:cNvPr id="74" name="Oval 75">
                <a:extLst>
                  <a:ext uri="{FF2B5EF4-FFF2-40B4-BE49-F238E27FC236}">
                    <a16:creationId xmlns:a16="http://schemas.microsoft.com/office/drawing/2014/main" id="{53CB8973-2F3F-3C82-3340-5B750A8C009A}"/>
                  </a:ext>
                </a:extLst>
              </p:cNvPr>
              <p:cNvSpPr>
                <a:spLocks noChangeArrowheads="1"/>
              </p:cNvSpPr>
              <p:nvPr/>
            </p:nvSpPr>
            <p:spPr bwMode="auto">
              <a:xfrm>
                <a:off x="1861" y="2514"/>
                <a:ext cx="151" cy="13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75" name="Text Box 76">
                <a:extLst>
                  <a:ext uri="{FF2B5EF4-FFF2-40B4-BE49-F238E27FC236}">
                    <a16:creationId xmlns:a16="http://schemas.microsoft.com/office/drawing/2014/main" id="{04A9B4F8-586B-A237-A0B7-587439C61976}"/>
                  </a:ext>
                </a:extLst>
              </p:cNvPr>
              <p:cNvSpPr txBox="1">
                <a:spLocks noChangeArrowheads="1"/>
              </p:cNvSpPr>
              <p:nvPr/>
            </p:nvSpPr>
            <p:spPr bwMode="auto">
              <a:xfrm>
                <a:off x="1851" y="2490"/>
                <a:ext cx="1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mn-lt"/>
                    <a:ea typeface="ＭＳ Ｐゴシック" charset="0"/>
                  </a:rPr>
                  <a:t>4</a:t>
                </a:r>
              </a:p>
            </p:txBody>
          </p:sp>
        </p:grpSp>
        <p:grpSp>
          <p:nvGrpSpPr>
            <p:cNvPr id="65" name="Group 361">
              <a:extLst>
                <a:ext uri="{FF2B5EF4-FFF2-40B4-BE49-F238E27FC236}">
                  <a16:creationId xmlns:a16="http://schemas.microsoft.com/office/drawing/2014/main" id="{004F3249-C36F-52C8-72F0-5EDAD1936750}"/>
                </a:ext>
              </a:extLst>
            </p:cNvPr>
            <p:cNvGrpSpPr>
              <a:grpSpLocks/>
            </p:cNvGrpSpPr>
            <p:nvPr/>
          </p:nvGrpSpPr>
          <p:grpSpPr bwMode="auto">
            <a:xfrm>
              <a:off x="7373620" y="2100642"/>
              <a:ext cx="650240" cy="561392"/>
              <a:chOff x="2967" y="478"/>
              <a:chExt cx="788" cy="625"/>
            </a:xfrm>
          </p:grpSpPr>
          <p:pic>
            <p:nvPicPr>
              <p:cNvPr id="72" name="Picture 358" descr="access_point_stylized_small">
                <a:extLst>
                  <a:ext uri="{FF2B5EF4-FFF2-40B4-BE49-F238E27FC236}">
                    <a16:creationId xmlns:a16="http://schemas.microsoft.com/office/drawing/2014/main" id="{1E6E976A-8151-9456-153C-967ABA174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 name="Picture 360" descr="antenna_radiation_stylized">
                <a:extLst>
                  <a:ext uri="{FF2B5EF4-FFF2-40B4-BE49-F238E27FC236}">
                    <a16:creationId xmlns:a16="http://schemas.microsoft.com/office/drawing/2014/main" id="{2F350C51-EA34-4F09-F0F2-461657CD7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6" name="Group 361">
              <a:extLst>
                <a:ext uri="{FF2B5EF4-FFF2-40B4-BE49-F238E27FC236}">
                  <a16:creationId xmlns:a16="http://schemas.microsoft.com/office/drawing/2014/main" id="{5848A252-8588-F407-6847-027BCEE3BED7}"/>
                </a:ext>
              </a:extLst>
            </p:cNvPr>
            <p:cNvGrpSpPr>
              <a:grpSpLocks/>
            </p:cNvGrpSpPr>
            <p:nvPr/>
          </p:nvGrpSpPr>
          <p:grpSpPr bwMode="auto">
            <a:xfrm>
              <a:off x="9415780" y="2039676"/>
              <a:ext cx="650240" cy="561392"/>
              <a:chOff x="2967" y="478"/>
              <a:chExt cx="788" cy="625"/>
            </a:xfrm>
          </p:grpSpPr>
          <p:pic>
            <p:nvPicPr>
              <p:cNvPr id="70" name="Picture 358" descr="access_point_stylized_small">
                <a:extLst>
                  <a:ext uri="{FF2B5EF4-FFF2-40B4-BE49-F238E27FC236}">
                    <a16:creationId xmlns:a16="http://schemas.microsoft.com/office/drawing/2014/main" id="{63F6C3DA-4D8E-BE98-C3E8-B7B5D2F58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 name="Picture 360" descr="antenna_radiation_stylized">
                <a:extLst>
                  <a:ext uri="{FF2B5EF4-FFF2-40B4-BE49-F238E27FC236}">
                    <a16:creationId xmlns:a16="http://schemas.microsoft.com/office/drawing/2014/main" id="{01F89AC4-6B3B-899E-7E5C-240EFB5DE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7" name="Group 356">
              <a:extLst>
                <a:ext uri="{FF2B5EF4-FFF2-40B4-BE49-F238E27FC236}">
                  <a16:creationId xmlns:a16="http://schemas.microsoft.com/office/drawing/2014/main" id="{20E9436B-AE43-CA72-394A-1420E913B9B8}"/>
                </a:ext>
              </a:extLst>
            </p:cNvPr>
            <p:cNvGrpSpPr>
              <a:grpSpLocks/>
            </p:cNvGrpSpPr>
            <p:nvPr/>
          </p:nvGrpSpPr>
          <p:grpSpPr bwMode="auto">
            <a:xfrm>
              <a:off x="8348980" y="2629009"/>
              <a:ext cx="436880" cy="497887"/>
              <a:chOff x="313" y="1497"/>
              <a:chExt cx="1152" cy="1014"/>
            </a:xfrm>
          </p:grpSpPr>
          <p:pic>
            <p:nvPicPr>
              <p:cNvPr id="68" name="Picture 354" descr="laptop_stylized_small">
                <a:extLst>
                  <a:ext uri="{FF2B5EF4-FFF2-40B4-BE49-F238E27FC236}">
                    <a16:creationId xmlns:a16="http://schemas.microsoft.com/office/drawing/2014/main" id="{462F8DED-C56F-04EA-4CB4-61C03F0DEA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355" descr="antenna_stylized">
                <a:extLst>
                  <a:ext uri="{FF2B5EF4-FFF2-40B4-BE49-F238E27FC236}">
                    <a16:creationId xmlns:a16="http://schemas.microsoft.com/office/drawing/2014/main" id="{D535ACF0-930B-DD88-7E70-225BC46E77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84" name="Text Box 146">
            <a:extLst>
              <a:ext uri="{FF2B5EF4-FFF2-40B4-BE49-F238E27FC236}">
                <a16:creationId xmlns:a16="http://schemas.microsoft.com/office/drawing/2014/main" id="{F0FF2945-3A98-0AC0-A926-3A3D97155E3A}"/>
              </a:ext>
            </a:extLst>
          </p:cNvPr>
          <p:cNvSpPr txBox="1">
            <a:spLocks noChangeArrowheads="1"/>
          </p:cNvSpPr>
          <p:nvPr/>
        </p:nvSpPr>
        <p:spPr bwMode="auto">
          <a:xfrm>
            <a:off x="6332719" y="3877047"/>
            <a:ext cx="5400311"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42900" indent="-342900">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2400" dirty="0" err="1">
                <a:solidFill>
                  <a:srgbClr val="C00000"/>
                </a:solidFill>
                <a:latin typeface="SimHei" panose="02010609060101010101" pitchFamily="49" charset="-122"/>
                <a:ea typeface="SimHei" panose="02010609060101010101" pitchFamily="49" charset="-122"/>
              </a:rPr>
              <a:t>主动扫描</a:t>
            </a:r>
            <a:r>
              <a:rPr lang="en-US" sz="2400" dirty="0">
                <a:solidFill>
                  <a:srgbClr val="C00000"/>
                </a:solidFill>
                <a:latin typeface="SimHei" panose="02010609060101010101" pitchFamily="49" charset="-122"/>
                <a:ea typeface="SimHei" panose="02010609060101010101" pitchFamily="49" charset="-122"/>
              </a:rPr>
              <a:t>: </a:t>
            </a:r>
          </a:p>
          <a:p>
            <a:pPr marL="508000" fontAlgn="base">
              <a:spcBef>
                <a:spcPct val="0"/>
              </a:spcBef>
              <a:spcAft>
                <a:spcPct val="0"/>
              </a:spcAft>
              <a:buFontTx/>
              <a:buAutoNum type="arabicParenBoth"/>
              <a:defRPr/>
            </a:pPr>
            <a:r>
              <a:rPr lang="en-US" sz="2400" dirty="0">
                <a:solidFill>
                  <a:srgbClr val="000000"/>
                </a:solidFill>
                <a:latin typeface="SimHei" panose="02010609060101010101" pitchFamily="49" charset="-122"/>
                <a:ea typeface="SimHei" panose="02010609060101010101" pitchFamily="49" charset="-122"/>
              </a:rPr>
              <a:t>H</a:t>
            </a:r>
            <a:r>
              <a:rPr lang="en-US" altLang="zh-CN" sz="2400" dirty="0">
                <a:solidFill>
                  <a:srgbClr val="000000"/>
                </a:solidFill>
                <a:latin typeface="SimHei" panose="02010609060101010101" pitchFamily="49" charset="-122"/>
                <a:ea typeface="SimHei" panose="02010609060101010101" pitchFamily="49" charset="-122"/>
              </a:rPr>
              <a:t>1</a:t>
            </a:r>
            <a:r>
              <a:rPr lang="zh-CN" altLang="en-US" sz="2400" dirty="0">
                <a:solidFill>
                  <a:srgbClr val="000000"/>
                </a:solidFill>
                <a:latin typeface="SimHei" panose="02010609060101010101" pitchFamily="49" charset="-122"/>
                <a:ea typeface="SimHei" panose="02010609060101010101" pitchFamily="49" charset="-122"/>
              </a:rPr>
              <a:t>广播探测请求帧</a:t>
            </a:r>
            <a:endParaRPr lang="en-US" altLang="zh-CN" sz="2400" dirty="0">
              <a:solidFill>
                <a:srgbClr val="000000"/>
              </a:solidFill>
              <a:latin typeface="SimHei" panose="02010609060101010101" pitchFamily="49" charset="-122"/>
              <a:ea typeface="SimHei" panose="02010609060101010101" pitchFamily="49" charset="-122"/>
            </a:endParaRPr>
          </a:p>
          <a:p>
            <a:pPr marL="508000" fontAlgn="base">
              <a:spcBef>
                <a:spcPct val="0"/>
              </a:spcBef>
              <a:spcAft>
                <a:spcPct val="0"/>
              </a:spcAft>
              <a:buFontTx/>
              <a:buAutoNum type="arabicParenBoth"/>
              <a:defRPr/>
            </a:pPr>
            <a:r>
              <a:rPr lang="en-US" altLang="zh-CN" sz="2400" dirty="0">
                <a:solidFill>
                  <a:srgbClr val="000000"/>
                </a:solidFill>
                <a:latin typeface="SimHei" panose="02010609060101010101" pitchFamily="49" charset="-122"/>
                <a:ea typeface="SimHei" panose="02010609060101010101" pitchFamily="49" charset="-122"/>
              </a:rPr>
              <a:t>AP</a:t>
            </a:r>
            <a:r>
              <a:rPr lang="zh-CN" altLang="en-US" sz="2400" dirty="0">
                <a:solidFill>
                  <a:srgbClr val="000000"/>
                </a:solidFill>
                <a:latin typeface="SimHei" panose="02010609060101010101" pitchFamily="49" charset="-122"/>
                <a:ea typeface="SimHei" panose="02010609060101010101" pitchFamily="49" charset="-122"/>
              </a:rPr>
              <a:t>收到请求帧以后，发送探测响应帧（包括</a:t>
            </a:r>
            <a:r>
              <a:rPr lang="en-US" altLang="zh-CN" sz="2400" dirty="0">
                <a:solidFill>
                  <a:srgbClr val="000000"/>
                </a:solidFill>
                <a:latin typeface="SimHei" panose="02010609060101010101" pitchFamily="49" charset="-122"/>
                <a:ea typeface="SimHei" panose="02010609060101010101" pitchFamily="49" charset="-122"/>
              </a:rPr>
              <a:t>SSID</a:t>
            </a:r>
            <a:r>
              <a:rPr lang="zh-CN" altLang="en-US" sz="2400" dirty="0">
                <a:solidFill>
                  <a:srgbClr val="000000"/>
                </a:solidFill>
                <a:latin typeface="SimHei" panose="02010609060101010101" pitchFamily="49" charset="-122"/>
                <a:ea typeface="SimHei" panose="02010609060101010101" pitchFamily="49" charset="-122"/>
              </a:rPr>
              <a:t>）</a:t>
            </a:r>
            <a:endParaRPr lang="en-US" sz="2400" dirty="0">
              <a:solidFill>
                <a:srgbClr val="000000"/>
              </a:solidFill>
              <a:latin typeface="SimHei" panose="02010609060101010101" pitchFamily="49" charset="-122"/>
              <a:ea typeface="SimHei" panose="02010609060101010101" pitchFamily="49" charset="-122"/>
            </a:endParaRPr>
          </a:p>
          <a:p>
            <a:pPr marL="508000" fontAlgn="base">
              <a:spcBef>
                <a:spcPct val="0"/>
              </a:spcBef>
              <a:spcAft>
                <a:spcPct val="0"/>
              </a:spcAft>
              <a:buFontTx/>
              <a:buAutoNum type="arabicParenBoth"/>
              <a:defRPr/>
            </a:pPr>
            <a:r>
              <a:rPr lang="en-US" sz="2400" dirty="0">
                <a:solidFill>
                  <a:srgbClr val="000000"/>
                </a:solidFill>
                <a:latin typeface="SimHei" panose="02010609060101010101" pitchFamily="49" charset="-122"/>
                <a:ea typeface="SimHei" panose="02010609060101010101" pitchFamily="49" charset="-122"/>
              </a:rPr>
              <a:t>H</a:t>
            </a:r>
            <a:r>
              <a:rPr lang="en-US" altLang="zh-CN" sz="2400" dirty="0">
                <a:solidFill>
                  <a:srgbClr val="000000"/>
                </a:solidFill>
                <a:latin typeface="SimHei" panose="02010609060101010101" pitchFamily="49" charset="-122"/>
                <a:ea typeface="SimHei" panose="02010609060101010101" pitchFamily="49" charset="-122"/>
              </a:rPr>
              <a:t>1</a:t>
            </a:r>
            <a:r>
              <a:rPr lang="zh-CN" altLang="en-US" sz="2400" dirty="0">
                <a:solidFill>
                  <a:srgbClr val="000000"/>
                </a:solidFill>
                <a:latin typeface="SimHei" panose="02010609060101010101" pitchFamily="49" charset="-122"/>
                <a:ea typeface="SimHei" panose="02010609060101010101" pitchFamily="49" charset="-122"/>
              </a:rPr>
              <a:t>向选择的</a:t>
            </a:r>
            <a:r>
              <a:rPr lang="en-US" altLang="zh-CN" sz="2400" dirty="0">
                <a:solidFill>
                  <a:srgbClr val="000000"/>
                </a:solidFill>
                <a:latin typeface="SimHei" panose="02010609060101010101" pitchFamily="49" charset="-122"/>
                <a:ea typeface="SimHei" panose="02010609060101010101" pitchFamily="49" charset="-122"/>
              </a:rPr>
              <a:t>AP</a:t>
            </a:r>
            <a:r>
              <a:rPr lang="zh-CN" altLang="en-US" sz="2400" dirty="0">
                <a:solidFill>
                  <a:srgbClr val="000000"/>
                </a:solidFill>
                <a:latin typeface="SimHei" panose="02010609060101010101" pitchFamily="49" charset="-122"/>
                <a:ea typeface="SimHei" panose="02010609060101010101" pitchFamily="49" charset="-122"/>
              </a:rPr>
              <a:t>发送关联请求帧</a:t>
            </a:r>
            <a:endParaRPr lang="en-US" altLang="zh-CN" sz="2400" dirty="0">
              <a:solidFill>
                <a:srgbClr val="000000"/>
              </a:solidFill>
              <a:latin typeface="SimHei" panose="02010609060101010101" pitchFamily="49" charset="-122"/>
              <a:ea typeface="SimHei" panose="02010609060101010101" pitchFamily="49" charset="-122"/>
            </a:endParaRPr>
          </a:p>
          <a:p>
            <a:pPr marL="508000" fontAlgn="base">
              <a:spcBef>
                <a:spcPct val="0"/>
              </a:spcBef>
              <a:spcAft>
                <a:spcPct val="0"/>
              </a:spcAft>
              <a:buFontTx/>
              <a:buAutoNum type="arabicParenBoth"/>
              <a:defRPr/>
            </a:pPr>
            <a:r>
              <a:rPr lang="zh-CN" altLang="en-US" sz="2400" dirty="0">
                <a:solidFill>
                  <a:srgbClr val="000000"/>
                </a:solidFill>
                <a:latin typeface="SimHei" panose="02010609060101010101" pitchFamily="49" charset="-122"/>
                <a:ea typeface="SimHei" panose="02010609060101010101" pitchFamily="49" charset="-122"/>
              </a:rPr>
              <a:t>选择的</a:t>
            </a:r>
            <a:r>
              <a:rPr lang="en-US" altLang="zh-CN" sz="2400" dirty="0">
                <a:solidFill>
                  <a:srgbClr val="000000"/>
                </a:solidFill>
                <a:latin typeface="SimHei" panose="02010609060101010101" pitchFamily="49" charset="-122"/>
                <a:ea typeface="SimHei" panose="02010609060101010101" pitchFamily="49" charset="-122"/>
              </a:rPr>
              <a:t>AP</a:t>
            </a:r>
            <a:r>
              <a:rPr lang="zh-CN" altLang="en-US" sz="2400" dirty="0">
                <a:solidFill>
                  <a:srgbClr val="000000"/>
                </a:solidFill>
                <a:latin typeface="SimHei" panose="02010609060101010101" pitchFamily="49" charset="-122"/>
                <a:ea typeface="SimHei" panose="02010609060101010101" pitchFamily="49" charset="-122"/>
              </a:rPr>
              <a:t>向</a:t>
            </a:r>
            <a:r>
              <a:rPr lang="en-US" altLang="zh-CN" sz="2400" dirty="0">
                <a:solidFill>
                  <a:srgbClr val="000000"/>
                </a:solidFill>
                <a:latin typeface="SimHei" panose="02010609060101010101" pitchFamily="49" charset="-122"/>
                <a:ea typeface="SimHei" panose="02010609060101010101" pitchFamily="49" charset="-122"/>
              </a:rPr>
              <a:t>H1</a:t>
            </a:r>
            <a:r>
              <a:rPr lang="zh-CN" altLang="en-US" sz="2400" dirty="0">
                <a:solidFill>
                  <a:srgbClr val="000000"/>
                </a:solidFill>
                <a:latin typeface="SimHei" panose="02010609060101010101" pitchFamily="49" charset="-122"/>
                <a:ea typeface="SimHei" panose="02010609060101010101" pitchFamily="49" charset="-122"/>
              </a:rPr>
              <a:t>发送关联响应帧</a:t>
            </a:r>
            <a:endParaRPr lang="en-US" altLang="zh-CN" sz="2400" dirty="0">
              <a:solidFill>
                <a:srgbClr val="00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4098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dissolv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773AFFE-F445-80A0-02C8-41A4D8A686BD}"/>
              </a:ext>
            </a:extLst>
          </p:cNvPr>
          <p:cNvGrpSpPr/>
          <p:nvPr/>
        </p:nvGrpSpPr>
        <p:grpSpPr>
          <a:xfrm>
            <a:off x="430213" y="0"/>
            <a:ext cx="8815388" cy="1428589"/>
            <a:chOff x="551030" y="-368704"/>
            <a:chExt cx="8815388" cy="1428589"/>
          </a:xfrm>
        </p:grpSpPr>
        <p:grpSp>
          <p:nvGrpSpPr>
            <p:cNvPr id="3" name="组合 2">
              <a:extLst>
                <a:ext uri="{FF2B5EF4-FFF2-40B4-BE49-F238E27FC236}">
                  <a16:creationId xmlns:a16="http://schemas.microsoft.com/office/drawing/2014/main" id="{B41D49DB-0192-D4B8-CB5F-F077DF8FE55A}"/>
                </a:ext>
              </a:extLst>
            </p:cNvPr>
            <p:cNvGrpSpPr/>
            <p:nvPr/>
          </p:nvGrpSpPr>
          <p:grpSpPr>
            <a:xfrm>
              <a:off x="1201629" y="303925"/>
              <a:ext cx="8164789" cy="675443"/>
              <a:chOff x="1839056" y="967769"/>
              <a:chExt cx="8164789" cy="675443"/>
            </a:xfrm>
          </p:grpSpPr>
          <p:sp>
            <p:nvSpPr>
              <p:cNvPr id="5" name="矩形: 圆角 30">
                <a:extLst>
                  <a:ext uri="{FF2B5EF4-FFF2-40B4-BE49-F238E27FC236}">
                    <a16:creationId xmlns:a16="http://schemas.microsoft.com/office/drawing/2014/main" id="{444B217A-FBDC-1FE7-77EC-BFC6F4D42858}"/>
                  </a:ext>
                </a:extLst>
              </p:cNvPr>
              <p:cNvSpPr/>
              <p:nvPr/>
            </p:nvSpPr>
            <p:spPr>
              <a:xfrm>
                <a:off x="1839056" y="967769"/>
                <a:ext cx="71487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5564ED15-6D92-2A39-6E80-C81E9813B02E}"/>
                  </a:ext>
                </a:extLst>
              </p:cNvPr>
              <p:cNvSpPr txBox="1"/>
              <p:nvPr/>
            </p:nvSpPr>
            <p:spPr>
              <a:xfrm>
                <a:off x="2655464" y="1058437"/>
                <a:ext cx="734838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无线局域网的架构及形式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E6D3E6D4-0EA3-4850-AAB7-C953B4F56E0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7" name="文本框 6">
            <a:extLst>
              <a:ext uri="{FF2B5EF4-FFF2-40B4-BE49-F238E27FC236}">
                <a16:creationId xmlns:a16="http://schemas.microsoft.com/office/drawing/2014/main" id="{1049FCE3-4DDC-B72B-F831-22C78BD75703}"/>
              </a:ext>
            </a:extLst>
          </p:cNvPr>
          <p:cNvSpPr txBox="1"/>
          <p:nvPr/>
        </p:nvSpPr>
        <p:spPr>
          <a:xfrm>
            <a:off x="1233794" y="1519257"/>
            <a:ext cx="9732805" cy="4893647"/>
          </a:xfrm>
          <a:prstGeom prst="rect">
            <a:avLst/>
          </a:prstGeom>
          <a:noFill/>
        </p:spPr>
        <p:txBody>
          <a:bodyPr wrap="square" rtlCol="0">
            <a:spAutoFit/>
          </a:bodyPr>
          <a:lstStyle/>
          <a:p>
            <a:r>
              <a:rPr lang="en-US" altLang="zh-CN" sz="2400" b="1" dirty="0">
                <a:latin typeface="SimHei" panose="02010609060101010101" pitchFamily="49" charset="-122"/>
                <a:ea typeface="SimHei" panose="02010609060101010101" pitchFamily="49" charset="-122"/>
              </a:rPr>
              <a:t>1.</a:t>
            </a:r>
            <a:r>
              <a:rPr lang="zh-CN" altLang="en-US" sz="2400" b="1" dirty="0">
                <a:latin typeface="SimHei" panose="02010609060101010101" pitchFamily="49" charset="-122"/>
                <a:ea typeface="SimHei" panose="02010609060101010101" pitchFamily="49" charset="-122"/>
              </a:rPr>
              <a:t> </a:t>
            </a:r>
            <a:r>
              <a:rPr lang="en-GB" altLang="zh-CN" sz="2400" b="1" dirty="0">
                <a:latin typeface="SimHei" panose="02010609060101010101" pitchFamily="49" charset="-122"/>
                <a:ea typeface="SimHei" panose="02010609060101010101" pitchFamily="49" charset="-122"/>
              </a:rPr>
              <a:t>BSS</a:t>
            </a:r>
            <a:r>
              <a:rPr lang="zh-CN" altLang="en-GB" sz="2400" b="1" dirty="0">
                <a:latin typeface="SimHei" panose="02010609060101010101" pitchFamily="49" charset="-122"/>
                <a:ea typeface="SimHei" panose="02010609060101010101" pitchFamily="49" charset="-122"/>
              </a:rPr>
              <a:t>（</a:t>
            </a:r>
            <a:r>
              <a:rPr lang="en-GB" altLang="zh-CN" sz="2400" b="1" dirty="0">
                <a:latin typeface="SimHei" panose="02010609060101010101" pitchFamily="49" charset="-122"/>
                <a:ea typeface="SimHei" panose="02010609060101010101" pitchFamily="49" charset="-122"/>
              </a:rPr>
              <a:t>Basic Service Set</a:t>
            </a:r>
            <a:r>
              <a:rPr lang="zh-CN" altLang="en-GB"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基本服务集）</a:t>
            </a:r>
            <a:br>
              <a:rPr lang="zh-CN" altLang="en-US" sz="2400" dirty="0">
                <a:latin typeface="SimHei" panose="02010609060101010101" pitchFamily="49" charset="-122"/>
                <a:ea typeface="SimHei" panose="02010609060101010101" pitchFamily="49" charset="-122"/>
              </a:rPr>
            </a:br>
            <a:r>
              <a:rPr lang="zh-CN" altLang="en-US" sz="2400" dirty="0">
                <a:latin typeface="SimHei" panose="02010609060101010101" pitchFamily="49" charset="-122"/>
                <a:ea typeface="SimHei" panose="02010609060101010101" pitchFamily="49" charset="-122"/>
              </a:rPr>
              <a:t>无线局域网的最小工作单元，由一个接入点（</a:t>
            </a:r>
            <a:r>
              <a:rPr lang="en-GB" altLang="zh-CN" sz="2400" dirty="0">
                <a:latin typeface="SimHei" panose="02010609060101010101" pitchFamily="49" charset="-122"/>
                <a:ea typeface="SimHei" panose="02010609060101010101" pitchFamily="49" charset="-122"/>
              </a:rPr>
              <a:t>AP</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和与之关联的若干无线终端组成，或者在自组网模式下，由一组直接互联的终端组成。</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类型</a:t>
            </a:r>
            <a:endParaRPr lang="zh-CN" altLang="en-US"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lang="en-GB" altLang="zh-CN" sz="2400" b="1" dirty="0">
                <a:latin typeface="SimHei" panose="02010609060101010101" pitchFamily="49" charset="-122"/>
                <a:ea typeface="SimHei" panose="02010609060101010101" pitchFamily="49" charset="-122"/>
              </a:rPr>
              <a:t>Infrastructure BSS</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由一个 </a:t>
            </a:r>
            <a:r>
              <a:rPr lang="en-GB" altLang="zh-CN" sz="2400" dirty="0">
                <a:latin typeface="SimHei" panose="02010609060101010101" pitchFamily="49" charset="-122"/>
                <a:ea typeface="SimHei" panose="02010609060101010101" pitchFamily="49" charset="-122"/>
              </a:rPr>
              <a:t>AP </a:t>
            </a:r>
            <a:r>
              <a:rPr lang="zh-CN" altLang="en-US" sz="2400" dirty="0">
                <a:latin typeface="SimHei" panose="02010609060101010101" pitchFamily="49" charset="-122"/>
                <a:ea typeface="SimHei" panose="02010609060101010101" pitchFamily="49" charset="-122"/>
              </a:rPr>
              <a:t>统一管理（基础结构模式）。</a:t>
            </a:r>
          </a:p>
          <a:p>
            <a:pPr marL="742950" lvl="1" indent="-285750">
              <a:buFont typeface="Arial" panose="020B0604020202020204" pitchFamily="34" charset="0"/>
              <a:buChar char="•"/>
            </a:pPr>
            <a:r>
              <a:rPr lang="en-GB" altLang="zh-CN" sz="2400" b="1" dirty="0">
                <a:latin typeface="SimHei" panose="02010609060101010101" pitchFamily="49" charset="-122"/>
                <a:ea typeface="SimHei" panose="02010609060101010101" pitchFamily="49" charset="-122"/>
              </a:rPr>
              <a:t>IBSS</a:t>
            </a:r>
            <a:r>
              <a:rPr lang="zh-CN" altLang="en-GB" sz="2400" b="1" dirty="0">
                <a:latin typeface="SimHei" panose="02010609060101010101" pitchFamily="49" charset="-122"/>
                <a:ea typeface="SimHei" panose="02010609060101010101" pitchFamily="49" charset="-122"/>
              </a:rPr>
              <a:t>（</a:t>
            </a:r>
            <a:r>
              <a:rPr lang="en-GB" altLang="zh-CN" sz="2400" b="1" dirty="0">
                <a:latin typeface="SimHei" panose="02010609060101010101" pitchFamily="49" charset="-122"/>
                <a:ea typeface="SimHei" panose="02010609060101010101" pitchFamily="49" charset="-122"/>
              </a:rPr>
              <a:t>Independent BSS</a:t>
            </a:r>
            <a:r>
              <a:rPr lang="zh-CN" altLang="en-GB" sz="2400" b="1" dirty="0">
                <a:latin typeface="SimHei" panose="02010609060101010101" pitchFamily="49" charset="-122"/>
                <a:ea typeface="SimHei" panose="02010609060101010101" pitchFamily="49" charset="-122"/>
              </a:rPr>
              <a:t>）</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没有 </a:t>
            </a:r>
            <a:r>
              <a:rPr lang="en-GB" altLang="zh-CN" sz="2400" dirty="0">
                <a:latin typeface="SimHei" panose="02010609060101010101" pitchFamily="49" charset="-122"/>
                <a:ea typeface="SimHei" panose="02010609060101010101" pitchFamily="49" charset="-122"/>
              </a:rPr>
              <a:t>AP </a:t>
            </a:r>
            <a:r>
              <a:rPr lang="zh-CN" altLang="en-US" sz="2400" dirty="0">
                <a:latin typeface="SimHei" panose="02010609060101010101" pitchFamily="49" charset="-122"/>
                <a:ea typeface="SimHei" panose="02010609060101010101" pitchFamily="49" charset="-122"/>
              </a:rPr>
              <a:t>的自组网模式（</a:t>
            </a:r>
            <a:r>
              <a:rPr lang="en-GB" altLang="zh-CN" sz="2400" dirty="0">
                <a:latin typeface="SimHei" panose="02010609060101010101" pitchFamily="49" charset="-122"/>
                <a:ea typeface="SimHei" panose="02010609060101010101" pitchFamily="49" charset="-122"/>
              </a:rPr>
              <a:t>Ad-Hoc</a:t>
            </a:r>
            <a:r>
              <a:rPr lang="zh-CN" altLang="en-GB" sz="2400" dirty="0">
                <a:latin typeface="SimHei" panose="02010609060101010101" pitchFamily="49" charset="-122"/>
                <a:ea typeface="SimHei" panose="02010609060101010101" pitchFamily="49" charset="-122"/>
              </a:rPr>
              <a:t>）。</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特点</a:t>
            </a:r>
            <a:endParaRPr lang="zh-CN" altLang="en-US"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每个 </a:t>
            </a:r>
            <a:r>
              <a:rPr lang="en-GB" altLang="zh-CN" sz="2400" dirty="0">
                <a:latin typeface="SimHei" panose="02010609060101010101" pitchFamily="49" charset="-122"/>
                <a:ea typeface="SimHei" panose="02010609060101010101" pitchFamily="49" charset="-122"/>
              </a:rPr>
              <a:t>BSS </a:t>
            </a:r>
            <a:r>
              <a:rPr lang="zh-CN" altLang="en-US" sz="2400" dirty="0">
                <a:latin typeface="SimHei" panose="02010609060101010101" pitchFamily="49" charset="-122"/>
                <a:ea typeface="SimHei" panose="02010609060101010101" pitchFamily="49" charset="-122"/>
              </a:rPr>
              <a:t>有一个唯一的 </a:t>
            </a:r>
            <a:r>
              <a:rPr lang="en-GB" altLang="zh-CN" sz="2400" b="1" dirty="0">
                <a:latin typeface="SimHei" panose="02010609060101010101" pitchFamily="49" charset="-122"/>
                <a:ea typeface="SimHei" panose="02010609060101010101" pitchFamily="49" charset="-122"/>
              </a:rPr>
              <a:t>BSSID</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通常是 </a:t>
            </a:r>
            <a:r>
              <a:rPr lang="en-GB" altLang="zh-CN" sz="2400" dirty="0">
                <a:latin typeface="SimHei" panose="02010609060101010101" pitchFamily="49" charset="-122"/>
                <a:ea typeface="SimHei" panose="02010609060101010101" pitchFamily="49" charset="-122"/>
              </a:rPr>
              <a:t>AP </a:t>
            </a:r>
            <a:r>
              <a:rPr lang="zh-CN" altLang="en-US" sz="2400" dirty="0">
                <a:latin typeface="SimHei" panose="02010609060101010101" pitchFamily="49" charset="-122"/>
                <a:ea typeface="SimHei" panose="02010609060101010101" pitchFamily="49" charset="-122"/>
              </a:rPr>
              <a:t>的 </a:t>
            </a:r>
            <a:r>
              <a:rPr lang="en-GB" altLang="zh-CN" sz="2400" dirty="0">
                <a:latin typeface="SimHei" panose="02010609060101010101" pitchFamily="49" charset="-122"/>
                <a:ea typeface="SimHei" panose="02010609060101010101" pitchFamily="49" charset="-122"/>
              </a:rPr>
              <a:t>MAC </a:t>
            </a:r>
            <a:r>
              <a:rPr lang="zh-CN" altLang="en-US" sz="2400" dirty="0">
                <a:latin typeface="SimHei" panose="02010609060101010101" pitchFamily="49" charset="-122"/>
                <a:ea typeface="SimHei" panose="02010609060101010101" pitchFamily="49" charset="-122"/>
              </a:rPr>
              <a:t>地址）。</a:t>
            </a:r>
          </a:p>
          <a:p>
            <a:pPr marL="742950" lvl="1" indent="-28575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是无线网络覆盖和管理的基本单元。</a:t>
            </a:r>
          </a:p>
          <a:p>
            <a:r>
              <a:rPr lang="en-US" altLang="zh-CN" sz="2400" b="1" dirty="0">
                <a:latin typeface="SimHei" panose="02010609060101010101" pitchFamily="49" charset="-122"/>
                <a:ea typeface="SimHei" panose="02010609060101010101" pitchFamily="49" charset="-122"/>
              </a:rPr>
              <a:t>2. </a:t>
            </a:r>
            <a:r>
              <a:rPr lang="en-GB" altLang="zh-CN" sz="2400" b="1" dirty="0">
                <a:latin typeface="SimHei" panose="02010609060101010101" pitchFamily="49" charset="-122"/>
                <a:ea typeface="SimHei" panose="02010609060101010101" pitchFamily="49" charset="-122"/>
              </a:rPr>
              <a:t>BSA</a:t>
            </a:r>
            <a:r>
              <a:rPr lang="zh-CN" altLang="en-GB" sz="2400" b="1" dirty="0">
                <a:latin typeface="SimHei" panose="02010609060101010101" pitchFamily="49" charset="-122"/>
                <a:ea typeface="SimHei" panose="02010609060101010101" pitchFamily="49" charset="-122"/>
              </a:rPr>
              <a:t>（</a:t>
            </a:r>
            <a:r>
              <a:rPr lang="en-GB" altLang="zh-CN" sz="2400" b="1" dirty="0">
                <a:latin typeface="SimHei" panose="02010609060101010101" pitchFamily="49" charset="-122"/>
                <a:ea typeface="SimHei" panose="02010609060101010101" pitchFamily="49" charset="-122"/>
              </a:rPr>
              <a:t>Basic Service Area</a:t>
            </a:r>
            <a:r>
              <a:rPr lang="zh-CN" altLang="en-GB"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基本服务区）</a:t>
            </a:r>
            <a:r>
              <a:rPr lang="zh-CN" altLang="en-US" sz="2400" dirty="0">
                <a:latin typeface="SimHei" panose="02010609060101010101" pitchFamily="49" charset="-122"/>
                <a:ea typeface="SimHei" panose="02010609060101010101" pitchFamily="49" charset="-122"/>
              </a:rPr>
              <a:t>由一个 </a:t>
            </a:r>
            <a:r>
              <a:rPr lang="en-GB" altLang="zh-CN" sz="2400" dirty="0">
                <a:latin typeface="SimHei" panose="02010609060101010101" pitchFamily="49" charset="-122"/>
                <a:ea typeface="SimHei" panose="02010609060101010101" pitchFamily="49" charset="-122"/>
              </a:rPr>
              <a:t>BSS </a:t>
            </a:r>
            <a:r>
              <a:rPr lang="zh-CN" altLang="en-US" sz="2400" dirty="0">
                <a:latin typeface="SimHei" panose="02010609060101010101" pitchFamily="49" charset="-122"/>
                <a:ea typeface="SimHei" panose="02010609060101010101" pitchFamily="49" charset="-122"/>
              </a:rPr>
              <a:t>的无线信号覆盖的物理区域。</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特点</a:t>
            </a:r>
            <a:endParaRPr lang="zh-CN" altLang="en-US"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实际上是 </a:t>
            </a:r>
            <a:r>
              <a:rPr lang="en-GB" altLang="zh-CN" sz="2400" dirty="0">
                <a:latin typeface="SimHei" panose="02010609060101010101" pitchFamily="49" charset="-122"/>
                <a:ea typeface="SimHei" panose="02010609060101010101" pitchFamily="49" charset="-122"/>
              </a:rPr>
              <a:t>AP </a:t>
            </a:r>
            <a:r>
              <a:rPr lang="zh-CN" altLang="en-US" sz="2400" dirty="0">
                <a:latin typeface="SimHei" panose="02010609060101010101" pitchFamily="49" charset="-122"/>
                <a:ea typeface="SimHei" panose="02010609060101010101" pitchFamily="49" charset="-122"/>
              </a:rPr>
              <a:t>的有效覆盖范围（一个覆盖圈）</a:t>
            </a:r>
          </a:p>
        </p:txBody>
      </p:sp>
    </p:spTree>
    <p:extLst>
      <p:ext uri="{BB962C8B-B14F-4D97-AF65-F5344CB8AC3E}">
        <p14:creationId xmlns:p14="http://schemas.microsoft.com/office/powerpoint/2010/main" val="184257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773AFFE-F445-80A0-02C8-41A4D8A686BD}"/>
              </a:ext>
            </a:extLst>
          </p:cNvPr>
          <p:cNvGrpSpPr/>
          <p:nvPr/>
        </p:nvGrpSpPr>
        <p:grpSpPr>
          <a:xfrm>
            <a:off x="430213" y="0"/>
            <a:ext cx="8815388" cy="1428589"/>
            <a:chOff x="551030" y="-368704"/>
            <a:chExt cx="8815388" cy="1428589"/>
          </a:xfrm>
        </p:grpSpPr>
        <p:grpSp>
          <p:nvGrpSpPr>
            <p:cNvPr id="3" name="组合 2">
              <a:extLst>
                <a:ext uri="{FF2B5EF4-FFF2-40B4-BE49-F238E27FC236}">
                  <a16:creationId xmlns:a16="http://schemas.microsoft.com/office/drawing/2014/main" id="{B41D49DB-0192-D4B8-CB5F-F077DF8FE55A}"/>
                </a:ext>
              </a:extLst>
            </p:cNvPr>
            <p:cNvGrpSpPr/>
            <p:nvPr/>
          </p:nvGrpSpPr>
          <p:grpSpPr>
            <a:xfrm>
              <a:off x="1201629" y="303925"/>
              <a:ext cx="8164789" cy="675443"/>
              <a:chOff x="1839056" y="967769"/>
              <a:chExt cx="8164789" cy="675443"/>
            </a:xfrm>
          </p:grpSpPr>
          <p:sp>
            <p:nvSpPr>
              <p:cNvPr id="5" name="矩形: 圆角 30">
                <a:extLst>
                  <a:ext uri="{FF2B5EF4-FFF2-40B4-BE49-F238E27FC236}">
                    <a16:creationId xmlns:a16="http://schemas.microsoft.com/office/drawing/2014/main" id="{444B217A-FBDC-1FE7-77EC-BFC6F4D42858}"/>
                  </a:ext>
                </a:extLst>
              </p:cNvPr>
              <p:cNvSpPr/>
              <p:nvPr/>
            </p:nvSpPr>
            <p:spPr>
              <a:xfrm>
                <a:off x="1839056" y="967769"/>
                <a:ext cx="71487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5564ED15-6D92-2A39-6E80-C81E9813B02E}"/>
                  </a:ext>
                </a:extLst>
              </p:cNvPr>
              <p:cNvSpPr txBox="1"/>
              <p:nvPr/>
            </p:nvSpPr>
            <p:spPr>
              <a:xfrm>
                <a:off x="2655464" y="1058437"/>
                <a:ext cx="734838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无线局域网的架构及形式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E6D3E6D4-0EA3-4850-AAB7-C953B4F56E0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7" name="文本框 6">
            <a:extLst>
              <a:ext uri="{FF2B5EF4-FFF2-40B4-BE49-F238E27FC236}">
                <a16:creationId xmlns:a16="http://schemas.microsoft.com/office/drawing/2014/main" id="{1049FCE3-4DDC-B72B-F831-22C78BD75703}"/>
              </a:ext>
            </a:extLst>
          </p:cNvPr>
          <p:cNvSpPr txBox="1"/>
          <p:nvPr/>
        </p:nvSpPr>
        <p:spPr>
          <a:xfrm>
            <a:off x="1233794" y="1519257"/>
            <a:ext cx="9732805" cy="4893647"/>
          </a:xfrm>
          <a:prstGeom prst="rect">
            <a:avLst/>
          </a:prstGeom>
          <a:noFill/>
        </p:spPr>
        <p:txBody>
          <a:bodyPr wrap="square" rtlCol="0">
            <a:spAutoFit/>
          </a:bodyPr>
          <a:lstStyle/>
          <a:p>
            <a:r>
              <a:rPr lang="en-US" altLang="zh-CN" sz="2400" b="1" dirty="0">
                <a:latin typeface="SimHei" panose="02010609060101010101" pitchFamily="49" charset="-122"/>
                <a:ea typeface="SimHei" panose="02010609060101010101" pitchFamily="49" charset="-122"/>
              </a:rPr>
              <a:t>3. </a:t>
            </a:r>
            <a:r>
              <a:rPr lang="en-GB" altLang="zh-CN" sz="2400" b="1" dirty="0">
                <a:latin typeface="SimHei" panose="02010609060101010101" pitchFamily="49" charset="-122"/>
                <a:ea typeface="SimHei" panose="02010609060101010101" pitchFamily="49" charset="-122"/>
              </a:rPr>
              <a:t>ESS</a:t>
            </a:r>
            <a:r>
              <a:rPr lang="zh-CN" altLang="en-GB" sz="2400" b="1" dirty="0">
                <a:latin typeface="SimHei" panose="02010609060101010101" pitchFamily="49" charset="-122"/>
                <a:ea typeface="SimHei" panose="02010609060101010101" pitchFamily="49" charset="-122"/>
              </a:rPr>
              <a:t>（</a:t>
            </a:r>
            <a:r>
              <a:rPr lang="en-GB" altLang="zh-CN" sz="2400" b="1" dirty="0">
                <a:latin typeface="SimHei" panose="02010609060101010101" pitchFamily="49" charset="-122"/>
                <a:ea typeface="SimHei" panose="02010609060101010101" pitchFamily="49" charset="-122"/>
              </a:rPr>
              <a:t>Extended Service Set</a:t>
            </a:r>
            <a:r>
              <a:rPr lang="zh-CN" altLang="en-GB"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扩展服务集）</a:t>
            </a:r>
            <a:br>
              <a:rPr lang="zh-CN" altLang="en-US" sz="2400" dirty="0">
                <a:latin typeface="SimHei" panose="02010609060101010101" pitchFamily="49" charset="-122"/>
                <a:ea typeface="SimHei" panose="02010609060101010101" pitchFamily="49" charset="-122"/>
              </a:rPr>
            </a:br>
            <a:r>
              <a:rPr lang="zh-CN" altLang="en-US" sz="2400" dirty="0">
                <a:latin typeface="SimHei" panose="02010609060101010101" pitchFamily="49" charset="-122"/>
                <a:ea typeface="SimHei" panose="02010609060101010101" pitchFamily="49" charset="-122"/>
              </a:rPr>
              <a:t>由多个相互连接的 </a:t>
            </a:r>
            <a:r>
              <a:rPr lang="en-GB" altLang="zh-CN" sz="2400" dirty="0">
                <a:latin typeface="SimHei" panose="02010609060101010101" pitchFamily="49" charset="-122"/>
                <a:ea typeface="SimHei" panose="02010609060101010101" pitchFamily="49" charset="-122"/>
              </a:rPr>
              <a:t>BSS </a:t>
            </a:r>
            <a:r>
              <a:rPr lang="zh-CN" altLang="en-US" sz="2400" dirty="0">
                <a:latin typeface="SimHei" panose="02010609060101010101" pitchFamily="49" charset="-122"/>
                <a:ea typeface="SimHei" panose="02010609060101010101" pitchFamily="49" charset="-122"/>
              </a:rPr>
              <a:t>组成的更大无线网络，通过分布式系统（例如有线以太网）互联。</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特点</a:t>
            </a:r>
            <a:endParaRPr lang="zh-CN" altLang="en-US"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所有 </a:t>
            </a:r>
            <a:r>
              <a:rPr lang="en-GB" altLang="zh-CN" sz="2400" dirty="0">
                <a:latin typeface="SimHei" panose="02010609060101010101" pitchFamily="49" charset="-122"/>
                <a:ea typeface="SimHei" panose="02010609060101010101" pitchFamily="49" charset="-122"/>
              </a:rPr>
              <a:t>BSS </a:t>
            </a:r>
            <a:r>
              <a:rPr lang="zh-CN" altLang="en-US" sz="2400" dirty="0">
                <a:latin typeface="SimHei" panose="02010609060101010101" pitchFamily="49" charset="-122"/>
                <a:ea typeface="SimHei" panose="02010609060101010101" pitchFamily="49" charset="-122"/>
              </a:rPr>
              <a:t>共享同一个 </a:t>
            </a:r>
            <a:r>
              <a:rPr lang="en-GB" altLang="zh-CN" sz="2400" b="1" dirty="0">
                <a:latin typeface="SimHei" panose="02010609060101010101" pitchFamily="49" charset="-122"/>
                <a:ea typeface="SimHei" panose="02010609060101010101" pitchFamily="49" charset="-122"/>
              </a:rPr>
              <a:t>SSID</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网络名）。</a:t>
            </a:r>
          </a:p>
          <a:p>
            <a:pPr marL="742950" lvl="1" indent="-28575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允许终端在不同 </a:t>
            </a:r>
            <a:r>
              <a:rPr lang="en-GB" altLang="zh-CN" sz="2400" dirty="0">
                <a:latin typeface="SimHei" panose="02010609060101010101" pitchFamily="49" charset="-122"/>
                <a:ea typeface="SimHei" panose="02010609060101010101" pitchFamily="49" charset="-122"/>
              </a:rPr>
              <a:t>BSS </a:t>
            </a:r>
            <a:r>
              <a:rPr lang="zh-CN" altLang="en-US" sz="2400" dirty="0">
                <a:latin typeface="SimHei" panose="02010609060101010101" pitchFamily="49" charset="-122"/>
                <a:ea typeface="SimHei" panose="02010609060101010101" pitchFamily="49" charset="-122"/>
              </a:rPr>
              <a:t>间漫游时保持会话不中断。</a:t>
            </a:r>
          </a:p>
          <a:p>
            <a:pPr marL="742950" lvl="1" indent="-28575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常见于校园网、企业 </a:t>
            </a:r>
            <a:r>
              <a:rPr lang="en-GB" altLang="zh-CN" sz="2400" dirty="0">
                <a:latin typeface="SimHei" panose="02010609060101010101" pitchFamily="49" charset="-122"/>
                <a:ea typeface="SimHei" panose="02010609060101010101" pitchFamily="49" charset="-122"/>
              </a:rPr>
              <a:t>WLAN</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商场 </a:t>
            </a:r>
            <a:r>
              <a:rPr lang="en-GB" altLang="zh-CN" sz="2400" dirty="0">
                <a:latin typeface="SimHei" panose="02010609060101010101" pitchFamily="49" charset="-122"/>
                <a:ea typeface="SimHei" panose="02010609060101010101" pitchFamily="49" charset="-122"/>
              </a:rPr>
              <a:t>Wi-Fi </a:t>
            </a:r>
            <a:r>
              <a:rPr lang="zh-CN" altLang="en-US" sz="2400" dirty="0">
                <a:latin typeface="SimHei" panose="02010609060101010101" pitchFamily="49" charset="-122"/>
                <a:ea typeface="SimHei" panose="02010609060101010101" pitchFamily="49" charset="-122"/>
              </a:rPr>
              <a:t>等。</a:t>
            </a:r>
          </a:p>
          <a:p>
            <a:r>
              <a:rPr lang="en-US" altLang="zh-CN" sz="2400" b="1" dirty="0">
                <a:latin typeface="SimHei" panose="02010609060101010101" pitchFamily="49" charset="-122"/>
                <a:ea typeface="SimHei" panose="02010609060101010101" pitchFamily="49" charset="-122"/>
              </a:rPr>
              <a:t>4. </a:t>
            </a:r>
            <a:r>
              <a:rPr lang="en-GB" altLang="zh-CN" sz="2400" b="1" dirty="0">
                <a:latin typeface="SimHei" panose="02010609060101010101" pitchFamily="49" charset="-122"/>
                <a:ea typeface="SimHei" panose="02010609060101010101" pitchFamily="49" charset="-122"/>
              </a:rPr>
              <a:t>ESA</a:t>
            </a:r>
            <a:r>
              <a:rPr lang="zh-CN" altLang="en-GB" sz="2400" b="1" dirty="0">
                <a:latin typeface="SimHei" panose="02010609060101010101" pitchFamily="49" charset="-122"/>
                <a:ea typeface="SimHei" panose="02010609060101010101" pitchFamily="49" charset="-122"/>
              </a:rPr>
              <a:t>（</a:t>
            </a:r>
            <a:r>
              <a:rPr lang="en-GB" altLang="zh-CN" sz="2400" b="1" dirty="0">
                <a:latin typeface="SimHei" panose="02010609060101010101" pitchFamily="49" charset="-122"/>
                <a:ea typeface="SimHei" panose="02010609060101010101" pitchFamily="49" charset="-122"/>
              </a:rPr>
              <a:t>Extended Service Area</a:t>
            </a:r>
            <a:r>
              <a:rPr lang="zh-CN" altLang="en-GB"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扩展服务区）</a:t>
            </a:r>
            <a:br>
              <a:rPr lang="zh-CN" altLang="en-US" sz="2400" dirty="0">
                <a:latin typeface="SimHei" panose="02010609060101010101" pitchFamily="49" charset="-122"/>
                <a:ea typeface="SimHei" panose="02010609060101010101" pitchFamily="49" charset="-122"/>
              </a:rPr>
            </a:br>
            <a:r>
              <a:rPr lang="en-GB" altLang="zh-CN" sz="2400" dirty="0">
                <a:latin typeface="SimHei" panose="02010609060101010101" pitchFamily="49" charset="-122"/>
                <a:ea typeface="SimHei" panose="02010609060101010101" pitchFamily="49" charset="-122"/>
              </a:rPr>
              <a:t>ESS </a:t>
            </a:r>
            <a:r>
              <a:rPr lang="zh-CN" altLang="en-US" sz="2400" dirty="0">
                <a:latin typeface="SimHei" panose="02010609060101010101" pitchFamily="49" charset="-122"/>
                <a:ea typeface="SimHei" panose="02010609060101010101" pitchFamily="49" charset="-122"/>
              </a:rPr>
              <a:t>的无线信号覆盖的总物理区域。</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特点</a:t>
            </a:r>
            <a:endParaRPr lang="zh-CN" altLang="en-US"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本质上是多个 </a:t>
            </a:r>
            <a:r>
              <a:rPr lang="en-GB" altLang="zh-CN" sz="2400" dirty="0">
                <a:latin typeface="SimHei" panose="02010609060101010101" pitchFamily="49" charset="-122"/>
                <a:ea typeface="SimHei" panose="02010609060101010101" pitchFamily="49" charset="-122"/>
              </a:rPr>
              <a:t>BSA </a:t>
            </a:r>
            <a:r>
              <a:rPr lang="zh-CN" altLang="en-US" sz="2400" dirty="0">
                <a:latin typeface="SimHei" panose="02010609060101010101" pitchFamily="49" charset="-122"/>
                <a:ea typeface="SimHei" panose="02010609060101010101" pitchFamily="49" charset="-122"/>
              </a:rPr>
              <a:t>的总和。</a:t>
            </a:r>
          </a:p>
          <a:p>
            <a:pPr marL="742950" lvl="1" indent="-28575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可以跨多个楼层、建筑，甚至整个园区。</a:t>
            </a:r>
          </a:p>
          <a:p>
            <a:pPr marL="742950" lvl="1" indent="-285750">
              <a:buFont typeface="Arial" panose="020B0604020202020204" pitchFamily="34" charset="0"/>
              <a:buChar char="•"/>
            </a:pPr>
            <a:r>
              <a:rPr lang="en-GB" altLang="zh-CN" sz="2400" dirty="0">
                <a:latin typeface="SimHei" panose="02010609060101010101" pitchFamily="49" charset="-122"/>
                <a:ea typeface="SimHei" panose="02010609060101010101" pitchFamily="49" charset="-122"/>
              </a:rPr>
              <a:t>ESA </a:t>
            </a:r>
            <a:r>
              <a:rPr lang="zh-CN" altLang="en-US" sz="2400" dirty="0">
                <a:latin typeface="SimHei" panose="02010609060101010101" pitchFamily="49" charset="-122"/>
                <a:ea typeface="SimHei" panose="02010609060101010101" pitchFamily="49" charset="-122"/>
              </a:rPr>
              <a:t>大小取决于 </a:t>
            </a:r>
            <a:r>
              <a:rPr lang="en-GB" altLang="zh-CN" sz="2400" dirty="0">
                <a:latin typeface="SimHei" panose="02010609060101010101" pitchFamily="49" charset="-122"/>
                <a:ea typeface="SimHei" panose="02010609060101010101" pitchFamily="49" charset="-122"/>
              </a:rPr>
              <a:t>AP </a:t>
            </a:r>
            <a:r>
              <a:rPr lang="zh-CN" altLang="en-US" sz="2400" dirty="0">
                <a:latin typeface="SimHei" panose="02010609060101010101" pitchFamily="49" charset="-122"/>
                <a:ea typeface="SimHei" panose="02010609060101010101" pitchFamily="49" charset="-122"/>
              </a:rPr>
              <a:t>布局与覆盖规划。</a:t>
            </a:r>
          </a:p>
        </p:txBody>
      </p:sp>
    </p:spTree>
    <p:extLst>
      <p:ext uri="{BB962C8B-B14F-4D97-AF65-F5344CB8AC3E}">
        <p14:creationId xmlns:p14="http://schemas.microsoft.com/office/powerpoint/2010/main" val="239534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050346" cy="1428589"/>
            <a:chOff x="551030" y="-368704"/>
            <a:chExt cx="4050346"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3399745" cy="698202"/>
              <a:chOff x="1839058" y="967769"/>
              <a:chExt cx="3399745" cy="698202"/>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33997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95237" y="1019640"/>
                <a:ext cx="244356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几个概念</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67" name="组合 66">
            <a:extLst>
              <a:ext uri="{FF2B5EF4-FFF2-40B4-BE49-F238E27FC236}">
                <a16:creationId xmlns:a16="http://schemas.microsoft.com/office/drawing/2014/main" id="{5FF36C97-AB26-4155-A8FF-8DBCBCFD73BE}"/>
              </a:ext>
            </a:extLst>
          </p:cNvPr>
          <p:cNvGrpSpPr/>
          <p:nvPr/>
        </p:nvGrpSpPr>
        <p:grpSpPr>
          <a:xfrm>
            <a:off x="1080814" y="1624997"/>
            <a:ext cx="3275784" cy="476221"/>
            <a:chOff x="1403750" y="3593123"/>
            <a:chExt cx="3275784" cy="476221"/>
          </a:xfrm>
        </p:grpSpPr>
        <p:grpSp>
          <p:nvGrpSpPr>
            <p:cNvPr id="68" name="组合 67">
              <a:extLst>
                <a:ext uri="{FF2B5EF4-FFF2-40B4-BE49-F238E27FC236}">
                  <a16:creationId xmlns:a16="http://schemas.microsoft.com/office/drawing/2014/main" id="{9600CAED-7D45-4A81-8E26-EA186427475C}"/>
                </a:ext>
              </a:extLst>
            </p:cNvPr>
            <p:cNvGrpSpPr/>
            <p:nvPr/>
          </p:nvGrpSpPr>
          <p:grpSpPr>
            <a:xfrm>
              <a:off x="1403750" y="3593123"/>
              <a:ext cx="490436" cy="476221"/>
              <a:chOff x="1403750" y="3593123"/>
              <a:chExt cx="808892" cy="785446"/>
            </a:xfrm>
          </p:grpSpPr>
          <p:sp>
            <p:nvSpPr>
              <p:cNvPr id="70" name="对话气泡: 椭圆形 69">
                <a:extLst>
                  <a:ext uri="{FF2B5EF4-FFF2-40B4-BE49-F238E27FC236}">
                    <a16:creationId xmlns:a16="http://schemas.microsoft.com/office/drawing/2014/main" id="{91011021-11C7-4026-9A05-3BFDE8DDF7F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a:extLst>
                  <a:ext uri="{FF2B5EF4-FFF2-40B4-BE49-F238E27FC236}">
                    <a16:creationId xmlns:a16="http://schemas.microsoft.com/office/drawing/2014/main" id="{677A4B40-1C95-4FB4-BF61-60AC18B7621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69" name="Text Box 79">
              <a:extLst>
                <a:ext uri="{FF2B5EF4-FFF2-40B4-BE49-F238E27FC236}">
                  <a16:creationId xmlns:a16="http://schemas.microsoft.com/office/drawing/2014/main" id="{D1C68253-02A9-4DD9-91A8-A2DAB14088A0}"/>
                </a:ext>
              </a:extLst>
            </p:cNvPr>
            <p:cNvSpPr txBox="1">
              <a:spLocks noChangeArrowheads="1"/>
            </p:cNvSpPr>
            <p:nvPr/>
          </p:nvSpPr>
          <p:spPr bwMode="auto">
            <a:xfrm>
              <a:off x="1985931" y="3593123"/>
              <a:ext cx="269360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漫游</a:t>
              </a:r>
            </a:p>
          </p:txBody>
        </p:sp>
      </p:grpSp>
      <p:sp>
        <p:nvSpPr>
          <p:cNvPr id="77" name="Text Box 79">
            <a:extLst>
              <a:ext uri="{FF2B5EF4-FFF2-40B4-BE49-F238E27FC236}">
                <a16:creationId xmlns:a16="http://schemas.microsoft.com/office/drawing/2014/main" id="{A2157D10-AF15-4D1E-A096-978B8D1C7C54}"/>
              </a:ext>
            </a:extLst>
          </p:cNvPr>
          <p:cNvSpPr txBox="1">
            <a:spLocks noChangeArrowheads="1"/>
          </p:cNvSpPr>
          <p:nvPr/>
        </p:nvSpPr>
        <p:spPr bwMode="auto">
          <a:xfrm>
            <a:off x="1281644" y="2263883"/>
            <a:ext cx="10362669"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漫游是指 终端（</a:t>
            </a:r>
            <a:r>
              <a:rPr kumimoji="1" lang="en-GB"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STA</a:t>
            </a:r>
            <a:r>
              <a:rPr kumimoji="1" lang="zh-CN" altLang="en-GB"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在同一个 </a:t>
            </a:r>
            <a:r>
              <a:rPr kumimoji="1" lang="en-GB"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ESS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内，从一个 </a:t>
            </a:r>
            <a:r>
              <a:rPr kumimoji="1" lang="en-GB"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切换到另一个 </a:t>
            </a:r>
            <a:r>
              <a:rPr kumimoji="1" lang="en-GB"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BSS</a:t>
            </a:r>
            <a:r>
              <a:rPr kumimoji="1" lang="zh-CN" altLang="en-GB"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同时保持与网络的连接</a:t>
            </a:r>
            <a:r>
              <a:rPr lang="zh-CN" altLang="en-US" sz="2400" dirty="0"/>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B083079D-749A-46F9-B1AE-4652534E7B3E}"/>
              </a:ext>
            </a:extLst>
          </p:cNvPr>
          <p:cNvGrpSpPr/>
          <p:nvPr/>
        </p:nvGrpSpPr>
        <p:grpSpPr>
          <a:xfrm>
            <a:off x="1080814" y="3628705"/>
            <a:ext cx="3275784" cy="476221"/>
            <a:chOff x="1403750" y="3593123"/>
            <a:chExt cx="3275784" cy="476221"/>
          </a:xfrm>
        </p:grpSpPr>
        <p:grpSp>
          <p:nvGrpSpPr>
            <p:cNvPr id="79" name="组合 78">
              <a:extLst>
                <a:ext uri="{FF2B5EF4-FFF2-40B4-BE49-F238E27FC236}">
                  <a16:creationId xmlns:a16="http://schemas.microsoft.com/office/drawing/2014/main" id="{DBB3E95F-6E46-4D3B-B0FB-884E3F91319C}"/>
                </a:ext>
              </a:extLst>
            </p:cNvPr>
            <p:cNvGrpSpPr/>
            <p:nvPr/>
          </p:nvGrpSpPr>
          <p:grpSpPr>
            <a:xfrm>
              <a:off x="1403750" y="3593123"/>
              <a:ext cx="490436" cy="476221"/>
              <a:chOff x="1403750" y="3593123"/>
              <a:chExt cx="808892" cy="785446"/>
            </a:xfrm>
          </p:grpSpPr>
          <p:sp>
            <p:nvSpPr>
              <p:cNvPr id="81" name="对话气泡: 椭圆形 80">
                <a:extLst>
                  <a:ext uri="{FF2B5EF4-FFF2-40B4-BE49-F238E27FC236}">
                    <a16:creationId xmlns:a16="http://schemas.microsoft.com/office/drawing/2014/main" id="{E997C69C-069C-4844-BBBD-7C985FDE449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round-web-cam_17861">
                <a:extLst>
                  <a:ext uri="{FF2B5EF4-FFF2-40B4-BE49-F238E27FC236}">
                    <a16:creationId xmlns:a16="http://schemas.microsoft.com/office/drawing/2014/main" id="{F9C5DCCC-D658-48B6-B824-0ADD7131F1D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80" name="Text Box 79">
              <a:extLst>
                <a:ext uri="{FF2B5EF4-FFF2-40B4-BE49-F238E27FC236}">
                  <a16:creationId xmlns:a16="http://schemas.microsoft.com/office/drawing/2014/main" id="{25C59948-DC93-4CEF-B99E-A3FFA5AB3157}"/>
                </a:ext>
              </a:extLst>
            </p:cNvPr>
            <p:cNvSpPr txBox="1">
              <a:spLocks noChangeArrowheads="1"/>
            </p:cNvSpPr>
            <p:nvPr/>
          </p:nvSpPr>
          <p:spPr bwMode="auto">
            <a:xfrm>
              <a:off x="1985931" y="3593123"/>
              <a:ext cx="269360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切换</a:t>
              </a:r>
            </a:p>
          </p:txBody>
        </p:sp>
      </p:grpSp>
      <p:sp>
        <p:nvSpPr>
          <p:cNvPr id="83" name="Text Box 79">
            <a:extLst>
              <a:ext uri="{FF2B5EF4-FFF2-40B4-BE49-F238E27FC236}">
                <a16:creationId xmlns:a16="http://schemas.microsoft.com/office/drawing/2014/main" id="{B5179433-5577-425A-908E-F898110B25E1}"/>
              </a:ext>
            </a:extLst>
          </p:cNvPr>
          <p:cNvSpPr txBox="1">
            <a:spLocks noChangeArrowheads="1"/>
          </p:cNvSpPr>
          <p:nvPr/>
        </p:nvSpPr>
        <p:spPr bwMode="auto">
          <a:xfrm>
            <a:off x="1281644" y="4267592"/>
            <a:ext cx="1060555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当一台移动主机移动范围</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超出</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一个基站的覆盖范围而到达另一个基站的覆盖范围后，它将</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改变</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其接入更大网络的</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连接点</a:t>
            </a:r>
          </a:p>
        </p:txBody>
      </p:sp>
    </p:spTree>
    <p:extLst>
      <p:ext uri="{BB962C8B-B14F-4D97-AF65-F5344CB8AC3E}">
        <p14:creationId xmlns:p14="http://schemas.microsoft.com/office/powerpoint/2010/main" val="190261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ipe(left)">
                                      <p:cBhvr>
                                        <p:cTn id="16" dur="500"/>
                                        <p:tgtEl>
                                          <p:spTgt spid="7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C0A90C-419F-D493-0D7D-9BB1F9493409}"/>
              </a:ext>
            </a:extLst>
          </p:cNvPr>
          <p:cNvSpPr txBox="1"/>
          <p:nvPr/>
        </p:nvSpPr>
        <p:spPr>
          <a:xfrm>
            <a:off x="1233794" y="1428589"/>
            <a:ext cx="10287000" cy="5262979"/>
          </a:xfrm>
          <a:prstGeom prst="rect">
            <a:avLst/>
          </a:prstGeom>
          <a:noFill/>
        </p:spPr>
        <p:txBody>
          <a:bodyPr wrap="square" rtlCol="0">
            <a:spAutoFit/>
          </a:bodyPr>
          <a:lstStyle/>
          <a:p>
            <a:r>
              <a:rPr lang="zh-CN" altLang="en-US" sz="2400" b="1" dirty="0">
                <a:latin typeface="SimHei" panose="02010609060101010101" pitchFamily="49" charset="-122"/>
                <a:ea typeface="SimHei" panose="02010609060101010101" pitchFamily="49" charset="-122"/>
              </a:rPr>
              <a:t>漫游工作原理（以 </a:t>
            </a:r>
            <a:r>
              <a:rPr lang="en-US" altLang="zh-CN" sz="2400" b="1" dirty="0">
                <a:latin typeface="SimHei" panose="02010609060101010101" pitchFamily="49" charset="-122"/>
                <a:ea typeface="SimHei" panose="02010609060101010101" pitchFamily="49" charset="-122"/>
              </a:rPr>
              <a:t>802.11 </a:t>
            </a:r>
            <a:r>
              <a:rPr lang="en-GB" altLang="zh-CN" sz="2400" b="1" dirty="0">
                <a:latin typeface="SimHei" panose="02010609060101010101" pitchFamily="49" charset="-122"/>
                <a:ea typeface="SimHei" panose="02010609060101010101" pitchFamily="49" charset="-122"/>
              </a:rPr>
              <a:t>WLAN </a:t>
            </a:r>
            <a:r>
              <a:rPr lang="zh-CN" altLang="en-US" sz="2400" b="1" dirty="0">
                <a:latin typeface="SimHei" panose="02010609060101010101" pitchFamily="49" charset="-122"/>
                <a:ea typeface="SimHei" panose="02010609060101010101" pitchFamily="49" charset="-122"/>
              </a:rPr>
              <a:t>为例）</a:t>
            </a:r>
          </a:p>
          <a:p>
            <a:pPr>
              <a:buFont typeface="+mj-lt"/>
              <a:buAutoNum type="arabicPeriod"/>
            </a:pPr>
            <a:r>
              <a:rPr lang="zh-CN" altLang="en-US" sz="2400" b="1" dirty="0">
                <a:latin typeface="SimHei" panose="02010609060101010101" pitchFamily="49" charset="-122"/>
                <a:ea typeface="SimHei" panose="02010609060101010101" pitchFamily="49" charset="-122"/>
              </a:rPr>
              <a:t>信号质量监测</a:t>
            </a:r>
            <a:br>
              <a:rPr lang="zh-CN" altLang="en-US" sz="2400" dirty="0">
                <a:latin typeface="SimHei" panose="02010609060101010101" pitchFamily="49" charset="-122"/>
                <a:ea typeface="SimHei" panose="02010609060101010101" pitchFamily="49" charset="-122"/>
              </a:rPr>
            </a:br>
            <a:r>
              <a:rPr lang="zh-CN" altLang="en-GB" sz="2400" dirty="0">
                <a:latin typeface="SimHei" panose="02010609060101010101" pitchFamily="49" charset="-122"/>
                <a:ea typeface="SimHei" panose="02010609060101010101" pitchFamily="49" charset="-122"/>
              </a:rPr>
              <a:t>无线</a:t>
            </a:r>
            <a:r>
              <a:rPr lang="zh-CN" altLang="en-US" sz="2400" dirty="0">
                <a:latin typeface="SimHei" panose="02010609060101010101" pitchFamily="49" charset="-122"/>
                <a:ea typeface="SimHei" panose="02010609060101010101" pitchFamily="49" charset="-122"/>
              </a:rPr>
              <a:t>终端设备持续监控当前 </a:t>
            </a:r>
            <a:r>
              <a:rPr lang="en-GB" altLang="zh-CN" sz="2400" dirty="0">
                <a:latin typeface="SimHei" panose="02010609060101010101" pitchFamily="49" charset="-122"/>
                <a:ea typeface="SimHei" panose="02010609060101010101" pitchFamily="49" charset="-122"/>
              </a:rPr>
              <a:t>AP </a:t>
            </a:r>
            <a:r>
              <a:rPr lang="zh-CN" altLang="en-US" sz="2400" dirty="0">
                <a:latin typeface="SimHei" panose="02010609060101010101" pitchFamily="49" charset="-122"/>
                <a:ea typeface="SimHei" panose="02010609060101010101" pitchFamily="49" charset="-122"/>
              </a:rPr>
              <a:t>的信号强度（</a:t>
            </a:r>
            <a:r>
              <a:rPr lang="en-GB" altLang="zh-CN" sz="2400" dirty="0">
                <a:latin typeface="SimHei" panose="02010609060101010101" pitchFamily="49" charset="-122"/>
                <a:ea typeface="SimHei" panose="02010609060101010101" pitchFamily="49" charset="-122"/>
              </a:rPr>
              <a:t>RSSI</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信噪比等。</a:t>
            </a:r>
          </a:p>
          <a:p>
            <a:pPr>
              <a:buFont typeface="+mj-lt"/>
              <a:buAutoNum type="arabicPeriod"/>
            </a:pPr>
            <a:r>
              <a:rPr lang="zh-CN" altLang="en-US" sz="2400" b="1" dirty="0">
                <a:latin typeface="SimHei" panose="02010609060101010101" pitchFamily="49" charset="-122"/>
                <a:ea typeface="SimHei" panose="02010609060101010101" pitchFamily="49" charset="-122"/>
              </a:rPr>
              <a:t>扫描其他 </a:t>
            </a:r>
            <a:r>
              <a:rPr lang="en-GB" altLang="zh-CN" sz="2400" b="1" dirty="0">
                <a:latin typeface="SimHei" panose="02010609060101010101" pitchFamily="49" charset="-122"/>
                <a:ea typeface="SimHei" panose="02010609060101010101" pitchFamily="49" charset="-122"/>
              </a:rPr>
              <a:t>AP</a:t>
            </a:r>
            <a:br>
              <a:rPr lang="en-GB" altLang="zh-CN" sz="2400" dirty="0">
                <a:latin typeface="SimHei" panose="02010609060101010101" pitchFamily="49" charset="-122"/>
                <a:ea typeface="SimHei" panose="02010609060101010101" pitchFamily="49" charset="-122"/>
              </a:rPr>
            </a:br>
            <a:r>
              <a:rPr lang="zh-CN" altLang="en-US" sz="2400" dirty="0">
                <a:latin typeface="SimHei" panose="02010609060101010101" pitchFamily="49" charset="-122"/>
                <a:ea typeface="SimHei" panose="02010609060101010101" pitchFamily="49" charset="-122"/>
              </a:rPr>
              <a:t>当信号弱于设定阈值时，</a:t>
            </a:r>
            <a:r>
              <a:rPr lang="zh-CN" altLang="en-GB" sz="2400" dirty="0">
                <a:latin typeface="SimHei" panose="02010609060101010101" pitchFamily="49" charset="-122"/>
                <a:ea typeface="SimHei" panose="02010609060101010101" pitchFamily="49" charset="-122"/>
              </a:rPr>
              <a:t>无线</a:t>
            </a:r>
            <a:r>
              <a:rPr lang="zh-CN" altLang="en-US" sz="2400" dirty="0">
                <a:latin typeface="SimHei" panose="02010609060101010101" pitchFamily="49" charset="-122"/>
                <a:ea typeface="SimHei" panose="02010609060101010101" pitchFamily="49" charset="-122"/>
              </a:rPr>
              <a:t>终端设备会主动扫描（被动或主动）周边信道，收集其他 </a:t>
            </a:r>
            <a:r>
              <a:rPr lang="en-GB" altLang="zh-CN" sz="2400" dirty="0">
                <a:latin typeface="SimHei" panose="02010609060101010101" pitchFamily="49" charset="-122"/>
                <a:ea typeface="SimHei" panose="02010609060101010101" pitchFamily="49" charset="-122"/>
              </a:rPr>
              <a:t>AP </a:t>
            </a:r>
            <a:r>
              <a:rPr lang="zh-CN" altLang="en-US" sz="2400" dirty="0">
                <a:latin typeface="SimHei" panose="02010609060101010101" pitchFamily="49" charset="-122"/>
                <a:ea typeface="SimHei" panose="02010609060101010101" pitchFamily="49" charset="-122"/>
              </a:rPr>
              <a:t>的信息。</a:t>
            </a:r>
          </a:p>
          <a:p>
            <a:pPr>
              <a:buFont typeface="+mj-lt"/>
              <a:buAutoNum type="arabicPeriod"/>
            </a:pPr>
            <a:r>
              <a:rPr lang="zh-CN" altLang="en-US" sz="2400" b="1" dirty="0">
                <a:latin typeface="SimHei" panose="02010609060101010101" pitchFamily="49" charset="-122"/>
                <a:ea typeface="SimHei" panose="02010609060101010101" pitchFamily="49" charset="-122"/>
              </a:rPr>
              <a:t>选择目标 </a:t>
            </a:r>
            <a:r>
              <a:rPr lang="en-GB" altLang="zh-CN" sz="2400" b="1" dirty="0">
                <a:latin typeface="SimHei" panose="02010609060101010101" pitchFamily="49" charset="-122"/>
                <a:ea typeface="SimHei" panose="02010609060101010101" pitchFamily="49" charset="-122"/>
              </a:rPr>
              <a:t>AP</a:t>
            </a:r>
            <a:br>
              <a:rPr lang="en-GB" altLang="zh-CN" sz="2400" dirty="0">
                <a:latin typeface="SimHei" panose="02010609060101010101" pitchFamily="49" charset="-122"/>
                <a:ea typeface="SimHei" panose="02010609060101010101" pitchFamily="49" charset="-122"/>
              </a:rPr>
            </a:br>
            <a:r>
              <a:rPr lang="zh-CN" altLang="en-GB" sz="2400" dirty="0">
                <a:latin typeface="SimHei" panose="02010609060101010101" pitchFamily="49" charset="-122"/>
                <a:ea typeface="SimHei" panose="02010609060101010101" pitchFamily="49" charset="-122"/>
              </a:rPr>
              <a:t>无线</a:t>
            </a:r>
            <a:r>
              <a:rPr lang="zh-CN" altLang="en-US" sz="2400" dirty="0">
                <a:latin typeface="SimHei" panose="02010609060101010101" pitchFamily="49" charset="-122"/>
                <a:ea typeface="SimHei" panose="02010609060101010101" pitchFamily="49" charset="-122"/>
              </a:rPr>
              <a:t>终端设备根据信号质量、负载等选择一个更优的 </a:t>
            </a:r>
            <a:r>
              <a:rPr lang="en-GB" altLang="zh-CN" sz="2400" dirty="0">
                <a:latin typeface="SimHei" panose="02010609060101010101" pitchFamily="49" charset="-122"/>
                <a:ea typeface="SimHei" panose="02010609060101010101" pitchFamily="49" charset="-122"/>
              </a:rPr>
              <a:t>AP</a:t>
            </a:r>
            <a:r>
              <a:rPr lang="zh-CN" altLang="en-GB" sz="2400" dirty="0">
                <a:latin typeface="SimHei" panose="02010609060101010101" pitchFamily="49" charset="-122"/>
                <a:ea typeface="SimHei" panose="02010609060101010101" pitchFamily="49" charset="-122"/>
              </a:rPr>
              <a:t>。</a:t>
            </a:r>
          </a:p>
          <a:p>
            <a:pPr>
              <a:buFont typeface="+mj-lt"/>
              <a:buAutoNum type="arabicPeriod"/>
            </a:pPr>
            <a:r>
              <a:rPr lang="zh-CN" altLang="en-US" sz="2400" b="1" dirty="0">
                <a:latin typeface="SimHei" panose="02010609060101010101" pitchFamily="49" charset="-122"/>
                <a:ea typeface="SimHei" panose="02010609060101010101" pitchFamily="49" charset="-122"/>
              </a:rPr>
              <a:t>重新关联与认证</a:t>
            </a:r>
            <a:br>
              <a:rPr lang="zh-CN" altLang="en-US" sz="2400" dirty="0">
                <a:latin typeface="SimHei" panose="02010609060101010101" pitchFamily="49" charset="-122"/>
                <a:ea typeface="SimHei" panose="02010609060101010101" pitchFamily="49" charset="-122"/>
              </a:rPr>
            </a:br>
            <a:r>
              <a:rPr lang="zh-CN" altLang="en-GB" sz="2400" dirty="0">
                <a:latin typeface="SimHei" panose="02010609060101010101" pitchFamily="49" charset="-122"/>
                <a:ea typeface="SimHei" panose="02010609060101010101" pitchFamily="49" charset="-122"/>
              </a:rPr>
              <a:t>无线</a:t>
            </a:r>
            <a:r>
              <a:rPr lang="zh-CN" altLang="en-US" sz="2400" dirty="0">
                <a:latin typeface="SimHei" panose="02010609060101010101" pitchFamily="49" charset="-122"/>
                <a:ea typeface="SimHei" panose="02010609060101010101" pitchFamily="49" charset="-122"/>
              </a:rPr>
              <a:t>终端设备向新 </a:t>
            </a:r>
            <a:r>
              <a:rPr lang="en-GB" altLang="zh-CN" sz="2400" dirty="0">
                <a:latin typeface="SimHei" panose="02010609060101010101" pitchFamily="49" charset="-122"/>
                <a:ea typeface="SimHei" panose="02010609060101010101" pitchFamily="49" charset="-122"/>
              </a:rPr>
              <a:t>AP </a:t>
            </a:r>
            <a:r>
              <a:rPr lang="zh-CN" altLang="en-US" sz="2400" dirty="0">
                <a:latin typeface="SimHei" panose="02010609060101010101" pitchFamily="49" charset="-122"/>
                <a:ea typeface="SimHei" panose="02010609060101010101" pitchFamily="49" charset="-122"/>
              </a:rPr>
              <a:t>发送关联请求（</a:t>
            </a:r>
            <a:r>
              <a:rPr lang="en-GB" altLang="zh-CN" sz="2400" dirty="0">
                <a:latin typeface="SimHei" panose="02010609060101010101" pitchFamily="49" charset="-122"/>
                <a:ea typeface="SimHei" panose="02010609060101010101" pitchFamily="49" charset="-122"/>
              </a:rPr>
              <a:t>Association Request</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完成 </a:t>
            </a:r>
            <a:r>
              <a:rPr lang="en-US" altLang="zh-CN" sz="2400" dirty="0">
                <a:latin typeface="SimHei" panose="02010609060101010101" pitchFamily="49" charset="-122"/>
                <a:ea typeface="SimHei" panose="02010609060101010101" pitchFamily="49" charset="-122"/>
              </a:rPr>
              <a:t>802.11 </a:t>
            </a:r>
            <a:r>
              <a:rPr lang="zh-CN" altLang="en-US" sz="2400" dirty="0">
                <a:latin typeface="SimHei" panose="02010609060101010101" pitchFamily="49" charset="-122"/>
                <a:ea typeface="SimHei" panose="02010609060101010101" pitchFamily="49" charset="-122"/>
              </a:rPr>
              <a:t>的认证和关联过程。</a:t>
            </a:r>
          </a:p>
          <a:p>
            <a:pPr>
              <a:buFont typeface="+mj-lt"/>
              <a:buAutoNum type="arabicPeriod"/>
            </a:pPr>
            <a:r>
              <a:rPr lang="zh-CN" altLang="en-US" sz="2400" b="1" dirty="0">
                <a:latin typeface="SimHei" panose="02010609060101010101" pitchFamily="49" charset="-122"/>
                <a:ea typeface="SimHei" panose="02010609060101010101" pitchFamily="49" charset="-122"/>
              </a:rPr>
              <a:t>切换完成</a:t>
            </a:r>
            <a:br>
              <a:rPr lang="zh-CN" altLang="en-US" sz="2400" dirty="0">
                <a:latin typeface="SimHei" panose="02010609060101010101" pitchFamily="49" charset="-122"/>
                <a:ea typeface="SimHei" panose="02010609060101010101" pitchFamily="49" charset="-122"/>
              </a:rPr>
            </a:br>
            <a:r>
              <a:rPr lang="zh-CN" altLang="en-US" sz="2400" dirty="0">
                <a:latin typeface="SimHei" panose="02010609060101010101" pitchFamily="49" charset="-122"/>
                <a:ea typeface="SimHei" panose="02010609060101010101" pitchFamily="49" charset="-122"/>
              </a:rPr>
              <a:t>数据路径切换到新 </a:t>
            </a:r>
            <a:r>
              <a:rPr lang="en-GB" altLang="zh-CN" sz="2400" dirty="0">
                <a:latin typeface="SimHei" panose="02010609060101010101" pitchFamily="49" charset="-122"/>
                <a:ea typeface="SimHei" panose="02010609060101010101" pitchFamily="49" charset="-122"/>
              </a:rPr>
              <a:t>AP</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维持原有的 </a:t>
            </a:r>
            <a:r>
              <a:rPr lang="en-GB" altLang="zh-CN" sz="2400" dirty="0">
                <a:latin typeface="SimHei" panose="02010609060101010101" pitchFamily="49" charset="-122"/>
                <a:ea typeface="SimHei" panose="02010609060101010101" pitchFamily="49" charset="-122"/>
              </a:rPr>
              <a:t>IP </a:t>
            </a:r>
            <a:r>
              <a:rPr lang="zh-CN" altLang="en-US" sz="2400" dirty="0">
                <a:latin typeface="SimHei" panose="02010609060101010101" pitchFamily="49" charset="-122"/>
                <a:ea typeface="SimHei" panose="02010609060101010101" pitchFamily="49" charset="-122"/>
              </a:rPr>
              <a:t>地址（因为在同一 </a:t>
            </a:r>
            <a:r>
              <a:rPr lang="en-GB" altLang="zh-CN" sz="2400" dirty="0">
                <a:latin typeface="SimHei" panose="02010609060101010101" pitchFamily="49" charset="-122"/>
                <a:ea typeface="SimHei" panose="02010609060101010101" pitchFamily="49" charset="-122"/>
              </a:rPr>
              <a:t>ESS </a:t>
            </a:r>
            <a:r>
              <a:rPr lang="zh-CN" altLang="en-US" sz="2400" dirty="0">
                <a:latin typeface="SimHei" panose="02010609060101010101" pitchFamily="49" charset="-122"/>
                <a:ea typeface="SimHei" panose="02010609060101010101" pitchFamily="49" charset="-122"/>
              </a:rPr>
              <a:t>内）。</a:t>
            </a:r>
          </a:p>
          <a:p>
            <a:endParaRPr kumimoji="1" lang="zh-CN" altLang="en-US" sz="2400" dirty="0">
              <a:latin typeface="SimHei" panose="02010609060101010101" pitchFamily="49" charset="-122"/>
              <a:ea typeface="SimHei" panose="02010609060101010101" pitchFamily="49" charset="-122"/>
            </a:endParaRPr>
          </a:p>
        </p:txBody>
      </p:sp>
      <p:grpSp>
        <p:nvGrpSpPr>
          <p:cNvPr id="3" name="组合 2">
            <a:extLst>
              <a:ext uri="{FF2B5EF4-FFF2-40B4-BE49-F238E27FC236}">
                <a16:creationId xmlns:a16="http://schemas.microsoft.com/office/drawing/2014/main" id="{CF8F73DC-2828-2689-83F1-EF67D2788B22}"/>
              </a:ext>
            </a:extLst>
          </p:cNvPr>
          <p:cNvGrpSpPr/>
          <p:nvPr/>
        </p:nvGrpSpPr>
        <p:grpSpPr>
          <a:xfrm>
            <a:off x="430213" y="0"/>
            <a:ext cx="4515208" cy="1428589"/>
            <a:chOff x="551030" y="-368704"/>
            <a:chExt cx="4515208" cy="1428589"/>
          </a:xfrm>
        </p:grpSpPr>
        <p:grpSp>
          <p:nvGrpSpPr>
            <p:cNvPr id="4" name="组合 3">
              <a:extLst>
                <a:ext uri="{FF2B5EF4-FFF2-40B4-BE49-F238E27FC236}">
                  <a16:creationId xmlns:a16="http://schemas.microsoft.com/office/drawing/2014/main" id="{3E2FBB88-34EB-E9A7-FE4F-D75BB7FAC62E}"/>
                </a:ext>
              </a:extLst>
            </p:cNvPr>
            <p:cNvGrpSpPr/>
            <p:nvPr/>
          </p:nvGrpSpPr>
          <p:grpSpPr>
            <a:xfrm>
              <a:off x="1201631" y="303925"/>
              <a:ext cx="3864607" cy="675443"/>
              <a:chOff x="1839058" y="967769"/>
              <a:chExt cx="3864607" cy="675443"/>
            </a:xfrm>
          </p:grpSpPr>
          <p:sp>
            <p:nvSpPr>
              <p:cNvPr id="6" name="矩形: 圆角 30">
                <a:extLst>
                  <a:ext uri="{FF2B5EF4-FFF2-40B4-BE49-F238E27FC236}">
                    <a16:creationId xmlns:a16="http://schemas.microsoft.com/office/drawing/2014/main" id="{C197937D-B804-0E58-D6A0-7408569D2349}"/>
                  </a:ext>
                </a:extLst>
              </p:cNvPr>
              <p:cNvSpPr/>
              <p:nvPr/>
            </p:nvSpPr>
            <p:spPr>
              <a:xfrm>
                <a:off x="1839058" y="967769"/>
                <a:ext cx="33997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CF3C0156-77A1-A0C1-29DB-EFD5E0EBCF31}"/>
                  </a:ext>
                </a:extLst>
              </p:cNvPr>
              <p:cNvSpPr txBox="1"/>
              <p:nvPr/>
            </p:nvSpPr>
            <p:spPr>
              <a:xfrm>
                <a:off x="2609498" y="977357"/>
                <a:ext cx="309416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漫游与切换</a:t>
                </a:r>
              </a:p>
            </p:txBody>
          </p:sp>
        </p:grpSp>
        <p:pic>
          <p:nvPicPr>
            <p:cNvPr id="5" name="图片 4">
              <a:extLst>
                <a:ext uri="{FF2B5EF4-FFF2-40B4-BE49-F238E27FC236}">
                  <a16:creationId xmlns:a16="http://schemas.microsoft.com/office/drawing/2014/main" id="{2F33C016-C881-5DCC-E939-39D1F8D5A3B6}"/>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2367356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C0A90C-419F-D493-0D7D-9BB1F9493409}"/>
              </a:ext>
            </a:extLst>
          </p:cNvPr>
          <p:cNvSpPr txBox="1"/>
          <p:nvPr/>
        </p:nvSpPr>
        <p:spPr>
          <a:xfrm>
            <a:off x="1233794" y="1428589"/>
            <a:ext cx="10287000" cy="5262979"/>
          </a:xfrm>
          <a:prstGeom prst="rect">
            <a:avLst/>
          </a:prstGeom>
          <a:noFill/>
        </p:spPr>
        <p:txBody>
          <a:bodyPr wrap="square" rtlCol="0">
            <a:spAutoFit/>
          </a:bodyPr>
          <a:lstStyle/>
          <a:p>
            <a:r>
              <a:rPr lang="zh-CN" altLang="en-US" sz="2400" b="1" dirty="0">
                <a:latin typeface="SimHei" panose="02010609060101010101" pitchFamily="49" charset="-122"/>
                <a:ea typeface="SimHei" panose="02010609060101010101" pitchFamily="49" charset="-122"/>
              </a:rPr>
              <a:t>切换工作原理：</a:t>
            </a:r>
            <a:endParaRPr lang="en-US" altLang="zh-CN" sz="2400" b="1" dirty="0">
              <a:latin typeface="SimHei" panose="02010609060101010101" pitchFamily="49" charset="-122"/>
              <a:ea typeface="SimHei" panose="02010609060101010101" pitchFamily="49" charset="-122"/>
            </a:endParaRPr>
          </a:p>
          <a:p>
            <a:r>
              <a:rPr lang="zh-CN" altLang="en-US" sz="2400" b="1" dirty="0"/>
              <a:t>触发切换</a:t>
            </a:r>
            <a:endParaRPr lang="zh-CN" altLang="en-US" sz="2400" dirty="0"/>
          </a:p>
          <a:p>
            <a:pPr>
              <a:buFont typeface="Arial" panose="020B0604020202020204" pitchFamily="34" charset="0"/>
              <a:buChar char="•"/>
            </a:pPr>
            <a:r>
              <a:rPr lang="zh-CN" altLang="en-US" sz="2400" dirty="0"/>
              <a:t>由终端或网络发起（基于信号质量、负载、策略）。</a:t>
            </a:r>
          </a:p>
          <a:p>
            <a:r>
              <a:rPr lang="zh-CN" altLang="en-US" sz="2400" b="1" dirty="0"/>
              <a:t>目标发现</a:t>
            </a:r>
            <a:endParaRPr lang="zh-CN" altLang="en-US" sz="2400" dirty="0"/>
          </a:p>
          <a:p>
            <a:pPr>
              <a:buFont typeface="Arial" panose="020B0604020202020204" pitchFamily="34" charset="0"/>
              <a:buChar char="•"/>
            </a:pPr>
            <a:r>
              <a:rPr lang="zh-CN" altLang="en-US" sz="2400" dirty="0"/>
              <a:t>搜索并选择新的接入点</a:t>
            </a:r>
            <a:r>
              <a:rPr lang="en-US" altLang="zh-CN" sz="2400" dirty="0"/>
              <a:t>/</a:t>
            </a:r>
            <a:r>
              <a:rPr lang="zh-CN" altLang="en-US" sz="2400" dirty="0"/>
              <a:t>基站。</a:t>
            </a:r>
          </a:p>
          <a:p>
            <a:r>
              <a:rPr lang="zh-CN" altLang="en-US" sz="2400" b="1" dirty="0"/>
              <a:t>资源分配</a:t>
            </a:r>
            <a:endParaRPr lang="zh-CN" altLang="en-US" sz="2400" dirty="0"/>
          </a:p>
          <a:p>
            <a:pPr>
              <a:buFont typeface="Arial" panose="020B0604020202020204" pitchFamily="34" charset="0"/>
              <a:buChar char="•"/>
            </a:pPr>
            <a:r>
              <a:rPr lang="zh-CN" altLang="en-US" sz="2400" dirty="0"/>
              <a:t>目标接入点</a:t>
            </a:r>
            <a:r>
              <a:rPr lang="en-US" altLang="zh-CN" sz="2400" dirty="0"/>
              <a:t>/</a:t>
            </a:r>
            <a:r>
              <a:rPr lang="zh-CN" altLang="en-US" sz="2400" dirty="0"/>
              <a:t>基站预留资源。</a:t>
            </a:r>
          </a:p>
          <a:p>
            <a:r>
              <a:rPr lang="zh-CN" altLang="en-US" sz="2400" b="1" dirty="0"/>
              <a:t>上下文转移</a:t>
            </a:r>
            <a:endParaRPr lang="zh-CN" altLang="en-US" sz="2400" dirty="0"/>
          </a:p>
          <a:p>
            <a:pPr>
              <a:buFont typeface="Arial" panose="020B0604020202020204" pitchFamily="34" charset="0"/>
              <a:buChar char="•"/>
            </a:pPr>
            <a:r>
              <a:rPr lang="zh-CN" altLang="en-US" sz="2400" dirty="0"/>
              <a:t>传递用户的认证信息、会话状态等。</a:t>
            </a:r>
          </a:p>
          <a:p>
            <a:r>
              <a:rPr lang="zh-CN" altLang="en-US" sz="2400" b="1" dirty="0"/>
              <a:t>链路切换</a:t>
            </a:r>
            <a:endParaRPr lang="zh-CN" altLang="en-US" sz="2400" dirty="0"/>
          </a:p>
          <a:p>
            <a:pPr>
              <a:buFont typeface="Arial" panose="020B0604020202020204" pitchFamily="34" charset="0"/>
              <a:buChar char="•"/>
            </a:pPr>
            <a:r>
              <a:rPr lang="zh-CN" altLang="en-US" sz="2400" dirty="0"/>
              <a:t>数据通道切换到新节点。</a:t>
            </a:r>
          </a:p>
          <a:p>
            <a:r>
              <a:rPr lang="zh-CN" altLang="en-US" sz="2400" b="1" dirty="0"/>
              <a:t>释放旧链路</a:t>
            </a:r>
            <a:endParaRPr lang="zh-CN" altLang="en-US" sz="2400" dirty="0"/>
          </a:p>
          <a:p>
            <a:pPr>
              <a:buFont typeface="Arial" panose="020B0604020202020204" pitchFamily="34" charset="0"/>
              <a:buChar char="•"/>
            </a:pPr>
            <a:r>
              <a:rPr lang="zh-CN" altLang="en-US" sz="2400" dirty="0"/>
              <a:t>回收旧接入点</a:t>
            </a:r>
            <a:r>
              <a:rPr lang="en-US" altLang="zh-CN" sz="2400" dirty="0"/>
              <a:t>/</a:t>
            </a:r>
            <a:r>
              <a:rPr lang="zh-CN" altLang="en-US" sz="2400" dirty="0"/>
              <a:t>基站的资源。</a:t>
            </a:r>
          </a:p>
          <a:p>
            <a:endParaRPr kumimoji="1" lang="zh-CN" altLang="en-US" sz="2400" dirty="0">
              <a:latin typeface="SimHei" panose="02010609060101010101" pitchFamily="49" charset="-122"/>
              <a:ea typeface="SimHei" panose="02010609060101010101" pitchFamily="49" charset="-122"/>
            </a:endParaRPr>
          </a:p>
        </p:txBody>
      </p:sp>
      <p:grpSp>
        <p:nvGrpSpPr>
          <p:cNvPr id="3" name="组合 2">
            <a:extLst>
              <a:ext uri="{FF2B5EF4-FFF2-40B4-BE49-F238E27FC236}">
                <a16:creationId xmlns:a16="http://schemas.microsoft.com/office/drawing/2014/main" id="{CF8F73DC-2828-2689-83F1-EF67D2788B22}"/>
              </a:ext>
            </a:extLst>
          </p:cNvPr>
          <p:cNvGrpSpPr/>
          <p:nvPr/>
        </p:nvGrpSpPr>
        <p:grpSpPr>
          <a:xfrm>
            <a:off x="430213" y="0"/>
            <a:ext cx="4515208" cy="1428589"/>
            <a:chOff x="551030" y="-368704"/>
            <a:chExt cx="4515208" cy="1428589"/>
          </a:xfrm>
        </p:grpSpPr>
        <p:grpSp>
          <p:nvGrpSpPr>
            <p:cNvPr id="4" name="组合 3">
              <a:extLst>
                <a:ext uri="{FF2B5EF4-FFF2-40B4-BE49-F238E27FC236}">
                  <a16:creationId xmlns:a16="http://schemas.microsoft.com/office/drawing/2014/main" id="{3E2FBB88-34EB-E9A7-FE4F-D75BB7FAC62E}"/>
                </a:ext>
              </a:extLst>
            </p:cNvPr>
            <p:cNvGrpSpPr/>
            <p:nvPr/>
          </p:nvGrpSpPr>
          <p:grpSpPr>
            <a:xfrm>
              <a:off x="1201631" y="303925"/>
              <a:ext cx="3864607" cy="675443"/>
              <a:chOff x="1839058" y="967769"/>
              <a:chExt cx="3864607" cy="675443"/>
            </a:xfrm>
          </p:grpSpPr>
          <p:sp>
            <p:nvSpPr>
              <p:cNvPr id="6" name="矩形: 圆角 30">
                <a:extLst>
                  <a:ext uri="{FF2B5EF4-FFF2-40B4-BE49-F238E27FC236}">
                    <a16:creationId xmlns:a16="http://schemas.microsoft.com/office/drawing/2014/main" id="{C197937D-B804-0E58-D6A0-7408569D2349}"/>
                  </a:ext>
                </a:extLst>
              </p:cNvPr>
              <p:cNvSpPr/>
              <p:nvPr/>
            </p:nvSpPr>
            <p:spPr>
              <a:xfrm>
                <a:off x="1839058" y="967769"/>
                <a:ext cx="33997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CF3C0156-77A1-A0C1-29DB-EFD5E0EBCF31}"/>
                  </a:ext>
                </a:extLst>
              </p:cNvPr>
              <p:cNvSpPr txBox="1"/>
              <p:nvPr/>
            </p:nvSpPr>
            <p:spPr>
              <a:xfrm>
                <a:off x="2609498" y="977357"/>
                <a:ext cx="309416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漫游与切换</a:t>
                </a:r>
              </a:p>
            </p:txBody>
          </p:sp>
        </p:grpSp>
        <p:pic>
          <p:nvPicPr>
            <p:cNvPr id="5" name="图片 4">
              <a:extLst>
                <a:ext uri="{FF2B5EF4-FFF2-40B4-BE49-F238E27FC236}">
                  <a16:creationId xmlns:a16="http://schemas.microsoft.com/office/drawing/2014/main" id="{2F33C016-C881-5DCC-E939-39D1F8D5A3B6}"/>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2295118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
            <a:extLst>
              <a:ext uri="{FF2B5EF4-FFF2-40B4-BE49-F238E27FC236}">
                <a16:creationId xmlns:a16="http://schemas.microsoft.com/office/drawing/2014/main" id="{0AFFAAAF-0D7D-30C6-066D-870BDD0D38C9}"/>
              </a:ext>
            </a:extLst>
          </p:cNvPr>
          <p:cNvGraphicFramePr>
            <a:graphicFrameLocks noGrp="1"/>
          </p:cNvGraphicFramePr>
          <p:nvPr/>
        </p:nvGraphicFramePr>
        <p:xfrm>
          <a:off x="977900" y="1346200"/>
          <a:ext cx="10121900" cy="4191636"/>
        </p:xfrm>
        <a:graphic>
          <a:graphicData uri="http://schemas.openxmlformats.org/drawingml/2006/table">
            <a:tbl>
              <a:tblPr firstRow="1" firstCol="1" bandRow="1">
                <a:tableStyleId>{5C22544A-7EE6-4342-B048-85BDC9FD1C3A}</a:tableStyleId>
              </a:tblPr>
              <a:tblGrid>
                <a:gridCol w="2679700">
                  <a:extLst>
                    <a:ext uri="{9D8B030D-6E8A-4147-A177-3AD203B41FA5}">
                      <a16:colId xmlns:a16="http://schemas.microsoft.com/office/drawing/2014/main" val="3216654271"/>
                    </a:ext>
                  </a:extLst>
                </a:gridCol>
                <a:gridCol w="1418892">
                  <a:extLst>
                    <a:ext uri="{9D8B030D-6E8A-4147-A177-3AD203B41FA5}">
                      <a16:colId xmlns:a16="http://schemas.microsoft.com/office/drawing/2014/main" val="3311415253"/>
                    </a:ext>
                  </a:extLst>
                </a:gridCol>
                <a:gridCol w="1965079">
                  <a:extLst>
                    <a:ext uri="{9D8B030D-6E8A-4147-A177-3AD203B41FA5}">
                      <a16:colId xmlns:a16="http://schemas.microsoft.com/office/drawing/2014/main" val="3897866277"/>
                    </a:ext>
                  </a:extLst>
                </a:gridCol>
                <a:gridCol w="1429329">
                  <a:extLst>
                    <a:ext uri="{9D8B030D-6E8A-4147-A177-3AD203B41FA5}">
                      <a16:colId xmlns:a16="http://schemas.microsoft.com/office/drawing/2014/main" val="536041181"/>
                    </a:ext>
                  </a:extLst>
                </a:gridCol>
                <a:gridCol w="2628900">
                  <a:extLst>
                    <a:ext uri="{9D8B030D-6E8A-4147-A177-3AD203B41FA5}">
                      <a16:colId xmlns:a16="http://schemas.microsoft.com/office/drawing/2014/main" val="1367206375"/>
                    </a:ext>
                  </a:extLst>
                </a:gridCol>
              </a:tblGrid>
              <a:tr h="510858">
                <a:tc>
                  <a:txBody>
                    <a:bodyPr/>
                    <a:lstStyle/>
                    <a:p>
                      <a:pPr marL="0" marR="0">
                        <a:lnSpc>
                          <a:spcPct val="90000"/>
                        </a:lnSpc>
                        <a:spcBef>
                          <a:spcPts val="0"/>
                        </a:spcBef>
                        <a:spcAft>
                          <a:spcPts val="0"/>
                        </a:spcAft>
                      </a:pPr>
                      <a:r>
                        <a:rPr lang="en-US" sz="2400" dirty="0">
                          <a:effectLst/>
                        </a:rPr>
                        <a:t>IEEE 802.11 standard</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Year</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Max data rate</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Range </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Frequency</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extLst>
                  <a:ext uri="{0D108BD9-81ED-4DB2-BD59-A6C34878D82A}">
                    <a16:rowId xmlns:a16="http://schemas.microsoft.com/office/drawing/2014/main" val="1071449787"/>
                  </a:ext>
                </a:extLst>
              </a:tr>
              <a:tr h="255429">
                <a:tc>
                  <a:txBody>
                    <a:bodyPr/>
                    <a:lstStyle/>
                    <a:p>
                      <a:pPr marL="0" marR="0">
                        <a:spcBef>
                          <a:spcPts val="0"/>
                        </a:spcBef>
                        <a:spcAft>
                          <a:spcPts val="0"/>
                        </a:spcAft>
                      </a:pPr>
                      <a:r>
                        <a:rPr lang="en-US" sz="2400" b="0" dirty="0">
                          <a:effectLst/>
                        </a:rPr>
                        <a:t>802.11b</a:t>
                      </a:r>
                      <a:endParaRPr lang="en-US" sz="2400" b="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1999</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11 Mbps</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30 m</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2.4 Ghz</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extLst>
                  <a:ext uri="{0D108BD9-81ED-4DB2-BD59-A6C34878D82A}">
                    <a16:rowId xmlns:a16="http://schemas.microsoft.com/office/drawing/2014/main" val="4011830295"/>
                  </a:ext>
                </a:extLst>
              </a:tr>
              <a:tr h="255429">
                <a:tc>
                  <a:txBody>
                    <a:bodyPr/>
                    <a:lstStyle/>
                    <a:p>
                      <a:pPr marL="0" marR="0">
                        <a:spcBef>
                          <a:spcPts val="0"/>
                        </a:spcBef>
                        <a:spcAft>
                          <a:spcPts val="0"/>
                        </a:spcAft>
                      </a:pPr>
                      <a:r>
                        <a:rPr lang="en-US" sz="2400" b="0" dirty="0">
                          <a:effectLst/>
                        </a:rPr>
                        <a:t>802.11g</a:t>
                      </a:r>
                      <a:endParaRPr lang="en-US" sz="2400" b="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2003</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54 Mbps</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30m</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2.4 Ghz</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extLst>
                  <a:ext uri="{0D108BD9-81ED-4DB2-BD59-A6C34878D82A}">
                    <a16:rowId xmlns:a16="http://schemas.microsoft.com/office/drawing/2014/main" val="2601489631"/>
                  </a:ext>
                </a:extLst>
              </a:tr>
              <a:tr h="510858">
                <a:tc>
                  <a:txBody>
                    <a:bodyPr/>
                    <a:lstStyle/>
                    <a:p>
                      <a:pPr marL="0" marR="0">
                        <a:spcBef>
                          <a:spcPts val="0"/>
                        </a:spcBef>
                        <a:spcAft>
                          <a:spcPts val="0"/>
                        </a:spcAft>
                      </a:pPr>
                      <a:r>
                        <a:rPr lang="en-US" sz="2400" b="0" dirty="0">
                          <a:effectLst/>
                        </a:rPr>
                        <a:t>802.11n  (WiFi 4)</a:t>
                      </a:r>
                      <a:endParaRPr lang="en-US" sz="2400" b="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2009</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600Mbps</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70m </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2.4, 5 Ghz</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extLst>
                  <a:ext uri="{0D108BD9-81ED-4DB2-BD59-A6C34878D82A}">
                    <a16:rowId xmlns:a16="http://schemas.microsoft.com/office/drawing/2014/main" val="1531303648"/>
                  </a:ext>
                </a:extLst>
              </a:tr>
              <a:tr h="510858">
                <a:tc>
                  <a:txBody>
                    <a:bodyPr/>
                    <a:lstStyle/>
                    <a:p>
                      <a:pPr marL="0" marR="0">
                        <a:spcBef>
                          <a:spcPts val="0"/>
                        </a:spcBef>
                        <a:spcAft>
                          <a:spcPts val="0"/>
                        </a:spcAft>
                      </a:pPr>
                      <a:r>
                        <a:rPr lang="en-US" sz="2400" b="0" dirty="0">
                          <a:effectLst/>
                        </a:rPr>
                        <a:t>802.11ac (WiFi 5)</a:t>
                      </a:r>
                      <a:endParaRPr lang="en-US" sz="2400" b="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2013</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 3.47Gpbs</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70m</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 5 Ghz </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extLst>
                  <a:ext uri="{0D108BD9-81ED-4DB2-BD59-A6C34878D82A}">
                    <a16:rowId xmlns:a16="http://schemas.microsoft.com/office/drawing/2014/main" val="1488146182"/>
                  </a:ext>
                </a:extLst>
              </a:tr>
              <a:tr h="510858">
                <a:tc>
                  <a:txBody>
                    <a:bodyPr/>
                    <a:lstStyle/>
                    <a:p>
                      <a:pPr marL="0" marR="0">
                        <a:spcBef>
                          <a:spcPts val="0"/>
                        </a:spcBef>
                        <a:spcAft>
                          <a:spcPts val="0"/>
                        </a:spcAft>
                      </a:pPr>
                      <a:r>
                        <a:rPr lang="en-US" sz="2400" b="0" dirty="0">
                          <a:effectLst/>
                        </a:rPr>
                        <a:t>802.11ax (WiFi 6)</a:t>
                      </a:r>
                      <a:endParaRPr lang="en-US" sz="2400" b="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2020 </a:t>
                      </a:r>
                      <a:r>
                        <a:rPr lang="en-US" sz="1600" dirty="0">
                          <a:effectLst/>
                        </a:rPr>
                        <a:t>(exp.)</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14 Gbps </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70m</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2.4, 5 Ghz </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extLst>
                  <a:ext uri="{0D108BD9-81ED-4DB2-BD59-A6C34878D82A}">
                    <a16:rowId xmlns:a16="http://schemas.microsoft.com/office/drawing/2014/main" val="2717794024"/>
                  </a:ext>
                </a:extLst>
              </a:tr>
              <a:tr h="510858">
                <a:tc>
                  <a:txBody>
                    <a:bodyPr/>
                    <a:lstStyle/>
                    <a:p>
                      <a:pPr marL="0" marR="0">
                        <a:spcBef>
                          <a:spcPts val="0"/>
                        </a:spcBef>
                        <a:spcAft>
                          <a:spcPts val="0"/>
                        </a:spcAft>
                      </a:pPr>
                      <a:r>
                        <a:rPr lang="en-US" sz="2400" b="0" dirty="0">
                          <a:effectLst/>
                        </a:rPr>
                        <a:t>802.11af</a:t>
                      </a:r>
                      <a:endParaRPr lang="en-US" sz="2400" b="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2014</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35 – 560 Mbps</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1 Km</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unused TV bands (54-790 MHz)</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extLst>
                  <a:ext uri="{0D108BD9-81ED-4DB2-BD59-A6C34878D82A}">
                    <a16:rowId xmlns:a16="http://schemas.microsoft.com/office/drawing/2014/main" val="578689878"/>
                  </a:ext>
                </a:extLst>
              </a:tr>
              <a:tr h="255429">
                <a:tc>
                  <a:txBody>
                    <a:bodyPr/>
                    <a:lstStyle/>
                    <a:p>
                      <a:pPr marL="0" marR="0">
                        <a:spcBef>
                          <a:spcPts val="0"/>
                        </a:spcBef>
                        <a:spcAft>
                          <a:spcPts val="0"/>
                        </a:spcAft>
                      </a:pPr>
                      <a:r>
                        <a:rPr lang="en-US" sz="2400" b="0" dirty="0">
                          <a:effectLst/>
                        </a:rPr>
                        <a:t>802.11ah</a:t>
                      </a:r>
                      <a:endParaRPr lang="en-US" sz="2400" b="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2017</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347Mbps</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1 Km</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tc>
                  <a:txBody>
                    <a:bodyPr/>
                    <a:lstStyle/>
                    <a:p>
                      <a:pPr marL="0" marR="0">
                        <a:spcBef>
                          <a:spcPts val="0"/>
                        </a:spcBef>
                        <a:spcAft>
                          <a:spcPts val="0"/>
                        </a:spcAft>
                      </a:pPr>
                      <a:r>
                        <a:rPr lang="en-US" sz="2400" dirty="0">
                          <a:effectLst/>
                        </a:rPr>
                        <a:t>900 Mhz</a:t>
                      </a:r>
                      <a:endParaRPr lang="en-US" sz="2400" dirty="0">
                        <a:effectLst/>
                        <a:latin typeface="Cambria" panose="02040503050406030204" pitchFamily="18" charset="0"/>
                        <a:ea typeface="MS Mincho" panose="02020609040205080304" pitchFamily="49" charset="-128"/>
                        <a:cs typeface="Courier New" panose="02070309020205020404" pitchFamily="49" charset="0"/>
                      </a:endParaRPr>
                    </a:p>
                  </a:txBody>
                  <a:tcPr marL="68580" marR="68580" marT="0" marB="0"/>
                </a:tc>
                <a:extLst>
                  <a:ext uri="{0D108BD9-81ED-4DB2-BD59-A6C34878D82A}">
                    <a16:rowId xmlns:a16="http://schemas.microsoft.com/office/drawing/2014/main" val="2537358628"/>
                  </a:ext>
                </a:extLst>
              </a:tr>
            </a:tbl>
          </a:graphicData>
        </a:graphic>
      </p:graphicFrame>
      <p:sp>
        <p:nvSpPr>
          <p:cNvPr id="5" name="Rectangle 5">
            <a:extLst>
              <a:ext uri="{FF2B5EF4-FFF2-40B4-BE49-F238E27FC236}">
                <a16:creationId xmlns:a16="http://schemas.microsoft.com/office/drawing/2014/main" id="{C05007FF-2A5E-C635-699E-BFDC4B530725}"/>
              </a:ext>
            </a:extLst>
          </p:cNvPr>
          <p:cNvSpPr>
            <a:spLocks noChangeArrowheads="1"/>
          </p:cNvSpPr>
          <p:nvPr/>
        </p:nvSpPr>
        <p:spPr bwMode="auto">
          <a:xfrm>
            <a:off x="985838" y="5621338"/>
            <a:ext cx="9948862" cy="1052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77813" indent="-277813">
              <a:lnSpc>
                <a:spcPct val="90000"/>
              </a:lnSpc>
              <a:spcBef>
                <a:spcPct val="20000"/>
              </a:spcBef>
              <a:buClr>
                <a:srgbClr val="000099"/>
              </a:buClr>
              <a:buSzPct val="100000"/>
              <a:buFont typeface="Wingdings" charset="2"/>
              <a:buChar char="§"/>
              <a:defRPr/>
            </a:pPr>
            <a:r>
              <a:rPr lang="en-US" sz="2400" dirty="0">
                <a:cs typeface="+mn-cs"/>
              </a:rPr>
              <a:t>all use CSMA/CA for multiple access, and have base-station and ad-hoc network versions</a:t>
            </a:r>
          </a:p>
        </p:txBody>
      </p:sp>
      <p:grpSp>
        <p:nvGrpSpPr>
          <p:cNvPr id="6" name="组合 5">
            <a:extLst>
              <a:ext uri="{FF2B5EF4-FFF2-40B4-BE49-F238E27FC236}">
                <a16:creationId xmlns:a16="http://schemas.microsoft.com/office/drawing/2014/main" id="{0D6ACCAB-B336-9FCE-6C9B-119B1D99F274}"/>
              </a:ext>
            </a:extLst>
          </p:cNvPr>
          <p:cNvGrpSpPr/>
          <p:nvPr/>
        </p:nvGrpSpPr>
        <p:grpSpPr>
          <a:xfrm>
            <a:off x="430213" y="0"/>
            <a:ext cx="5457239" cy="1428589"/>
            <a:chOff x="551030" y="-368704"/>
            <a:chExt cx="5457239" cy="1428589"/>
          </a:xfrm>
        </p:grpSpPr>
        <p:grpSp>
          <p:nvGrpSpPr>
            <p:cNvPr id="7" name="组合 6">
              <a:extLst>
                <a:ext uri="{FF2B5EF4-FFF2-40B4-BE49-F238E27FC236}">
                  <a16:creationId xmlns:a16="http://schemas.microsoft.com/office/drawing/2014/main" id="{47F122F3-FFF5-BD52-EE6F-81DD55AA1ADB}"/>
                </a:ext>
              </a:extLst>
            </p:cNvPr>
            <p:cNvGrpSpPr/>
            <p:nvPr/>
          </p:nvGrpSpPr>
          <p:grpSpPr>
            <a:xfrm>
              <a:off x="1201630" y="303925"/>
              <a:ext cx="4806639" cy="687997"/>
              <a:chOff x="1839057" y="967769"/>
              <a:chExt cx="4806639" cy="687997"/>
            </a:xfrm>
          </p:grpSpPr>
          <p:sp>
            <p:nvSpPr>
              <p:cNvPr id="9" name="矩形: 圆角 30">
                <a:extLst>
                  <a:ext uri="{FF2B5EF4-FFF2-40B4-BE49-F238E27FC236}">
                    <a16:creationId xmlns:a16="http://schemas.microsoft.com/office/drawing/2014/main" id="{CE7F3BC5-332A-2A4F-EE7F-9382E8F7B6A2}"/>
                  </a:ext>
                </a:extLst>
              </p:cNvPr>
              <p:cNvSpPr/>
              <p:nvPr/>
            </p:nvSpPr>
            <p:spPr>
              <a:xfrm>
                <a:off x="1839057" y="967769"/>
                <a:ext cx="480663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 name="文本框 9">
                <a:extLst>
                  <a:ext uri="{FF2B5EF4-FFF2-40B4-BE49-F238E27FC236}">
                    <a16:creationId xmlns:a16="http://schemas.microsoft.com/office/drawing/2014/main" id="{DA4A6C66-1B2B-AABE-FDFF-1D5D8E550E3C}"/>
                  </a:ext>
                </a:extLst>
              </p:cNvPr>
              <p:cNvSpPr txBox="1"/>
              <p:nvPr/>
            </p:nvSpPr>
            <p:spPr>
              <a:xfrm>
                <a:off x="2786092" y="1009435"/>
                <a:ext cx="355666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802.11</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协议簇</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8" name="图片 7">
              <a:extLst>
                <a:ext uri="{FF2B5EF4-FFF2-40B4-BE49-F238E27FC236}">
                  <a16:creationId xmlns:a16="http://schemas.microsoft.com/office/drawing/2014/main" id="{1E0D97A4-702B-589E-87BC-FACF6B430B81}"/>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1579550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5457239" cy="1428589"/>
            <a:chOff x="551030" y="-368704"/>
            <a:chExt cx="545723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0" y="303925"/>
              <a:ext cx="4806639" cy="687997"/>
              <a:chOff x="1839057" y="967769"/>
              <a:chExt cx="4806639"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7" y="967769"/>
                <a:ext cx="480663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2" y="1009435"/>
                <a:ext cx="355666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802.11</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协议簇</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4" name="组合 23">
            <a:extLst>
              <a:ext uri="{FF2B5EF4-FFF2-40B4-BE49-F238E27FC236}">
                <a16:creationId xmlns:a16="http://schemas.microsoft.com/office/drawing/2014/main" id="{91D7D1B9-832C-44E7-9594-4EE7F42248DC}"/>
              </a:ext>
            </a:extLst>
          </p:cNvPr>
          <p:cNvGrpSpPr/>
          <p:nvPr/>
        </p:nvGrpSpPr>
        <p:grpSpPr>
          <a:xfrm>
            <a:off x="1180256" y="4786377"/>
            <a:ext cx="4537498" cy="476221"/>
            <a:chOff x="1403750" y="3593123"/>
            <a:chExt cx="4537498" cy="476221"/>
          </a:xfrm>
        </p:grpSpPr>
        <p:grpSp>
          <p:nvGrpSpPr>
            <p:cNvPr id="25" name="组合 24">
              <a:extLst>
                <a:ext uri="{FF2B5EF4-FFF2-40B4-BE49-F238E27FC236}">
                  <a16:creationId xmlns:a16="http://schemas.microsoft.com/office/drawing/2014/main" id="{AEEC3134-279F-48F6-B4DB-F439F0ECCEB4}"/>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F2A9EB51-3A33-48EE-A2CC-6C96B9B309E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a:extLst>
                  <a:ext uri="{FF2B5EF4-FFF2-40B4-BE49-F238E27FC236}">
                    <a16:creationId xmlns:a16="http://schemas.microsoft.com/office/drawing/2014/main" id="{95260847-8C4A-4E50-ADEA-9B812FAE9D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26" name="Text Box 79">
              <a:extLst>
                <a:ext uri="{FF2B5EF4-FFF2-40B4-BE49-F238E27FC236}">
                  <a16:creationId xmlns:a16="http://schemas.microsoft.com/office/drawing/2014/main" id="{A1127123-6CFC-44FB-8322-E8BAE5FB08B5}"/>
                </a:ext>
              </a:extLst>
            </p:cNvPr>
            <p:cNvSpPr txBox="1">
              <a:spLocks noChangeArrowheads="1"/>
            </p:cNvSpPr>
            <p:nvPr/>
          </p:nvSpPr>
          <p:spPr bwMode="auto">
            <a:xfrm>
              <a:off x="1985931" y="3593123"/>
              <a:ext cx="395531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802.11a(OFDM</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调制技术</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nvGrpSpPr>
          <p:cNvPr id="59" name="组合 58">
            <a:extLst>
              <a:ext uri="{FF2B5EF4-FFF2-40B4-BE49-F238E27FC236}">
                <a16:creationId xmlns:a16="http://schemas.microsoft.com/office/drawing/2014/main" id="{91D7D1B9-832C-44E7-9594-4EE7F42248DC}"/>
              </a:ext>
            </a:extLst>
          </p:cNvPr>
          <p:cNvGrpSpPr/>
          <p:nvPr/>
        </p:nvGrpSpPr>
        <p:grpSpPr>
          <a:xfrm>
            <a:off x="6875221" y="4854340"/>
            <a:ext cx="5004161" cy="476221"/>
            <a:chOff x="1403750" y="3593123"/>
            <a:chExt cx="5004161" cy="476221"/>
          </a:xfrm>
        </p:grpSpPr>
        <p:grpSp>
          <p:nvGrpSpPr>
            <p:cNvPr id="68" name="组合 67">
              <a:extLst>
                <a:ext uri="{FF2B5EF4-FFF2-40B4-BE49-F238E27FC236}">
                  <a16:creationId xmlns:a16="http://schemas.microsoft.com/office/drawing/2014/main" id="{AEEC3134-279F-48F6-B4DB-F439F0ECCEB4}"/>
                </a:ext>
              </a:extLst>
            </p:cNvPr>
            <p:cNvGrpSpPr/>
            <p:nvPr/>
          </p:nvGrpSpPr>
          <p:grpSpPr>
            <a:xfrm>
              <a:off x="1403750" y="3593123"/>
              <a:ext cx="490436" cy="476221"/>
              <a:chOff x="1403750" y="3593123"/>
              <a:chExt cx="808892" cy="785446"/>
            </a:xfrm>
          </p:grpSpPr>
          <p:sp>
            <p:nvSpPr>
              <p:cNvPr id="70" name="对话气泡: 椭圆形 26">
                <a:extLst>
                  <a:ext uri="{FF2B5EF4-FFF2-40B4-BE49-F238E27FC236}">
                    <a16:creationId xmlns:a16="http://schemas.microsoft.com/office/drawing/2014/main" id="{F2A9EB51-3A33-48EE-A2CC-6C96B9B309E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a:extLst>
                  <a:ext uri="{FF2B5EF4-FFF2-40B4-BE49-F238E27FC236}">
                    <a16:creationId xmlns:a16="http://schemas.microsoft.com/office/drawing/2014/main" id="{95260847-8C4A-4E50-ADEA-9B812FAE9D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69" name="Text Box 79">
              <a:extLst>
                <a:ext uri="{FF2B5EF4-FFF2-40B4-BE49-F238E27FC236}">
                  <a16:creationId xmlns:a16="http://schemas.microsoft.com/office/drawing/2014/main" id="{A1127123-6CFC-44FB-8322-E8BAE5FB08B5}"/>
                </a:ext>
              </a:extLst>
            </p:cNvPr>
            <p:cNvSpPr txBox="1">
              <a:spLocks noChangeArrowheads="1"/>
            </p:cNvSpPr>
            <p:nvPr/>
          </p:nvSpPr>
          <p:spPr bwMode="auto">
            <a:xfrm>
              <a:off x="1985931" y="3593123"/>
              <a:ext cx="442198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802.11g</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ERP- OFDM</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调制技术）</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sp>
        <p:nvSpPr>
          <p:cNvPr id="72" name="Text Box 79">
            <a:extLst>
              <a:ext uri="{FF2B5EF4-FFF2-40B4-BE49-F238E27FC236}">
                <a16:creationId xmlns:a16="http://schemas.microsoft.com/office/drawing/2014/main" id="{370B0BE3-1BF0-45E2-BFD8-35BECC35B12D}"/>
              </a:ext>
            </a:extLst>
          </p:cNvPr>
          <p:cNvSpPr txBox="1">
            <a:spLocks noChangeArrowheads="1"/>
          </p:cNvSpPr>
          <p:nvPr/>
        </p:nvSpPr>
        <p:spPr bwMode="auto">
          <a:xfrm>
            <a:off x="7476143" y="5330561"/>
            <a:ext cx="4403239" cy="114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2.4~2.485 GHz</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范围</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最高数据速率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54 Mbps</a:t>
            </a:r>
          </a:p>
        </p:txBody>
      </p:sp>
      <p:sp>
        <p:nvSpPr>
          <p:cNvPr id="73" name="Text Box 79">
            <a:extLst>
              <a:ext uri="{FF2B5EF4-FFF2-40B4-BE49-F238E27FC236}">
                <a16:creationId xmlns:a16="http://schemas.microsoft.com/office/drawing/2014/main" id="{8B17EF44-617B-446A-876C-3A671C9BC953}"/>
              </a:ext>
            </a:extLst>
          </p:cNvPr>
          <p:cNvSpPr txBox="1">
            <a:spLocks noChangeArrowheads="1"/>
          </p:cNvSpPr>
          <p:nvPr/>
        </p:nvSpPr>
        <p:spPr bwMode="auto">
          <a:xfrm>
            <a:off x="1762437" y="5368311"/>
            <a:ext cx="4403239" cy="114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频率范围：</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5.1~5.8 GHz</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最高数据速率：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54 Mbps</a:t>
            </a:r>
          </a:p>
        </p:txBody>
      </p:sp>
      <p:grpSp>
        <p:nvGrpSpPr>
          <p:cNvPr id="19" name="组合 18">
            <a:extLst>
              <a:ext uri="{FF2B5EF4-FFF2-40B4-BE49-F238E27FC236}">
                <a16:creationId xmlns:a16="http://schemas.microsoft.com/office/drawing/2014/main" id="{73E892D7-7C71-4A56-B2DF-4CCD8E7AB141}"/>
              </a:ext>
            </a:extLst>
          </p:cNvPr>
          <p:cNvGrpSpPr/>
          <p:nvPr/>
        </p:nvGrpSpPr>
        <p:grpSpPr>
          <a:xfrm>
            <a:off x="1080813" y="1673861"/>
            <a:ext cx="3275784" cy="476221"/>
            <a:chOff x="1403750" y="3593123"/>
            <a:chExt cx="3275784" cy="476221"/>
          </a:xfrm>
        </p:grpSpPr>
        <p:grpSp>
          <p:nvGrpSpPr>
            <p:cNvPr id="20" name="组合 19">
              <a:extLst>
                <a:ext uri="{FF2B5EF4-FFF2-40B4-BE49-F238E27FC236}">
                  <a16:creationId xmlns:a16="http://schemas.microsoft.com/office/drawing/2014/main" id="{1DBC64AF-0AB3-48CE-B0FD-9D935B4693CF}"/>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3F504D58-CFA2-4975-8546-CABA0458314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8D04A4D4-2150-4B01-BA87-3669BADE28D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21" name="Text Box 79">
              <a:extLst>
                <a:ext uri="{FF2B5EF4-FFF2-40B4-BE49-F238E27FC236}">
                  <a16:creationId xmlns:a16="http://schemas.microsoft.com/office/drawing/2014/main" id="{FDC2DAC3-3646-4753-82AA-CAEEA30AAA9A}"/>
                </a:ext>
              </a:extLst>
            </p:cNvPr>
            <p:cNvSpPr txBox="1">
              <a:spLocks noChangeArrowheads="1"/>
            </p:cNvSpPr>
            <p:nvPr/>
          </p:nvSpPr>
          <p:spPr bwMode="auto">
            <a:xfrm>
              <a:off x="1985931" y="3593123"/>
              <a:ext cx="2693603"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802.11b</a:t>
              </a:r>
            </a:p>
          </p:txBody>
        </p:sp>
      </p:grpSp>
      <p:sp>
        <p:nvSpPr>
          <p:cNvPr id="34" name="Text Box 79">
            <a:extLst>
              <a:ext uri="{FF2B5EF4-FFF2-40B4-BE49-F238E27FC236}">
                <a16:creationId xmlns:a16="http://schemas.microsoft.com/office/drawing/2014/main" id="{EF667491-932E-4182-BEBA-7F427855DEC8}"/>
              </a:ext>
            </a:extLst>
          </p:cNvPr>
          <p:cNvSpPr txBox="1">
            <a:spLocks noChangeArrowheads="1"/>
          </p:cNvSpPr>
          <p:nvPr/>
        </p:nvSpPr>
        <p:spPr bwMode="auto">
          <a:xfrm>
            <a:off x="1384094" y="2347275"/>
            <a:ext cx="7723045" cy="199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spcAft>
                <a:spcPts val="1200"/>
              </a:spcAft>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工作在不需要许可证的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2.4~2.485 GHz</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的无线频谱上</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spcAft>
                <a:spcPts val="1200"/>
              </a:spcAft>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最高数据速率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11 Mbps</a:t>
            </a:r>
          </a:p>
          <a:p>
            <a:pPr marL="342900" indent="-342900">
              <a:lnSpc>
                <a:spcPct val="150000"/>
              </a:lnSpc>
              <a:spcAft>
                <a:spcPts val="1200"/>
              </a:spcAft>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采用直接序列扩频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(DSSS)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这一调制技术</a:t>
            </a:r>
          </a:p>
        </p:txBody>
      </p:sp>
    </p:spTree>
    <p:extLst>
      <p:ext uri="{BB962C8B-B14F-4D97-AF65-F5344CB8AC3E}">
        <p14:creationId xmlns:p14="http://schemas.microsoft.com/office/powerpoint/2010/main" val="24566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left)">
                                      <p:cBhvr>
                                        <p:cTn id="16" dur="500"/>
                                        <p:tgtEl>
                                          <p:spTgt spid="73"/>
                                        </p:tgtEl>
                                      </p:cBhvr>
                                    </p:animEffect>
                                  </p:childTnLst>
                                </p:cTn>
                              </p:par>
                              <p:par>
                                <p:cTn id="17" presetID="22" presetClass="entr" presetSubtype="8"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dirty="0">
                <a:solidFill>
                  <a:schemeClr val="bg1"/>
                </a:solidFill>
              </a:rPr>
              <a:t>4</a:t>
            </a:r>
            <a:r>
              <a:rPr lang="en-US" altLang="zh-CN" b="0" dirty="0">
                <a:solidFill>
                  <a:schemeClr val="bg1"/>
                </a:solidFill>
                <a:latin typeface="Microsoft YaHei UI" panose="020B0503020204020204" pitchFamily="34" charset="-122"/>
                <a:ea typeface="Microsoft YaHei UI" panose="020B0503020204020204" pitchFamily="34" charset="-122"/>
              </a:rPr>
              <a:t>.2</a:t>
            </a:r>
            <a:r>
              <a:rPr lang="zh-CN" altLang="en-US" dirty="0">
                <a:solidFill>
                  <a:schemeClr val="bg1"/>
                </a:solidFill>
              </a:rPr>
              <a:t> 多路访问链路和协议</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7376168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5457239" cy="1428589"/>
            <a:chOff x="551030" y="-368704"/>
            <a:chExt cx="545723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0" y="303925"/>
              <a:ext cx="4806639" cy="687997"/>
              <a:chOff x="1839057" y="967769"/>
              <a:chExt cx="4806639"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7" y="967769"/>
                <a:ext cx="480663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2" y="1009435"/>
                <a:ext cx="355666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802.11</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协议簇</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1" name="组合 40">
            <a:extLst>
              <a:ext uri="{FF2B5EF4-FFF2-40B4-BE49-F238E27FC236}">
                <a16:creationId xmlns:a16="http://schemas.microsoft.com/office/drawing/2014/main" id="{D35D4464-5173-4108-9CF4-C75FB5F2BBD5}"/>
              </a:ext>
            </a:extLst>
          </p:cNvPr>
          <p:cNvGrpSpPr/>
          <p:nvPr/>
        </p:nvGrpSpPr>
        <p:grpSpPr>
          <a:xfrm>
            <a:off x="1080463" y="1880848"/>
            <a:ext cx="3513572" cy="875432"/>
            <a:chOff x="1403750" y="3593123"/>
            <a:chExt cx="3513572" cy="875432"/>
          </a:xfrm>
        </p:grpSpPr>
        <p:grpSp>
          <p:nvGrpSpPr>
            <p:cNvPr id="42" name="组合 41">
              <a:extLst>
                <a:ext uri="{FF2B5EF4-FFF2-40B4-BE49-F238E27FC236}">
                  <a16:creationId xmlns:a16="http://schemas.microsoft.com/office/drawing/2014/main" id="{76E310C1-034E-42CC-9874-04936D2A5499}"/>
                </a:ext>
              </a:extLst>
            </p:cNvPr>
            <p:cNvGrpSpPr/>
            <p:nvPr/>
          </p:nvGrpSpPr>
          <p:grpSpPr>
            <a:xfrm>
              <a:off x="1403750" y="3593123"/>
              <a:ext cx="490436" cy="476221"/>
              <a:chOff x="1403750" y="3593123"/>
              <a:chExt cx="808892" cy="785446"/>
            </a:xfrm>
          </p:grpSpPr>
          <p:sp>
            <p:nvSpPr>
              <p:cNvPr id="44" name="对话气泡: 椭圆形 43">
                <a:extLst>
                  <a:ext uri="{FF2B5EF4-FFF2-40B4-BE49-F238E27FC236}">
                    <a16:creationId xmlns:a16="http://schemas.microsoft.com/office/drawing/2014/main" id="{B9986A5D-87E4-46E5-B774-2259279A669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ound-web-cam_17861">
                <a:extLst>
                  <a:ext uri="{FF2B5EF4-FFF2-40B4-BE49-F238E27FC236}">
                    <a16:creationId xmlns:a16="http://schemas.microsoft.com/office/drawing/2014/main" id="{80190A51-7625-43FE-9D1D-5F5BC381A8F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43" name="Text Box 79">
              <a:extLst>
                <a:ext uri="{FF2B5EF4-FFF2-40B4-BE49-F238E27FC236}">
                  <a16:creationId xmlns:a16="http://schemas.microsoft.com/office/drawing/2014/main" id="{6006A6C6-214B-46B6-9872-9DB473CB08D2}"/>
                </a:ext>
              </a:extLst>
            </p:cNvPr>
            <p:cNvSpPr txBox="1">
              <a:spLocks noChangeArrowheads="1"/>
            </p:cNvSpPr>
            <p:nvPr/>
          </p:nvSpPr>
          <p:spPr bwMode="auto">
            <a:xfrm>
              <a:off x="1985932" y="3593123"/>
              <a:ext cx="2931390"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802.11n</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多天线；</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HT- OFDM</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调制</a:t>
              </a:r>
              <a:endPar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9" name="Text Box 79">
            <a:extLst>
              <a:ext uri="{FF2B5EF4-FFF2-40B4-BE49-F238E27FC236}">
                <a16:creationId xmlns:a16="http://schemas.microsoft.com/office/drawing/2014/main" id="{F53DEAFF-F7EE-48EA-A250-8F6866A314FB}"/>
              </a:ext>
            </a:extLst>
          </p:cNvPr>
          <p:cNvSpPr txBox="1">
            <a:spLocks noChangeArrowheads="1"/>
          </p:cNvSpPr>
          <p:nvPr/>
        </p:nvSpPr>
        <p:spPr bwMode="auto">
          <a:xfrm>
            <a:off x="1325681" y="2526571"/>
            <a:ext cx="44032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2.4~2.485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5.1~5.8GHz</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范围</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单流最高数据速率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150Mbps</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多流最高数据速率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600Mbps</a:t>
            </a:r>
          </a:p>
        </p:txBody>
      </p:sp>
      <p:grpSp>
        <p:nvGrpSpPr>
          <p:cNvPr id="13" name="组合 12">
            <a:extLst>
              <a:ext uri="{FF2B5EF4-FFF2-40B4-BE49-F238E27FC236}">
                <a16:creationId xmlns:a16="http://schemas.microsoft.com/office/drawing/2014/main" id="{DF49057E-7165-4E93-8EFE-98485CD2954A}"/>
              </a:ext>
            </a:extLst>
          </p:cNvPr>
          <p:cNvGrpSpPr/>
          <p:nvPr/>
        </p:nvGrpSpPr>
        <p:grpSpPr>
          <a:xfrm>
            <a:off x="5887452" y="1880848"/>
            <a:ext cx="6304548" cy="485617"/>
            <a:chOff x="1403750" y="3583727"/>
            <a:chExt cx="6304548" cy="485617"/>
          </a:xfrm>
        </p:grpSpPr>
        <p:grpSp>
          <p:nvGrpSpPr>
            <p:cNvPr id="14" name="组合 13">
              <a:extLst>
                <a:ext uri="{FF2B5EF4-FFF2-40B4-BE49-F238E27FC236}">
                  <a16:creationId xmlns:a16="http://schemas.microsoft.com/office/drawing/2014/main" id="{45E6007F-DC4D-40BF-A0E1-045C82F731F9}"/>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527B3FDA-2AF7-43DF-969D-BC9D9FED7F6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a:extLst>
                  <a:ext uri="{FF2B5EF4-FFF2-40B4-BE49-F238E27FC236}">
                    <a16:creationId xmlns:a16="http://schemas.microsoft.com/office/drawing/2014/main" id="{C5D2ADBA-E962-40F6-A77A-3C98F328670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5" name="Text Box 79">
              <a:extLst>
                <a:ext uri="{FF2B5EF4-FFF2-40B4-BE49-F238E27FC236}">
                  <a16:creationId xmlns:a16="http://schemas.microsoft.com/office/drawing/2014/main" id="{92B4D636-F494-4C6F-89E2-E26B0001B344}"/>
                </a:ext>
              </a:extLst>
            </p:cNvPr>
            <p:cNvSpPr txBox="1">
              <a:spLocks noChangeArrowheads="1"/>
            </p:cNvSpPr>
            <p:nvPr/>
          </p:nvSpPr>
          <p:spPr bwMode="auto">
            <a:xfrm>
              <a:off x="1979056" y="3583727"/>
              <a:ext cx="572924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802.11ac</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：多天线；</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VHT- OFDM</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调制</a:t>
              </a:r>
              <a:endPar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a:extLst>
              <a:ext uri="{FF2B5EF4-FFF2-40B4-BE49-F238E27FC236}">
                <a16:creationId xmlns:a16="http://schemas.microsoft.com/office/drawing/2014/main" id="{3874FFA7-DD4C-4EBA-8A43-E3B81C2E890E}"/>
              </a:ext>
            </a:extLst>
          </p:cNvPr>
          <p:cNvGrpSpPr/>
          <p:nvPr/>
        </p:nvGrpSpPr>
        <p:grpSpPr>
          <a:xfrm>
            <a:off x="6377888" y="2408799"/>
            <a:ext cx="6023491" cy="3350854"/>
            <a:chOff x="1101621" y="2571532"/>
            <a:chExt cx="6023491" cy="3350854"/>
          </a:xfrm>
        </p:grpSpPr>
        <p:sp>
          <p:nvSpPr>
            <p:cNvPr id="19" name="Text Box 79">
              <a:extLst>
                <a:ext uri="{FF2B5EF4-FFF2-40B4-BE49-F238E27FC236}">
                  <a16:creationId xmlns:a16="http://schemas.microsoft.com/office/drawing/2014/main" id="{8F80093C-C187-4DD3-95D3-2338D8DF8AC8}"/>
                </a:ext>
              </a:extLst>
            </p:cNvPr>
            <p:cNvSpPr txBox="1">
              <a:spLocks noChangeArrowheads="1"/>
            </p:cNvSpPr>
            <p:nvPr/>
          </p:nvSpPr>
          <p:spPr bwMode="auto">
            <a:xfrm>
              <a:off x="1101621" y="2571532"/>
              <a:ext cx="6023491" cy="33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5.1~5.8GHz</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范围</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单流最高数据速率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多流最高数据速率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1.73Gbps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3.47Gbps</a:t>
              </a:r>
            </a:p>
          </p:txBody>
        </p:sp>
        <p:grpSp>
          <p:nvGrpSpPr>
            <p:cNvPr id="20" name="组合 19">
              <a:extLst>
                <a:ext uri="{FF2B5EF4-FFF2-40B4-BE49-F238E27FC236}">
                  <a16:creationId xmlns:a16="http://schemas.microsoft.com/office/drawing/2014/main" id="{860AC64E-59A4-4009-85A0-3D9ED60DF729}"/>
                </a:ext>
              </a:extLst>
            </p:cNvPr>
            <p:cNvGrpSpPr/>
            <p:nvPr/>
          </p:nvGrpSpPr>
          <p:grpSpPr>
            <a:xfrm>
              <a:off x="1400803" y="3890567"/>
              <a:ext cx="4248990" cy="517461"/>
              <a:chOff x="4842889" y="2547551"/>
              <a:chExt cx="3579232" cy="701023"/>
            </a:xfrm>
          </p:grpSpPr>
          <p:sp>
            <p:nvSpPr>
              <p:cNvPr id="24" name="矩形: 圆角 53">
                <a:extLst>
                  <a:ext uri="{FF2B5EF4-FFF2-40B4-BE49-F238E27FC236}">
                    <a16:creationId xmlns:a16="http://schemas.microsoft.com/office/drawing/2014/main" id="{E1511873-EB48-40B7-A7FE-EA503CFCCB1C}"/>
                  </a:ext>
                </a:extLst>
              </p:cNvPr>
              <p:cNvSpPr/>
              <p:nvPr/>
            </p:nvSpPr>
            <p:spPr>
              <a:xfrm>
                <a:off x="4842889" y="2547551"/>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71021E43-A064-414D-86EE-0385037487F1}"/>
                  </a:ext>
                </a:extLst>
              </p:cNvPr>
              <p:cNvSpPr txBox="1"/>
              <p:nvPr/>
            </p:nvSpPr>
            <p:spPr>
              <a:xfrm>
                <a:off x="4966925" y="2623138"/>
                <a:ext cx="3455194" cy="542043"/>
              </a:xfrm>
              <a:prstGeom prst="rect">
                <a:avLst/>
              </a:prstGeom>
              <a:noFill/>
            </p:spPr>
            <p:txBody>
              <a:bodyPr wrap="square" rtlCol="0">
                <a:spAutoFit/>
              </a:bodyPr>
              <a:lstStyle/>
              <a:p>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433Mbps@80MHz</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信道带宽</a:t>
                </a:r>
              </a:p>
            </p:txBody>
          </p:sp>
        </p:grpSp>
        <p:grpSp>
          <p:nvGrpSpPr>
            <p:cNvPr id="21" name="组合 20">
              <a:extLst>
                <a:ext uri="{FF2B5EF4-FFF2-40B4-BE49-F238E27FC236}">
                  <a16:creationId xmlns:a16="http://schemas.microsoft.com/office/drawing/2014/main" id="{403C3F01-0667-4AE5-B4F1-CC99113D43CB}"/>
                </a:ext>
              </a:extLst>
            </p:cNvPr>
            <p:cNvGrpSpPr/>
            <p:nvPr/>
          </p:nvGrpSpPr>
          <p:grpSpPr>
            <a:xfrm>
              <a:off x="1400802" y="4640166"/>
              <a:ext cx="4248990" cy="517461"/>
              <a:chOff x="4842888" y="2547551"/>
              <a:chExt cx="3579232" cy="701023"/>
            </a:xfrm>
          </p:grpSpPr>
          <p:sp>
            <p:nvSpPr>
              <p:cNvPr id="22" name="矩形: 圆角 56">
                <a:extLst>
                  <a:ext uri="{FF2B5EF4-FFF2-40B4-BE49-F238E27FC236}">
                    <a16:creationId xmlns:a16="http://schemas.microsoft.com/office/drawing/2014/main" id="{93CC4436-575A-4094-A5F1-F2120151F36D}"/>
                  </a:ext>
                </a:extLst>
              </p:cNvPr>
              <p:cNvSpPr/>
              <p:nvPr/>
            </p:nvSpPr>
            <p:spPr>
              <a:xfrm>
                <a:off x="4842888" y="2547551"/>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0100BD77-7C3C-4781-B957-F2A1FBE4DDB6}"/>
                  </a:ext>
                </a:extLst>
              </p:cNvPr>
              <p:cNvSpPr txBox="1"/>
              <p:nvPr/>
            </p:nvSpPr>
            <p:spPr>
              <a:xfrm>
                <a:off x="4966925" y="2623139"/>
                <a:ext cx="3455194" cy="542043"/>
              </a:xfrm>
              <a:prstGeom prst="rect">
                <a:avLst/>
              </a:prstGeom>
              <a:noFill/>
            </p:spPr>
            <p:txBody>
              <a:bodyPr wrap="square" rtlCol="0">
                <a:spAutoFit/>
              </a:bodyPr>
              <a:lstStyle/>
              <a:p>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866Mbps@160MHz</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信道带宽</a:t>
                </a:r>
              </a:p>
            </p:txBody>
          </p:sp>
        </p:grpSp>
      </p:grpSp>
    </p:spTree>
    <p:extLst>
      <p:ext uri="{BB962C8B-B14F-4D97-AF65-F5344CB8AC3E}">
        <p14:creationId xmlns:p14="http://schemas.microsoft.com/office/powerpoint/2010/main" val="194811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500"/>
                                        <p:tgtEl>
                                          <p:spTgt spid="5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6756650" cy="1914624"/>
            <a:chOff x="551030" y="-368704"/>
            <a:chExt cx="6756650" cy="1914624"/>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0" y="303925"/>
              <a:ext cx="6106050" cy="1241995"/>
              <a:chOff x="1839057" y="967769"/>
              <a:chExt cx="6106050" cy="124199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7" y="967769"/>
                <a:ext cx="610605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2" y="1009435"/>
                <a:ext cx="5159015"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第六代</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Wi-Fi</a:t>
                </a:r>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802.11ax</a:t>
                </a:r>
              </a:p>
              <a:p>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5" name="内容占位符 7">
            <a:extLst>
              <a:ext uri="{FF2B5EF4-FFF2-40B4-BE49-F238E27FC236}">
                <a16:creationId xmlns:a16="http://schemas.microsoft.com/office/drawing/2014/main" id="{94D2DC49-11B9-4176-AFC7-E3C0C36E0D16}"/>
              </a:ext>
            </a:extLst>
          </p:cNvPr>
          <p:cNvSpPr txBox="1">
            <a:spLocks/>
          </p:cNvSpPr>
          <p:nvPr/>
        </p:nvSpPr>
        <p:spPr>
          <a:xfrm>
            <a:off x="86627" y="1781164"/>
            <a:ext cx="11713946" cy="4751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just">
              <a:lnSpc>
                <a:spcPct val="120000"/>
              </a:lnSpc>
              <a:spcBef>
                <a:spcPts val="18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单流</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速率提升至</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1.2Gbps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8x8</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模式</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下提供高达</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9.6Gbps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的传输速率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lvl="2" algn="just">
              <a:lnSpc>
                <a:spcPct val="120000"/>
              </a:lnSpc>
              <a:spcBef>
                <a:spcPts val="1800"/>
              </a:spcBef>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支持</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较窄的子载波间隔</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以及增加的符号持续时间，更有利于确保信号的</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健壮性</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，令</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Wi-Fi</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覆盖至</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更远范围</a:t>
            </a:r>
            <a:endPar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endParaRPr>
          </a:p>
          <a:p>
            <a:pPr lvl="2" algn="just">
              <a:lnSpc>
                <a:spcPct val="120000"/>
              </a:lnSpc>
              <a:spcBef>
                <a:spcPts val="18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引入曾在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4G LTE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上使用的</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正交频分多址</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OFDMA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）技术，加之</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同时支持</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2.4GHz</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5GHz</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频段</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，能创造出</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更多</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可用的数据</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通道</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，解决无线网络拥堵问题</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lvl="2" algn="just">
              <a:lnSpc>
                <a:spcPct val="120000"/>
              </a:lnSpc>
              <a:spcBef>
                <a:spcPts val="18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通过在多</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多用户并发场景中</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引入很多</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LTE</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领域的组网特性</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，让信号的抗干扰性大幅提升</a:t>
            </a:r>
          </a:p>
        </p:txBody>
      </p:sp>
    </p:spTree>
    <p:extLst>
      <p:ext uri="{BB962C8B-B14F-4D97-AF65-F5344CB8AC3E}">
        <p14:creationId xmlns:p14="http://schemas.microsoft.com/office/powerpoint/2010/main" val="10395432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5457239" cy="1428589"/>
            <a:chOff x="551030" y="-368704"/>
            <a:chExt cx="545723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0" y="303925"/>
              <a:ext cx="4806639" cy="687997"/>
              <a:chOff x="1839057" y="967769"/>
              <a:chExt cx="4806639"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7" y="967769"/>
                <a:ext cx="480663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2" y="1009435"/>
                <a:ext cx="355666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802.11</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协议簇</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60" name="组合 59">
            <a:extLst>
              <a:ext uri="{FF2B5EF4-FFF2-40B4-BE49-F238E27FC236}">
                <a16:creationId xmlns:a16="http://schemas.microsoft.com/office/drawing/2014/main" id="{2FA3B655-C188-4423-847A-BA4EF8908FAC}"/>
              </a:ext>
            </a:extLst>
          </p:cNvPr>
          <p:cNvGrpSpPr/>
          <p:nvPr/>
        </p:nvGrpSpPr>
        <p:grpSpPr>
          <a:xfrm>
            <a:off x="2483708" y="2529372"/>
            <a:ext cx="6807487" cy="761246"/>
            <a:chOff x="1791494" y="2561767"/>
            <a:chExt cx="5638006" cy="1179621"/>
          </a:xfrm>
        </p:grpSpPr>
        <p:sp>
          <p:nvSpPr>
            <p:cNvPr id="61" name="矩形: 圆角 60">
              <a:extLst>
                <a:ext uri="{FF2B5EF4-FFF2-40B4-BE49-F238E27FC236}">
                  <a16:creationId xmlns:a16="http://schemas.microsoft.com/office/drawing/2014/main" id="{5FEE44DA-695A-4418-8B41-DFB88C500C39}"/>
                </a:ext>
              </a:extLst>
            </p:cNvPr>
            <p:cNvSpPr/>
            <p:nvPr/>
          </p:nvSpPr>
          <p:spPr>
            <a:xfrm>
              <a:off x="1791494" y="2561767"/>
              <a:ext cx="5638006" cy="11796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60196EB2-DD8D-41AE-A157-E1FB5E9B8E68}"/>
                </a:ext>
              </a:extLst>
            </p:cNvPr>
            <p:cNvSpPr txBox="1"/>
            <p:nvPr/>
          </p:nvSpPr>
          <p:spPr>
            <a:xfrm>
              <a:off x="1857002" y="2793880"/>
              <a:ext cx="5505824" cy="715393"/>
            </a:xfrm>
            <a:prstGeom prst="rect">
              <a:avLst/>
            </a:prstGeom>
            <a:noFill/>
          </p:spPr>
          <p:txBody>
            <a:bodyPr wrap="square" rtlCol="0">
              <a:spAutoFit/>
            </a:body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都是使用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CSMA/CA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协议实现多路访问</a:t>
              </a:r>
            </a:p>
          </p:txBody>
        </p:sp>
        <p:sp>
          <p:nvSpPr>
            <p:cNvPr id="63" name="矩形: 圆角 62">
              <a:extLst>
                <a:ext uri="{FF2B5EF4-FFF2-40B4-BE49-F238E27FC236}">
                  <a16:creationId xmlns:a16="http://schemas.microsoft.com/office/drawing/2014/main" id="{67A825C5-61D4-4FC8-9C70-24306E445C7F}"/>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grpSp>
        <p:nvGrpSpPr>
          <p:cNvPr id="64" name="组合 63">
            <a:extLst>
              <a:ext uri="{FF2B5EF4-FFF2-40B4-BE49-F238E27FC236}">
                <a16:creationId xmlns:a16="http://schemas.microsoft.com/office/drawing/2014/main" id="{BBCDB606-2A05-4C68-B358-69732063B2EB}"/>
              </a:ext>
            </a:extLst>
          </p:cNvPr>
          <p:cNvGrpSpPr/>
          <p:nvPr/>
        </p:nvGrpSpPr>
        <p:grpSpPr>
          <a:xfrm>
            <a:off x="2483708" y="3871789"/>
            <a:ext cx="6807487" cy="761246"/>
            <a:chOff x="1791494" y="2561767"/>
            <a:chExt cx="5638006" cy="1179621"/>
          </a:xfrm>
        </p:grpSpPr>
        <p:sp>
          <p:nvSpPr>
            <p:cNvPr id="65" name="矩形: 圆角 64">
              <a:extLst>
                <a:ext uri="{FF2B5EF4-FFF2-40B4-BE49-F238E27FC236}">
                  <a16:creationId xmlns:a16="http://schemas.microsoft.com/office/drawing/2014/main" id="{109E6DB0-8388-4EBE-8DF6-56C8548F2D36}"/>
                </a:ext>
              </a:extLst>
            </p:cNvPr>
            <p:cNvSpPr/>
            <p:nvPr/>
          </p:nvSpPr>
          <p:spPr>
            <a:xfrm>
              <a:off x="1791494" y="2561767"/>
              <a:ext cx="5638006" cy="11796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7C43E821-79B5-4924-8C9C-9FF8F9C8F602}"/>
                </a:ext>
              </a:extLst>
            </p:cNvPr>
            <p:cNvSpPr txBox="1"/>
            <p:nvPr/>
          </p:nvSpPr>
          <p:spPr>
            <a:xfrm>
              <a:off x="1857375" y="2793879"/>
              <a:ext cx="5505450" cy="715393"/>
            </a:xfrm>
            <a:prstGeom prst="rect">
              <a:avLst/>
            </a:prstGeom>
            <a:noFill/>
          </p:spPr>
          <p:txBody>
            <a:bodyPr wrap="square" rtlCol="0">
              <a:spAutoFit/>
            </a:body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都可以用于有固定基础设施模式和自组网络模式</a:t>
              </a:r>
            </a:p>
          </p:txBody>
        </p:sp>
        <p:sp>
          <p:nvSpPr>
            <p:cNvPr id="67" name="矩形: 圆角 66">
              <a:extLst>
                <a:ext uri="{FF2B5EF4-FFF2-40B4-BE49-F238E27FC236}">
                  <a16:creationId xmlns:a16="http://schemas.microsoft.com/office/drawing/2014/main" id="{0593B28C-D78C-4746-A4FA-4A543AFAFC19}"/>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5124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ppt_x</p:attrName>
                                        </p:attrNameLst>
                                      </p:cBhvr>
                                      <p:tavLst>
                                        <p:tav tm="0">
                                          <p:val>
                                            <p:strVal val="#ppt_x-#ppt_w*1.125000"/>
                                          </p:val>
                                        </p:tav>
                                        <p:tav tm="100000">
                                          <p:val>
                                            <p:strVal val="#ppt_x"/>
                                          </p:val>
                                        </p:tav>
                                      </p:tavLst>
                                    </p:anim>
                                    <p:animEffect transition="in" filter="wipe(right)">
                                      <p:cBhvr>
                                        <p:cTn id="8" dur="500"/>
                                        <p:tgtEl>
                                          <p:spTgt spid="60"/>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p:tgtEl>
                                          <p:spTgt spid="64"/>
                                        </p:tgtEl>
                                        <p:attrNameLst>
                                          <p:attrName>ppt_x</p:attrName>
                                        </p:attrNameLst>
                                      </p:cBhvr>
                                      <p:tavLst>
                                        <p:tav tm="0">
                                          <p:val>
                                            <p:strVal val="#ppt_x-#ppt_w*1.125000"/>
                                          </p:val>
                                        </p:tav>
                                        <p:tav tm="100000">
                                          <p:val>
                                            <p:strVal val="#ppt_x"/>
                                          </p:val>
                                        </p:tav>
                                      </p:tavLst>
                                    </p:anim>
                                    <p:animEffect transition="in" filter="wipe(right)">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BBEB09EF-E6E4-48B2-BF03-3BC4CF3EC145}"/>
              </a:ext>
            </a:extLst>
          </p:cNvPr>
          <p:cNvGrpSpPr/>
          <p:nvPr/>
        </p:nvGrpSpPr>
        <p:grpSpPr>
          <a:xfrm>
            <a:off x="430213" y="0"/>
            <a:ext cx="6747353" cy="1428589"/>
            <a:chOff x="551030" y="-368704"/>
            <a:chExt cx="6747353" cy="1428589"/>
          </a:xfrm>
        </p:grpSpPr>
        <p:grpSp>
          <p:nvGrpSpPr>
            <p:cNvPr id="64" name="组合 63">
              <a:extLst>
                <a:ext uri="{FF2B5EF4-FFF2-40B4-BE49-F238E27FC236}">
                  <a16:creationId xmlns:a16="http://schemas.microsoft.com/office/drawing/2014/main" id="{15A92924-918A-4C48-A693-CC92CFB85F56}"/>
                </a:ext>
              </a:extLst>
            </p:cNvPr>
            <p:cNvGrpSpPr/>
            <p:nvPr/>
          </p:nvGrpSpPr>
          <p:grpSpPr>
            <a:xfrm>
              <a:off x="1201631" y="303925"/>
              <a:ext cx="6096752" cy="687997"/>
              <a:chOff x="1839058" y="967769"/>
              <a:chExt cx="6096752" cy="687997"/>
            </a:xfrm>
          </p:grpSpPr>
          <p:sp>
            <p:nvSpPr>
              <p:cNvPr id="66" name="矩形: 圆角 65">
                <a:extLst>
                  <a:ext uri="{FF2B5EF4-FFF2-40B4-BE49-F238E27FC236}">
                    <a16:creationId xmlns:a16="http://schemas.microsoft.com/office/drawing/2014/main" id="{FEC50E16-8BCC-4F07-B6E6-899B011C7F3B}"/>
                  </a:ext>
                </a:extLst>
              </p:cNvPr>
              <p:cNvSpPr/>
              <p:nvPr/>
            </p:nvSpPr>
            <p:spPr>
              <a:xfrm>
                <a:off x="1839058" y="967769"/>
                <a:ext cx="60967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7" name="文本框 66">
                <a:extLst>
                  <a:ext uri="{FF2B5EF4-FFF2-40B4-BE49-F238E27FC236}">
                    <a16:creationId xmlns:a16="http://schemas.microsoft.com/office/drawing/2014/main" id="{DD4A6C2C-B820-44D5-BCB9-EDCCFD22D090}"/>
                  </a:ext>
                </a:extLst>
              </p:cNvPr>
              <p:cNvSpPr txBox="1"/>
              <p:nvPr/>
            </p:nvSpPr>
            <p:spPr>
              <a:xfrm>
                <a:off x="2786092" y="1009435"/>
                <a:ext cx="504567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802.11MAC</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帧格式</a:t>
                </a:r>
              </a:p>
            </p:txBody>
          </p:sp>
        </p:grpSp>
        <p:pic>
          <p:nvPicPr>
            <p:cNvPr id="65" name="图片 64">
              <a:extLst>
                <a:ext uri="{FF2B5EF4-FFF2-40B4-BE49-F238E27FC236}">
                  <a16:creationId xmlns:a16="http://schemas.microsoft.com/office/drawing/2014/main" id="{CB0C854D-45DC-4271-8845-0E6E0EB40CE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C91AA7F5-3C4D-4CD1-957C-480DB7623819}"/>
              </a:ext>
            </a:extLst>
          </p:cNvPr>
          <p:cNvGrpSpPr/>
          <p:nvPr/>
        </p:nvGrpSpPr>
        <p:grpSpPr>
          <a:xfrm>
            <a:off x="5779099" y="3117187"/>
            <a:ext cx="2258600" cy="1752928"/>
            <a:chOff x="3955665" y="2768827"/>
            <a:chExt cx="2258600" cy="1752928"/>
          </a:xfrm>
        </p:grpSpPr>
        <p:sp>
          <p:nvSpPr>
            <p:cNvPr id="72" name="Line 8">
              <a:extLst>
                <a:ext uri="{FF2B5EF4-FFF2-40B4-BE49-F238E27FC236}">
                  <a16:creationId xmlns:a16="http://schemas.microsoft.com/office/drawing/2014/main" id="{9F278739-BF26-4DCD-9A2F-24626737466D}"/>
                </a:ext>
              </a:extLst>
            </p:cNvPr>
            <p:cNvSpPr>
              <a:spLocks noChangeShapeType="1"/>
            </p:cNvSpPr>
            <p:nvPr/>
          </p:nvSpPr>
          <p:spPr bwMode="auto">
            <a:xfrm flipH="1" flipV="1">
              <a:off x="4029900" y="2768827"/>
              <a:ext cx="242666" cy="82959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9">
              <a:extLst>
                <a:ext uri="{FF2B5EF4-FFF2-40B4-BE49-F238E27FC236}">
                  <a16:creationId xmlns:a16="http://schemas.microsoft.com/office/drawing/2014/main" id="{35083F4E-7D58-49A8-841E-087C6D2B191E}"/>
                </a:ext>
              </a:extLst>
            </p:cNvPr>
            <p:cNvSpPr txBox="1">
              <a:spLocks noChangeArrowheads="1"/>
            </p:cNvSpPr>
            <p:nvPr/>
          </p:nvSpPr>
          <p:spPr bwMode="auto">
            <a:xfrm>
              <a:off x="3955665" y="3598425"/>
              <a:ext cx="2258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r>
                <a:rPr lang="en-US" altLang="zh-CN"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a:t>
              </a:r>
            </a:p>
            <a:p>
              <a:pPr>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与</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AP</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连接的路由器接口的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grpSp>
      <p:grpSp>
        <p:nvGrpSpPr>
          <p:cNvPr id="6" name="组合 5">
            <a:extLst>
              <a:ext uri="{FF2B5EF4-FFF2-40B4-BE49-F238E27FC236}">
                <a16:creationId xmlns:a16="http://schemas.microsoft.com/office/drawing/2014/main" id="{C63014B6-7F75-4849-A501-00B23CEB40BB}"/>
              </a:ext>
            </a:extLst>
          </p:cNvPr>
          <p:cNvGrpSpPr/>
          <p:nvPr/>
        </p:nvGrpSpPr>
        <p:grpSpPr>
          <a:xfrm>
            <a:off x="2443765" y="2127381"/>
            <a:ext cx="7304469" cy="958631"/>
            <a:chOff x="620331" y="1779021"/>
            <a:chExt cx="7304469" cy="958631"/>
          </a:xfrm>
        </p:grpSpPr>
        <p:sp>
          <p:nvSpPr>
            <p:cNvPr id="81" name="Rectangle 13">
              <a:extLst>
                <a:ext uri="{FF2B5EF4-FFF2-40B4-BE49-F238E27FC236}">
                  <a16:creationId xmlns:a16="http://schemas.microsoft.com/office/drawing/2014/main" id="{873B10F7-7ACB-4AC9-BA83-1440E21ECCE7}"/>
                </a:ext>
              </a:extLst>
            </p:cNvPr>
            <p:cNvSpPr>
              <a:spLocks noChangeArrowheads="1"/>
            </p:cNvSpPr>
            <p:nvPr/>
          </p:nvSpPr>
          <p:spPr bwMode="auto">
            <a:xfrm>
              <a:off x="620331" y="2103665"/>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帧控制</a:t>
              </a:r>
            </a:p>
          </p:txBody>
        </p:sp>
        <p:sp>
          <p:nvSpPr>
            <p:cNvPr id="83" name="Rectangle 14">
              <a:extLst>
                <a:ext uri="{FF2B5EF4-FFF2-40B4-BE49-F238E27FC236}">
                  <a16:creationId xmlns:a16="http://schemas.microsoft.com/office/drawing/2014/main" id="{EEF62F3B-DA2F-4CA0-B865-ADBB6DB80DEB}"/>
                </a:ext>
              </a:extLst>
            </p:cNvPr>
            <p:cNvSpPr>
              <a:spLocks noChangeArrowheads="1"/>
            </p:cNvSpPr>
            <p:nvPr/>
          </p:nvSpPr>
          <p:spPr bwMode="auto">
            <a:xfrm>
              <a:off x="1378342" y="2103665"/>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持续期</a:t>
              </a:r>
            </a:p>
          </p:txBody>
        </p:sp>
        <p:sp>
          <p:nvSpPr>
            <p:cNvPr id="84" name="Rectangle 15">
              <a:extLst>
                <a:ext uri="{FF2B5EF4-FFF2-40B4-BE49-F238E27FC236}">
                  <a16:creationId xmlns:a16="http://schemas.microsoft.com/office/drawing/2014/main" id="{9BDE3FDC-8AD2-4A55-A36E-C9AF1D97A1B5}"/>
                </a:ext>
              </a:extLst>
            </p:cNvPr>
            <p:cNvSpPr>
              <a:spLocks noChangeArrowheads="1"/>
            </p:cNvSpPr>
            <p:nvPr/>
          </p:nvSpPr>
          <p:spPr bwMode="auto">
            <a:xfrm>
              <a:off x="2136353" y="2103665"/>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a:t>
              </a:r>
            </a:p>
            <a:p>
              <a:pPr algn="ctr" eaLnBrk="1" hangingPunct="1">
                <a:spcBef>
                  <a:spcPct val="0"/>
                </a:spcBef>
                <a:buClrTx/>
                <a:buSzTx/>
                <a:buFontTx/>
                <a:buNone/>
              </a:pP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85" name="Rectangle 16">
              <a:extLst>
                <a:ext uri="{FF2B5EF4-FFF2-40B4-BE49-F238E27FC236}">
                  <a16:creationId xmlns:a16="http://schemas.microsoft.com/office/drawing/2014/main" id="{20785F52-2412-4245-8384-35DA388592E1}"/>
                </a:ext>
              </a:extLst>
            </p:cNvPr>
            <p:cNvSpPr>
              <a:spLocks noChangeArrowheads="1"/>
            </p:cNvSpPr>
            <p:nvPr/>
          </p:nvSpPr>
          <p:spPr bwMode="auto">
            <a:xfrm>
              <a:off x="2894364" y="2103665"/>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a:t>
              </a:r>
            </a:p>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86" name="Rectangle 17">
              <a:extLst>
                <a:ext uri="{FF2B5EF4-FFF2-40B4-BE49-F238E27FC236}">
                  <a16:creationId xmlns:a16="http://schemas.microsoft.com/office/drawing/2014/main" id="{2E72DB44-F25C-4C8C-854C-25AEA8A247BC}"/>
                </a:ext>
              </a:extLst>
            </p:cNvPr>
            <p:cNvSpPr>
              <a:spLocks noChangeArrowheads="1"/>
            </p:cNvSpPr>
            <p:nvPr/>
          </p:nvSpPr>
          <p:spPr bwMode="auto">
            <a:xfrm>
              <a:off x="5168397" y="2103665"/>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a:t>
              </a:r>
            </a:p>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4</a:t>
              </a:r>
            </a:p>
          </p:txBody>
        </p:sp>
        <p:sp>
          <p:nvSpPr>
            <p:cNvPr id="87" name="Rectangle 18">
              <a:extLst>
                <a:ext uri="{FF2B5EF4-FFF2-40B4-BE49-F238E27FC236}">
                  <a16:creationId xmlns:a16="http://schemas.microsoft.com/office/drawing/2014/main" id="{E4F23C64-2576-4706-ACC1-7523BDBB3952}"/>
                </a:ext>
              </a:extLst>
            </p:cNvPr>
            <p:cNvSpPr>
              <a:spLocks noChangeArrowheads="1"/>
            </p:cNvSpPr>
            <p:nvPr/>
          </p:nvSpPr>
          <p:spPr bwMode="auto">
            <a:xfrm>
              <a:off x="3652375" y="2103665"/>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a:t>
              </a:r>
            </a:p>
            <a:p>
              <a:pPr algn="ctr" eaLnBrk="1" hangingPunct="1">
                <a:spcBef>
                  <a:spcPct val="0"/>
                </a:spcBef>
                <a:buClrTx/>
                <a:buSzTx/>
                <a:buFontTx/>
                <a:buNone/>
              </a:pP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sp>
          <p:nvSpPr>
            <p:cNvPr id="88" name="Rectangle 19">
              <a:extLst>
                <a:ext uri="{FF2B5EF4-FFF2-40B4-BE49-F238E27FC236}">
                  <a16:creationId xmlns:a16="http://schemas.microsoft.com/office/drawing/2014/main" id="{517F16D1-D6C9-48B5-BC9E-057AD1F63FCE}"/>
                </a:ext>
              </a:extLst>
            </p:cNvPr>
            <p:cNvSpPr>
              <a:spLocks noChangeArrowheads="1"/>
            </p:cNvSpPr>
            <p:nvPr/>
          </p:nvSpPr>
          <p:spPr bwMode="auto">
            <a:xfrm>
              <a:off x="4410386" y="2103665"/>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Rectangle 20">
              <a:extLst>
                <a:ext uri="{FF2B5EF4-FFF2-40B4-BE49-F238E27FC236}">
                  <a16:creationId xmlns:a16="http://schemas.microsoft.com/office/drawing/2014/main" id="{C501A019-69A3-4ED3-B1CD-455771AA962C}"/>
                </a:ext>
              </a:extLst>
            </p:cNvPr>
            <p:cNvSpPr>
              <a:spLocks noChangeArrowheads="1"/>
            </p:cNvSpPr>
            <p:nvPr/>
          </p:nvSpPr>
          <p:spPr bwMode="auto">
            <a:xfrm>
              <a:off x="5926408" y="2103665"/>
              <a:ext cx="1240382" cy="609600"/>
            </a:xfrm>
            <a:prstGeom prst="rect">
              <a:avLst/>
            </a:prstGeom>
            <a:solidFill>
              <a:srgbClr val="FFC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有效载荷</a:t>
              </a:r>
            </a:p>
          </p:txBody>
        </p:sp>
        <p:sp>
          <p:nvSpPr>
            <p:cNvPr id="90" name="Rectangle 21">
              <a:extLst>
                <a:ext uri="{FF2B5EF4-FFF2-40B4-BE49-F238E27FC236}">
                  <a16:creationId xmlns:a16="http://schemas.microsoft.com/office/drawing/2014/main" id="{A65BF476-1870-40C0-885D-D58AA372A852}"/>
                </a:ext>
              </a:extLst>
            </p:cNvPr>
            <p:cNvSpPr>
              <a:spLocks noChangeArrowheads="1"/>
            </p:cNvSpPr>
            <p:nvPr/>
          </p:nvSpPr>
          <p:spPr bwMode="auto">
            <a:xfrm>
              <a:off x="7166789" y="2103665"/>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CRC</a:t>
              </a:r>
            </a:p>
          </p:txBody>
        </p:sp>
        <p:sp>
          <p:nvSpPr>
            <p:cNvPr id="91" name="Text Box 22">
              <a:extLst>
                <a:ext uri="{FF2B5EF4-FFF2-40B4-BE49-F238E27FC236}">
                  <a16:creationId xmlns:a16="http://schemas.microsoft.com/office/drawing/2014/main" id="{515F8D32-95EE-498B-BF9F-CDC5BF2A5637}"/>
                </a:ext>
              </a:extLst>
            </p:cNvPr>
            <p:cNvSpPr txBox="1">
              <a:spLocks noChangeArrowheads="1"/>
            </p:cNvSpPr>
            <p:nvPr/>
          </p:nvSpPr>
          <p:spPr bwMode="auto">
            <a:xfrm>
              <a:off x="868533" y="1779021"/>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92" name="Text Box 23">
              <a:extLst>
                <a:ext uri="{FF2B5EF4-FFF2-40B4-BE49-F238E27FC236}">
                  <a16:creationId xmlns:a16="http://schemas.microsoft.com/office/drawing/2014/main" id="{19918387-7227-4D5D-B4D5-36A067A0ED8F}"/>
                </a:ext>
              </a:extLst>
            </p:cNvPr>
            <p:cNvSpPr txBox="1">
              <a:spLocks noChangeArrowheads="1"/>
            </p:cNvSpPr>
            <p:nvPr/>
          </p:nvSpPr>
          <p:spPr bwMode="auto">
            <a:xfrm>
              <a:off x="1604585" y="1779021"/>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93" name="Text Box 24">
              <a:extLst>
                <a:ext uri="{FF2B5EF4-FFF2-40B4-BE49-F238E27FC236}">
                  <a16:creationId xmlns:a16="http://schemas.microsoft.com/office/drawing/2014/main" id="{0E35B9A5-5D42-4578-8B70-C9D55F3A8444}"/>
                </a:ext>
              </a:extLst>
            </p:cNvPr>
            <p:cNvSpPr txBox="1">
              <a:spLocks noChangeArrowheads="1"/>
            </p:cNvSpPr>
            <p:nvPr/>
          </p:nvSpPr>
          <p:spPr bwMode="auto">
            <a:xfrm>
              <a:off x="2366759" y="1779021"/>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6</a:t>
              </a:r>
            </a:p>
          </p:txBody>
        </p:sp>
        <p:sp>
          <p:nvSpPr>
            <p:cNvPr id="94" name="Text Box 25">
              <a:extLst>
                <a:ext uri="{FF2B5EF4-FFF2-40B4-BE49-F238E27FC236}">
                  <a16:creationId xmlns:a16="http://schemas.microsoft.com/office/drawing/2014/main" id="{95B74600-9B43-4C3D-B111-914D5900DCDC}"/>
                </a:ext>
              </a:extLst>
            </p:cNvPr>
            <p:cNvSpPr txBox="1">
              <a:spLocks noChangeArrowheads="1"/>
            </p:cNvSpPr>
            <p:nvPr/>
          </p:nvSpPr>
          <p:spPr bwMode="auto">
            <a:xfrm>
              <a:off x="3130296" y="1779021"/>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6</a:t>
              </a:r>
            </a:p>
          </p:txBody>
        </p:sp>
        <p:sp>
          <p:nvSpPr>
            <p:cNvPr id="95" name="Text Box 26">
              <a:extLst>
                <a:ext uri="{FF2B5EF4-FFF2-40B4-BE49-F238E27FC236}">
                  <a16:creationId xmlns:a16="http://schemas.microsoft.com/office/drawing/2014/main" id="{674AB4B2-BCA4-4B9D-9B70-D1433CC764F2}"/>
                </a:ext>
              </a:extLst>
            </p:cNvPr>
            <p:cNvSpPr txBox="1">
              <a:spLocks noChangeArrowheads="1"/>
            </p:cNvSpPr>
            <p:nvPr/>
          </p:nvSpPr>
          <p:spPr bwMode="auto">
            <a:xfrm>
              <a:off x="3871036" y="1779021"/>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6</a:t>
              </a:r>
            </a:p>
          </p:txBody>
        </p:sp>
        <p:sp>
          <p:nvSpPr>
            <p:cNvPr id="96" name="Text Box 27">
              <a:extLst>
                <a:ext uri="{FF2B5EF4-FFF2-40B4-BE49-F238E27FC236}">
                  <a16:creationId xmlns:a16="http://schemas.microsoft.com/office/drawing/2014/main" id="{EAA7D7E4-DE81-4D4A-8663-39278FE9061E}"/>
                </a:ext>
              </a:extLst>
            </p:cNvPr>
            <p:cNvSpPr txBox="1">
              <a:spLocks noChangeArrowheads="1"/>
            </p:cNvSpPr>
            <p:nvPr/>
          </p:nvSpPr>
          <p:spPr bwMode="auto">
            <a:xfrm>
              <a:off x="4657451" y="1779021"/>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97" name="Text Box 28">
              <a:extLst>
                <a:ext uri="{FF2B5EF4-FFF2-40B4-BE49-F238E27FC236}">
                  <a16:creationId xmlns:a16="http://schemas.microsoft.com/office/drawing/2014/main" id="{3A245070-7AF9-4A1A-B840-003D93F37892}"/>
                </a:ext>
              </a:extLst>
            </p:cNvPr>
            <p:cNvSpPr txBox="1">
              <a:spLocks noChangeArrowheads="1"/>
            </p:cNvSpPr>
            <p:nvPr/>
          </p:nvSpPr>
          <p:spPr bwMode="auto">
            <a:xfrm>
              <a:off x="5375451" y="1779021"/>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6</a:t>
              </a:r>
            </a:p>
          </p:txBody>
        </p:sp>
        <p:sp>
          <p:nvSpPr>
            <p:cNvPr id="98" name="Text Box 29">
              <a:extLst>
                <a:ext uri="{FF2B5EF4-FFF2-40B4-BE49-F238E27FC236}">
                  <a16:creationId xmlns:a16="http://schemas.microsoft.com/office/drawing/2014/main" id="{5724F71F-940A-40A6-B3A9-D7547280DB50}"/>
                </a:ext>
              </a:extLst>
            </p:cNvPr>
            <p:cNvSpPr txBox="1">
              <a:spLocks noChangeArrowheads="1"/>
            </p:cNvSpPr>
            <p:nvPr/>
          </p:nvSpPr>
          <p:spPr bwMode="auto">
            <a:xfrm>
              <a:off x="6064228" y="1779021"/>
              <a:ext cx="9541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0 - 2312</a:t>
              </a:r>
            </a:p>
          </p:txBody>
        </p:sp>
        <p:sp>
          <p:nvSpPr>
            <p:cNvPr id="99" name="Text Box 30">
              <a:extLst>
                <a:ext uri="{FF2B5EF4-FFF2-40B4-BE49-F238E27FC236}">
                  <a16:creationId xmlns:a16="http://schemas.microsoft.com/office/drawing/2014/main" id="{10113F85-7724-4948-99B5-452BE8BAFAD4}"/>
                </a:ext>
              </a:extLst>
            </p:cNvPr>
            <p:cNvSpPr txBox="1">
              <a:spLocks noChangeArrowheads="1"/>
            </p:cNvSpPr>
            <p:nvPr/>
          </p:nvSpPr>
          <p:spPr bwMode="auto">
            <a:xfrm>
              <a:off x="7388611" y="1779021"/>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4</a:t>
              </a:r>
            </a:p>
          </p:txBody>
        </p:sp>
        <p:sp>
          <p:nvSpPr>
            <p:cNvPr id="101" name="Text Box 31">
              <a:extLst>
                <a:ext uri="{FF2B5EF4-FFF2-40B4-BE49-F238E27FC236}">
                  <a16:creationId xmlns:a16="http://schemas.microsoft.com/office/drawing/2014/main" id="{47A0A533-6F22-4E98-91FD-E91EBD70EDB3}"/>
                </a:ext>
              </a:extLst>
            </p:cNvPr>
            <p:cNvSpPr txBox="1">
              <a:spLocks noChangeArrowheads="1"/>
            </p:cNvSpPr>
            <p:nvPr/>
          </p:nvSpPr>
          <p:spPr bwMode="auto">
            <a:xfrm>
              <a:off x="4526329" y="2152877"/>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序号</a:t>
              </a:r>
            </a:p>
            <a:p>
              <a:pPr algn="ctr" eaLnBrk="1" hangingPunct="1">
                <a:spcBef>
                  <a:spcPct val="0"/>
                </a:spcBef>
                <a:buClrTx/>
                <a:buSzTx/>
                <a:buFontTx/>
                <a:buNone/>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控制</a:t>
              </a:r>
            </a:p>
          </p:txBody>
        </p:sp>
      </p:grpSp>
      <p:grpSp>
        <p:nvGrpSpPr>
          <p:cNvPr id="8" name="组合 7">
            <a:extLst>
              <a:ext uri="{FF2B5EF4-FFF2-40B4-BE49-F238E27FC236}">
                <a16:creationId xmlns:a16="http://schemas.microsoft.com/office/drawing/2014/main" id="{CD7216C8-D333-4DB3-8E94-F0F1F76D216D}"/>
              </a:ext>
            </a:extLst>
          </p:cNvPr>
          <p:cNvGrpSpPr/>
          <p:nvPr/>
        </p:nvGrpSpPr>
        <p:grpSpPr>
          <a:xfrm>
            <a:off x="3944700" y="3117186"/>
            <a:ext cx="2328705" cy="2794993"/>
            <a:chOff x="2121266" y="2768826"/>
            <a:chExt cx="2328705" cy="2794993"/>
          </a:xfrm>
        </p:grpSpPr>
        <p:sp>
          <p:nvSpPr>
            <p:cNvPr id="68" name="Text Box 4">
              <a:extLst>
                <a:ext uri="{FF2B5EF4-FFF2-40B4-BE49-F238E27FC236}">
                  <a16:creationId xmlns:a16="http://schemas.microsoft.com/office/drawing/2014/main" id="{743851F4-AC09-4A76-A96F-40E28008EAF6}"/>
                </a:ext>
              </a:extLst>
            </p:cNvPr>
            <p:cNvSpPr txBox="1">
              <a:spLocks noChangeArrowheads="1"/>
            </p:cNvSpPr>
            <p:nvPr/>
          </p:nvSpPr>
          <p:spPr bwMode="auto">
            <a:xfrm>
              <a:off x="2121266" y="4640489"/>
              <a:ext cx="232870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r>
                <a:rPr lang="en-US" altLang="zh-CN"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a:t>
              </a:r>
            </a:p>
            <a:p>
              <a:pPr algn="ctr">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发送该帧的无线主机或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AP MAC</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sp>
          <p:nvSpPr>
            <p:cNvPr id="104" name="Line 8">
              <a:extLst>
                <a:ext uri="{FF2B5EF4-FFF2-40B4-BE49-F238E27FC236}">
                  <a16:creationId xmlns:a16="http://schemas.microsoft.com/office/drawing/2014/main" id="{C6E32510-C049-4B8D-8BF1-664A09843AAF}"/>
                </a:ext>
              </a:extLst>
            </p:cNvPr>
            <p:cNvSpPr>
              <a:spLocks noChangeShapeType="1"/>
            </p:cNvSpPr>
            <p:nvPr/>
          </p:nvSpPr>
          <p:spPr bwMode="auto">
            <a:xfrm flipH="1" flipV="1">
              <a:off x="3285619" y="2768826"/>
              <a:ext cx="0" cy="1871661"/>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12302545-C553-4625-9EB7-6B71C5AC2C5E}"/>
              </a:ext>
            </a:extLst>
          </p:cNvPr>
          <p:cNvGrpSpPr/>
          <p:nvPr/>
        </p:nvGrpSpPr>
        <p:grpSpPr>
          <a:xfrm>
            <a:off x="1537342" y="3117184"/>
            <a:ext cx="2800406" cy="1820269"/>
            <a:chOff x="-286092" y="2768824"/>
            <a:chExt cx="2800406" cy="1820269"/>
          </a:xfrm>
        </p:grpSpPr>
        <p:sp>
          <p:nvSpPr>
            <p:cNvPr id="71" name="Text Box 7">
              <a:extLst>
                <a:ext uri="{FF2B5EF4-FFF2-40B4-BE49-F238E27FC236}">
                  <a16:creationId xmlns:a16="http://schemas.microsoft.com/office/drawing/2014/main" id="{1E50ED63-4B56-46AC-B70E-F48460898615}"/>
                </a:ext>
              </a:extLst>
            </p:cNvPr>
            <p:cNvSpPr txBox="1">
              <a:spLocks noChangeArrowheads="1"/>
            </p:cNvSpPr>
            <p:nvPr/>
          </p:nvSpPr>
          <p:spPr bwMode="auto">
            <a:xfrm>
              <a:off x="-286092" y="3665763"/>
              <a:ext cx="21946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r>
                <a:rPr lang="en-US" altLang="zh-CN"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 </a:t>
              </a:r>
            </a:p>
            <a:p>
              <a:pPr algn="r">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接收该帧的无线主机或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AP MAC</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sp>
          <p:nvSpPr>
            <p:cNvPr id="107" name="Line 8">
              <a:extLst>
                <a:ext uri="{FF2B5EF4-FFF2-40B4-BE49-F238E27FC236}">
                  <a16:creationId xmlns:a16="http://schemas.microsoft.com/office/drawing/2014/main" id="{450D3B03-5570-41E0-BC51-17469FAB28AD}"/>
                </a:ext>
              </a:extLst>
            </p:cNvPr>
            <p:cNvSpPr>
              <a:spLocks noChangeShapeType="1"/>
            </p:cNvSpPr>
            <p:nvPr/>
          </p:nvSpPr>
          <p:spPr bwMode="auto">
            <a:xfrm flipV="1">
              <a:off x="1542072" y="2768824"/>
              <a:ext cx="972242" cy="89693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6F20A60B-5998-4386-8215-45BEECCDDC45}"/>
              </a:ext>
            </a:extLst>
          </p:cNvPr>
          <p:cNvGrpSpPr/>
          <p:nvPr/>
        </p:nvGrpSpPr>
        <p:grpSpPr>
          <a:xfrm>
            <a:off x="7396424" y="3121947"/>
            <a:ext cx="2859622" cy="1812678"/>
            <a:chOff x="5572990" y="2773587"/>
            <a:chExt cx="2859622" cy="1812678"/>
          </a:xfrm>
        </p:grpSpPr>
        <p:sp>
          <p:nvSpPr>
            <p:cNvPr id="74" name="Text Box 10">
              <a:extLst>
                <a:ext uri="{FF2B5EF4-FFF2-40B4-BE49-F238E27FC236}">
                  <a16:creationId xmlns:a16="http://schemas.microsoft.com/office/drawing/2014/main" id="{0B116D15-2A0B-40A2-9185-359AE7F93FA8}"/>
                </a:ext>
              </a:extLst>
            </p:cNvPr>
            <p:cNvSpPr txBox="1">
              <a:spLocks noChangeArrowheads="1"/>
            </p:cNvSpPr>
            <p:nvPr/>
          </p:nvSpPr>
          <p:spPr bwMode="auto">
            <a:xfrm>
              <a:off x="6771706" y="3662935"/>
              <a:ext cx="16609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r>
                <a:rPr lang="en-US" altLang="zh-CN"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4: </a:t>
              </a:r>
            </a:p>
            <a:p>
              <a:pPr>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仅仅在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ad hoc</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模式中使用</a:t>
              </a:r>
            </a:p>
          </p:txBody>
        </p:sp>
        <p:sp>
          <p:nvSpPr>
            <p:cNvPr id="113" name="Line 8">
              <a:extLst>
                <a:ext uri="{FF2B5EF4-FFF2-40B4-BE49-F238E27FC236}">
                  <a16:creationId xmlns:a16="http://schemas.microsoft.com/office/drawing/2014/main" id="{5126BD60-93FD-40C5-9019-931DBD57BC30}"/>
                </a:ext>
              </a:extLst>
            </p:cNvPr>
            <p:cNvSpPr>
              <a:spLocks noChangeShapeType="1"/>
            </p:cNvSpPr>
            <p:nvPr/>
          </p:nvSpPr>
          <p:spPr bwMode="auto">
            <a:xfrm flipH="1" flipV="1">
              <a:off x="5572990" y="2773587"/>
              <a:ext cx="1375040" cy="88934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933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a:extLst>
              <a:ext uri="{FF2B5EF4-FFF2-40B4-BE49-F238E27FC236}">
                <a16:creationId xmlns:a16="http://schemas.microsoft.com/office/drawing/2014/main" id="{BBEB09EF-E6E4-48B2-BF03-3BC4CF3EC145}"/>
              </a:ext>
            </a:extLst>
          </p:cNvPr>
          <p:cNvGrpSpPr/>
          <p:nvPr/>
        </p:nvGrpSpPr>
        <p:grpSpPr>
          <a:xfrm>
            <a:off x="430213" y="0"/>
            <a:ext cx="7573962" cy="1428589"/>
            <a:chOff x="551030" y="-368704"/>
            <a:chExt cx="7573962" cy="1428589"/>
          </a:xfrm>
        </p:grpSpPr>
        <p:grpSp>
          <p:nvGrpSpPr>
            <p:cNvPr id="64" name="组合 63">
              <a:extLst>
                <a:ext uri="{FF2B5EF4-FFF2-40B4-BE49-F238E27FC236}">
                  <a16:creationId xmlns:a16="http://schemas.microsoft.com/office/drawing/2014/main" id="{15A92924-918A-4C48-A693-CC92CFB85F56}"/>
                </a:ext>
              </a:extLst>
            </p:cNvPr>
            <p:cNvGrpSpPr/>
            <p:nvPr/>
          </p:nvGrpSpPr>
          <p:grpSpPr>
            <a:xfrm>
              <a:off x="1201630" y="303925"/>
              <a:ext cx="6923362" cy="675443"/>
              <a:chOff x="1839057" y="967769"/>
              <a:chExt cx="6923362" cy="675443"/>
            </a:xfrm>
          </p:grpSpPr>
          <p:sp>
            <p:nvSpPr>
              <p:cNvPr id="66" name="矩形: 圆角 65">
                <a:extLst>
                  <a:ext uri="{FF2B5EF4-FFF2-40B4-BE49-F238E27FC236}">
                    <a16:creationId xmlns:a16="http://schemas.microsoft.com/office/drawing/2014/main" id="{FEC50E16-8BCC-4F07-B6E6-899B011C7F3B}"/>
                  </a:ext>
                </a:extLst>
              </p:cNvPr>
              <p:cNvSpPr/>
              <p:nvPr/>
            </p:nvSpPr>
            <p:spPr>
              <a:xfrm>
                <a:off x="1839057" y="967769"/>
                <a:ext cx="69233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7" name="文本框 66">
                <a:extLst>
                  <a:ext uri="{FF2B5EF4-FFF2-40B4-BE49-F238E27FC236}">
                    <a16:creationId xmlns:a16="http://schemas.microsoft.com/office/drawing/2014/main" id="{DD4A6C2C-B820-44D5-BCB9-EDCCFD22D090}"/>
                  </a:ext>
                </a:extLst>
              </p:cNvPr>
              <p:cNvSpPr txBox="1"/>
              <p:nvPr/>
            </p:nvSpPr>
            <p:spPr>
              <a:xfrm>
                <a:off x="2695486" y="1078829"/>
                <a:ext cx="606693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无线与有线</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LAN</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帧地址部分的区别</a:t>
                </a:r>
              </a:p>
            </p:txBody>
          </p:sp>
        </p:grpSp>
        <p:pic>
          <p:nvPicPr>
            <p:cNvPr id="65" name="图片 64">
              <a:extLst>
                <a:ext uri="{FF2B5EF4-FFF2-40B4-BE49-F238E27FC236}">
                  <a16:creationId xmlns:a16="http://schemas.microsoft.com/office/drawing/2014/main" id="{CB0C854D-45DC-4271-8845-0E6E0EB40CEA}"/>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75" name="Oval 4">
            <a:extLst>
              <a:ext uri="{FF2B5EF4-FFF2-40B4-BE49-F238E27FC236}">
                <a16:creationId xmlns:a16="http://schemas.microsoft.com/office/drawing/2014/main" id="{D0D643FC-D56B-4523-BF0E-D703104FABBD}"/>
              </a:ext>
            </a:extLst>
          </p:cNvPr>
          <p:cNvSpPr>
            <a:spLocks noChangeArrowheads="1"/>
          </p:cNvSpPr>
          <p:nvPr/>
        </p:nvSpPr>
        <p:spPr bwMode="auto">
          <a:xfrm>
            <a:off x="3156268" y="1520678"/>
            <a:ext cx="2454275" cy="2374900"/>
          </a:xfrm>
          <a:prstGeom prst="ellipse">
            <a:avLst/>
          </a:pr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6" name="Line 5">
            <a:extLst>
              <a:ext uri="{FF2B5EF4-FFF2-40B4-BE49-F238E27FC236}">
                <a16:creationId xmlns:a16="http://schemas.microsoft.com/office/drawing/2014/main" id="{662818EB-CC60-433B-B055-116F13281EC7}"/>
              </a:ext>
            </a:extLst>
          </p:cNvPr>
          <p:cNvSpPr>
            <a:spLocks noChangeShapeType="1"/>
          </p:cNvSpPr>
          <p:nvPr/>
        </p:nvSpPr>
        <p:spPr bwMode="auto">
          <a:xfrm flipV="1">
            <a:off x="5135880" y="3024044"/>
            <a:ext cx="1617902" cy="95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Line 6">
            <a:extLst>
              <a:ext uri="{FF2B5EF4-FFF2-40B4-BE49-F238E27FC236}">
                <a16:creationId xmlns:a16="http://schemas.microsoft.com/office/drawing/2014/main" id="{1B305EDB-8B4A-4B1F-ADCC-666640B4D43C}"/>
              </a:ext>
            </a:extLst>
          </p:cNvPr>
          <p:cNvSpPr>
            <a:spLocks noChangeShapeType="1"/>
          </p:cNvSpPr>
          <p:nvPr/>
        </p:nvSpPr>
        <p:spPr bwMode="auto">
          <a:xfrm flipV="1">
            <a:off x="7211081" y="2431524"/>
            <a:ext cx="861878" cy="4820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8" name="Group 7">
            <a:extLst>
              <a:ext uri="{FF2B5EF4-FFF2-40B4-BE49-F238E27FC236}">
                <a16:creationId xmlns:a16="http://schemas.microsoft.com/office/drawing/2014/main" id="{73ADB607-5B12-42DB-9BA0-0CDB1CCD7502}"/>
              </a:ext>
            </a:extLst>
          </p:cNvPr>
          <p:cNvGrpSpPr>
            <a:grpSpLocks/>
          </p:cNvGrpSpPr>
          <p:nvPr/>
        </p:nvGrpSpPr>
        <p:grpSpPr bwMode="auto">
          <a:xfrm>
            <a:off x="8043843" y="1522267"/>
            <a:ext cx="2362200" cy="1762125"/>
            <a:chOff x="3744" y="1392"/>
            <a:chExt cx="1488" cy="1110"/>
          </a:xfrm>
        </p:grpSpPr>
        <p:sp>
          <p:nvSpPr>
            <p:cNvPr id="179" name="Freeform 8">
              <a:extLst>
                <a:ext uri="{FF2B5EF4-FFF2-40B4-BE49-F238E27FC236}">
                  <a16:creationId xmlns:a16="http://schemas.microsoft.com/office/drawing/2014/main" id="{AEFC353A-A4C3-4DAD-B4F4-8EDC8F42ECA3}"/>
                </a:ext>
              </a:extLst>
            </p:cNvPr>
            <p:cNvSpPr>
              <a:spLocks/>
            </p:cNvSpPr>
            <p:nvPr/>
          </p:nvSpPr>
          <p:spPr bwMode="auto">
            <a:xfrm>
              <a:off x="3744" y="1392"/>
              <a:ext cx="1488" cy="1110"/>
            </a:xfrm>
            <a:custGeom>
              <a:avLst/>
              <a:gdLst>
                <a:gd name="T0" fmla="*/ 1 w 2135"/>
                <a:gd name="T1" fmla="*/ 26 h 1662"/>
                <a:gd name="T2" fmla="*/ 6 w 2135"/>
                <a:gd name="T3" fmla="*/ 3 h 1662"/>
                <a:gd name="T4" fmla="*/ 36 w 2135"/>
                <a:gd name="T5" fmla="*/ 7 h 1662"/>
                <a:gd name="T6" fmla="*/ 68 w 2135"/>
                <a:gd name="T7" fmla="*/ 4 h 1662"/>
                <a:gd name="T8" fmla="*/ 112 w 2135"/>
                <a:gd name="T9" fmla="*/ 16 h 1662"/>
                <a:gd name="T10" fmla="*/ 112 w 2135"/>
                <a:gd name="T11" fmla="*/ 45 h 1662"/>
                <a:gd name="T12" fmla="*/ 88 w 2135"/>
                <a:gd name="T13" fmla="*/ 63 h 1662"/>
                <a:gd name="T14" fmla="*/ 45 w 2135"/>
                <a:gd name="T15" fmla="*/ 59 h 1662"/>
                <a:gd name="T16" fmla="*/ 28 w 2135"/>
                <a:gd name="T17" fmla="*/ 50 h 1662"/>
                <a:gd name="T18" fmla="*/ 10 w 2135"/>
                <a:gd name="T19" fmla="*/ 42 h 1662"/>
                <a:gd name="T20" fmla="*/ 1 w 2135"/>
                <a:gd name="T21" fmla="*/ 2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0" name="Text Box 9">
              <a:extLst>
                <a:ext uri="{FF2B5EF4-FFF2-40B4-BE49-F238E27FC236}">
                  <a16:creationId xmlns:a16="http://schemas.microsoft.com/office/drawing/2014/main" id="{9839E15C-0C55-4D1B-AC59-71323F28DF06}"/>
                </a:ext>
              </a:extLst>
            </p:cNvPr>
            <p:cNvSpPr txBox="1">
              <a:spLocks noChangeArrowheads="1"/>
            </p:cNvSpPr>
            <p:nvPr/>
          </p:nvSpPr>
          <p:spPr bwMode="auto">
            <a:xfrm>
              <a:off x="4128" y="1776"/>
              <a:ext cx="7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Comic Sans MS" panose="030F0702030302020204" pitchFamily="66" charset="0"/>
                </a:rPr>
                <a:t>Internet</a:t>
              </a:r>
            </a:p>
          </p:txBody>
        </p:sp>
      </p:grpSp>
      <p:grpSp>
        <p:nvGrpSpPr>
          <p:cNvPr id="181" name="Group 10">
            <a:extLst>
              <a:ext uri="{FF2B5EF4-FFF2-40B4-BE49-F238E27FC236}">
                <a16:creationId xmlns:a16="http://schemas.microsoft.com/office/drawing/2014/main" id="{2692170E-CBC7-4296-B0B3-C8D29F38DB86}"/>
              </a:ext>
            </a:extLst>
          </p:cNvPr>
          <p:cNvGrpSpPr>
            <a:grpSpLocks/>
          </p:cNvGrpSpPr>
          <p:nvPr/>
        </p:nvGrpSpPr>
        <p:grpSpPr bwMode="auto">
          <a:xfrm>
            <a:off x="6656349" y="2570397"/>
            <a:ext cx="869950" cy="544513"/>
            <a:chOff x="2960" y="1427"/>
            <a:chExt cx="548" cy="343"/>
          </a:xfrm>
        </p:grpSpPr>
        <p:grpSp>
          <p:nvGrpSpPr>
            <p:cNvPr id="182" name="Group 11">
              <a:extLst>
                <a:ext uri="{FF2B5EF4-FFF2-40B4-BE49-F238E27FC236}">
                  <a16:creationId xmlns:a16="http://schemas.microsoft.com/office/drawing/2014/main" id="{24DBC644-622E-4824-95EC-D5D471CBA4E4}"/>
                </a:ext>
              </a:extLst>
            </p:cNvPr>
            <p:cNvGrpSpPr>
              <a:grpSpLocks/>
            </p:cNvGrpSpPr>
            <p:nvPr/>
          </p:nvGrpSpPr>
          <p:grpSpPr bwMode="auto">
            <a:xfrm>
              <a:off x="3024" y="1623"/>
              <a:ext cx="315" cy="147"/>
              <a:chOff x="3600" y="219"/>
              <a:chExt cx="360" cy="175"/>
            </a:xfrm>
          </p:grpSpPr>
          <p:sp>
            <p:nvSpPr>
              <p:cNvPr id="184" name="Oval 12">
                <a:extLst>
                  <a:ext uri="{FF2B5EF4-FFF2-40B4-BE49-F238E27FC236}">
                    <a16:creationId xmlns:a16="http://schemas.microsoft.com/office/drawing/2014/main" id="{1A18B73D-B076-4DCC-A8F8-2E233FA308F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5" name="Line 13">
                <a:extLst>
                  <a:ext uri="{FF2B5EF4-FFF2-40B4-BE49-F238E27FC236}">
                    <a16:creationId xmlns:a16="http://schemas.microsoft.com/office/drawing/2014/main" id="{20E4B9A0-4D9B-4DBD-A928-4B69AC6AF407}"/>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 name="Line 14">
                <a:extLst>
                  <a:ext uri="{FF2B5EF4-FFF2-40B4-BE49-F238E27FC236}">
                    <a16:creationId xmlns:a16="http://schemas.microsoft.com/office/drawing/2014/main" id="{805C5410-5166-4952-AACF-BEF34B810DA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 name="Rectangle 15">
                <a:extLst>
                  <a:ext uri="{FF2B5EF4-FFF2-40B4-BE49-F238E27FC236}">
                    <a16:creationId xmlns:a16="http://schemas.microsoft.com/office/drawing/2014/main" id="{1043F443-CA29-4212-AE95-517E3D0A56B3}"/>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latin typeface="Times New Roman" panose="02020603050405020304" pitchFamily="18" charset="0"/>
                </a:endParaRPr>
              </a:p>
            </p:txBody>
          </p:sp>
          <p:sp>
            <p:nvSpPr>
              <p:cNvPr id="188" name="Oval 16">
                <a:extLst>
                  <a:ext uri="{FF2B5EF4-FFF2-40B4-BE49-F238E27FC236}">
                    <a16:creationId xmlns:a16="http://schemas.microsoft.com/office/drawing/2014/main" id="{A587B298-B4AD-4926-8B87-E4D31FEF09A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89" name="Group 17">
                <a:extLst>
                  <a:ext uri="{FF2B5EF4-FFF2-40B4-BE49-F238E27FC236}">
                    <a16:creationId xmlns:a16="http://schemas.microsoft.com/office/drawing/2014/main" id="{AC8915CF-1789-42C9-8BDA-AD0B65FCEE31}"/>
                  </a:ext>
                </a:extLst>
              </p:cNvPr>
              <p:cNvGrpSpPr>
                <a:grpSpLocks/>
              </p:cNvGrpSpPr>
              <p:nvPr/>
            </p:nvGrpSpPr>
            <p:grpSpPr bwMode="auto">
              <a:xfrm>
                <a:off x="3686" y="244"/>
                <a:ext cx="177" cy="66"/>
                <a:chOff x="2848" y="848"/>
                <a:chExt cx="140" cy="98"/>
              </a:xfrm>
            </p:grpSpPr>
            <p:sp>
              <p:nvSpPr>
                <p:cNvPr id="194" name="Line 18">
                  <a:extLst>
                    <a:ext uri="{FF2B5EF4-FFF2-40B4-BE49-F238E27FC236}">
                      <a16:creationId xmlns:a16="http://schemas.microsoft.com/office/drawing/2014/main" id="{E16D1132-9860-4E40-909E-CAAF4E065C8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 name="Line 19">
                  <a:extLst>
                    <a:ext uri="{FF2B5EF4-FFF2-40B4-BE49-F238E27FC236}">
                      <a16:creationId xmlns:a16="http://schemas.microsoft.com/office/drawing/2014/main" id="{4DEFFC5E-BBD7-462A-9695-DF3AC945844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 name="Line 20">
                  <a:extLst>
                    <a:ext uri="{FF2B5EF4-FFF2-40B4-BE49-F238E27FC236}">
                      <a16:creationId xmlns:a16="http://schemas.microsoft.com/office/drawing/2014/main" id="{D3109644-C7E8-475F-95B6-7EDE106D2CD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0" name="Group 21">
                <a:extLst>
                  <a:ext uri="{FF2B5EF4-FFF2-40B4-BE49-F238E27FC236}">
                    <a16:creationId xmlns:a16="http://schemas.microsoft.com/office/drawing/2014/main" id="{BE0D665B-E908-47C1-B3FE-851C1952263F}"/>
                  </a:ext>
                </a:extLst>
              </p:cNvPr>
              <p:cNvGrpSpPr>
                <a:grpSpLocks/>
              </p:cNvGrpSpPr>
              <p:nvPr/>
            </p:nvGrpSpPr>
            <p:grpSpPr bwMode="auto">
              <a:xfrm flipV="1">
                <a:off x="3686" y="243"/>
                <a:ext cx="177" cy="66"/>
                <a:chOff x="2848" y="848"/>
                <a:chExt cx="140" cy="98"/>
              </a:xfrm>
            </p:grpSpPr>
            <p:sp>
              <p:nvSpPr>
                <p:cNvPr id="191" name="Line 22">
                  <a:extLst>
                    <a:ext uri="{FF2B5EF4-FFF2-40B4-BE49-F238E27FC236}">
                      <a16:creationId xmlns:a16="http://schemas.microsoft.com/office/drawing/2014/main" id="{C376E224-D382-48E9-8FE9-B4E27E48351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 name="Line 23">
                  <a:extLst>
                    <a:ext uri="{FF2B5EF4-FFF2-40B4-BE49-F238E27FC236}">
                      <a16:creationId xmlns:a16="http://schemas.microsoft.com/office/drawing/2014/main" id="{42C26192-C9CA-4E33-A14B-06BDF669875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3" name="Line 24">
                  <a:extLst>
                    <a:ext uri="{FF2B5EF4-FFF2-40B4-BE49-F238E27FC236}">
                      <a16:creationId xmlns:a16="http://schemas.microsoft.com/office/drawing/2014/main" id="{A27A9EBC-E0A4-4F39-AFD5-D4FC5BA90AD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83" name="Text Box 25">
              <a:extLst>
                <a:ext uri="{FF2B5EF4-FFF2-40B4-BE49-F238E27FC236}">
                  <a16:creationId xmlns:a16="http://schemas.microsoft.com/office/drawing/2014/main" id="{E1445ED8-E928-4A16-A6E8-B8D2DB730DCE}"/>
                </a:ext>
              </a:extLst>
            </p:cNvPr>
            <p:cNvSpPr txBox="1">
              <a:spLocks noChangeArrowheads="1"/>
            </p:cNvSpPr>
            <p:nvPr/>
          </p:nvSpPr>
          <p:spPr bwMode="auto">
            <a:xfrm>
              <a:off x="2960" y="1427"/>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latin typeface="Comic Sans MS" panose="030F0702030302020204" pitchFamily="66" charset="0"/>
                </a:rPr>
                <a:t>路由器</a:t>
              </a:r>
            </a:p>
          </p:txBody>
        </p:sp>
      </p:grpSp>
      <p:grpSp>
        <p:nvGrpSpPr>
          <p:cNvPr id="197" name="Group 26">
            <a:extLst>
              <a:ext uri="{FF2B5EF4-FFF2-40B4-BE49-F238E27FC236}">
                <a16:creationId xmlns:a16="http://schemas.microsoft.com/office/drawing/2014/main" id="{65AC4C0D-FA5A-4FE5-B9F8-1D10FBED6EB7}"/>
              </a:ext>
            </a:extLst>
          </p:cNvPr>
          <p:cNvGrpSpPr>
            <a:grpSpLocks/>
          </p:cNvGrpSpPr>
          <p:nvPr/>
        </p:nvGrpSpPr>
        <p:grpSpPr bwMode="auto">
          <a:xfrm>
            <a:off x="4577080" y="2462065"/>
            <a:ext cx="935038" cy="1039813"/>
            <a:chOff x="1952" y="1032"/>
            <a:chExt cx="589" cy="655"/>
          </a:xfrm>
        </p:grpSpPr>
        <p:sp>
          <p:nvSpPr>
            <p:cNvPr id="198" name="Text Box 27">
              <a:extLst>
                <a:ext uri="{FF2B5EF4-FFF2-40B4-BE49-F238E27FC236}">
                  <a16:creationId xmlns:a16="http://schemas.microsoft.com/office/drawing/2014/main" id="{F7FA395E-5002-41DC-A13F-2A126F5707E7}"/>
                </a:ext>
              </a:extLst>
            </p:cNvPr>
            <p:cNvSpPr txBox="1">
              <a:spLocks noChangeArrowheads="1"/>
            </p:cNvSpPr>
            <p:nvPr/>
          </p:nvSpPr>
          <p:spPr bwMode="auto">
            <a:xfrm>
              <a:off x="2080" y="1456"/>
              <a:ext cx="2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Comic Sans MS" panose="030F0702030302020204" pitchFamily="66" charset="0"/>
                </a:rPr>
                <a:t>AP</a:t>
              </a:r>
            </a:p>
          </p:txBody>
        </p:sp>
        <p:grpSp>
          <p:nvGrpSpPr>
            <p:cNvPr id="199" name="Group 28">
              <a:extLst>
                <a:ext uri="{FF2B5EF4-FFF2-40B4-BE49-F238E27FC236}">
                  <a16:creationId xmlns:a16="http://schemas.microsoft.com/office/drawing/2014/main" id="{0646415C-C9BD-4FD8-9412-9487177C75E3}"/>
                </a:ext>
              </a:extLst>
            </p:cNvPr>
            <p:cNvGrpSpPr>
              <a:grpSpLocks/>
            </p:cNvGrpSpPr>
            <p:nvPr/>
          </p:nvGrpSpPr>
          <p:grpSpPr bwMode="auto">
            <a:xfrm>
              <a:off x="1952" y="1032"/>
              <a:ext cx="589" cy="440"/>
              <a:chOff x="1160" y="2192"/>
              <a:chExt cx="589" cy="440"/>
            </a:xfrm>
          </p:grpSpPr>
          <p:pic>
            <p:nvPicPr>
              <p:cNvPr id="200" name="Picture 29" descr="31u_bnrz[1]">
                <a:extLst>
                  <a:ext uri="{FF2B5EF4-FFF2-40B4-BE49-F238E27FC236}">
                    <a16:creationId xmlns:a16="http://schemas.microsoft.com/office/drawing/2014/main" id="{E9384D7C-6F58-4467-B8C2-5FE09D574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AutoShape 30">
                <a:extLst>
                  <a:ext uri="{FF2B5EF4-FFF2-40B4-BE49-F238E27FC236}">
                    <a16:creationId xmlns:a16="http://schemas.microsoft.com/office/drawing/2014/main" id="{BD0608C0-1B71-4B02-9AC9-AB44C84ABD1D}"/>
                  </a:ext>
                </a:extLst>
              </p:cNvPr>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2" name="Freeform 31">
                <a:extLst>
                  <a:ext uri="{FF2B5EF4-FFF2-40B4-BE49-F238E27FC236}">
                    <a16:creationId xmlns:a16="http://schemas.microsoft.com/office/drawing/2014/main" id="{1D6BA50F-1BBE-448F-B4E7-16E6EF369C63}"/>
                  </a:ext>
                </a:extLst>
              </p:cNvPr>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32">
                <a:extLst>
                  <a:ext uri="{FF2B5EF4-FFF2-40B4-BE49-F238E27FC236}">
                    <a16:creationId xmlns:a16="http://schemas.microsoft.com/office/drawing/2014/main" id="{85673485-EB80-46F9-BB88-FD7332F044D1}"/>
                  </a:ext>
                </a:extLst>
              </p:cNvPr>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33">
                <a:extLst>
                  <a:ext uri="{FF2B5EF4-FFF2-40B4-BE49-F238E27FC236}">
                    <a16:creationId xmlns:a16="http://schemas.microsoft.com/office/drawing/2014/main" id="{C6E9DE1A-B0D4-45C4-A2A3-BA7A5FC093FC}"/>
                  </a:ext>
                </a:extLst>
              </p:cNvPr>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2 h 331"/>
                  <a:gd name="T14" fmla="*/ 0 w 399"/>
                  <a:gd name="T15" fmla="*/ 2 h 331"/>
                  <a:gd name="T16" fmla="*/ 0 w 399"/>
                  <a:gd name="T17" fmla="*/ 2 h 331"/>
                  <a:gd name="T18" fmla="*/ 0 w 399"/>
                  <a:gd name="T19" fmla="*/ 2 h 331"/>
                  <a:gd name="T20" fmla="*/ 0 w 399"/>
                  <a:gd name="T21" fmla="*/ 2 h 331"/>
                  <a:gd name="T22" fmla="*/ 0 w 399"/>
                  <a:gd name="T23" fmla="*/ 2 h 331"/>
                  <a:gd name="T24" fmla="*/ 0 w 399"/>
                  <a:gd name="T25" fmla="*/ 2 h 331"/>
                  <a:gd name="T26" fmla="*/ 0 w 399"/>
                  <a:gd name="T27" fmla="*/ 2 h 331"/>
                  <a:gd name="T28" fmla="*/ 0 w 399"/>
                  <a:gd name="T29" fmla="*/ 2 h 331"/>
                  <a:gd name="T30" fmla="*/ 0 w 399"/>
                  <a:gd name="T31" fmla="*/ 2 h 331"/>
                  <a:gd name="T32" fmla="*/ 0 w 399"/>
                  <a:gd name="T33" fmla="*/ 2 h 331"/>
                  <a:gd name="T34" fmla="*/ 0 w 399"/>
                  <a:gd name="T35" fmla="*/ 2 h 331"/>
                  <a:gd name="T36" fmla="*/ 0 w 399"/>
                  <a:gd name="T37" fmla="*/ 2 h 331"/>
                  <a:gd name="T38" fmla="*/ 0 w 399"/>
                  <a:gd name="T39" fmla="*/ 2 h 331"/>
                  <a:gd name="T40" fmla="*/ 0 w 399"/>
                  <a:gd name="T41" fmla="*/ 2 h 331"/>
                  <a:gd name="T42" fmla="*/ 0 w 399"/>
                  <a:gd name="T43" fmla="*/ 2 h 331"/>
                  <a:gd name="T44" fmla="*/ 0 w 399"/>
                  <a:gd name="T45" fmla="*/ 2 h 331"/>
                  <a:gd name="T46" fmla="*/ 0 w 399"/>
                  <a:gd name="T47" fmla="*/ 2 h 331"/>
                  <a:gd name="T48" fmla="*/ 0 w 399"/>
                  <a:gd name="T49" fmla="*/ 2 h 331"/>
                  <a:gd name="T50" fmla="*/ 0 w 399"/>
                  <a:gd name="T51" fmla="*/ 2 h 331"/>
                  <a:gd name="T52" fmla="*/ 0 w 399"/>
                  <a:gd name="T53" fmla="*/ 2 h 331"/>
                  <a:gd name="T54" fmla="*/ 0 w 399"/>
                  <a:gd name="T55" fmla="*/ 2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34">
                <a:extLst>
                  <a:ext uri="{FF2B5EF4-FFF2-40B4-BE49-F238E27FC236}">
                    <a16:creationId xmlns:a16="http://schemas.microsoft.com/office/drawing/2014/main" id="{DB58A99D-8EEE-42D7-A2EC-A34DB3B4690D}"/>
                  </a:ext>
                </a:extLst>
              </p:cNvPr>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35">
                <a:extLst>
                  <a:ext uri="{FF2B5EF4-FFF2-40B4-BE49-F238E27FC236}">
                    <a16:creationId xmlns:a16="http://schemas.microsoft.com/office/drawing/2014/main" id="{E959B153-CF61-4D6D-9226-5D9E6616DDB7}"/>
                  </a:ext>
                </a:extLst>
              </p:cNvPr>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36">
                <a:extLst>
                  <a:ext uri="{FF2B5EF4-FFF2-40B4-BE49-F238E27FC236}">
                    <a16:creationId xmlns:a16="http://schemas.microsoft.com/office/drawing/2014/main" id="{80E039C8-087C-4710-94B4-E4BD13531A57}"/>
                  </a:ext>
                </a:extLst>
              </p:cNvPr>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2 h 272"/>
                  <a:gd name="T22" fmla="*/ 0 w 304"/>
                  <a:gd name="T23" fmla="*/ 2 h 272"/>
                  <a:gd name="T24" fmla="*/ 0 w 304"/>
                  <a:gd name="T25" fmla="*/ 2 h 272"/>
                  <a:gd name="T26" fmla="*/ 0 w 304"/>
                  <a:gd name="T27" fmla="*/ 2 h 272"/>
                  <a:gd name="T28" fmla="*/ 0 w 304"/>
                  <a:gd name="T29" fmla="*/ 2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37">
                <a:extLst>
                  <a:ext uri="{FF2B5EF4-FFF2-40B4-BE49-F238E27FC236}">
                    <a16:creationId xmlns:a16="http://schemas.microsoft.com/office/drawing/2014/main" id="{291A120D-4D6B-4CED-8E69-1E8877960DF4}"/>
                  </a:ext>
                </a:extLst>
              </p:cNvPr>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38">
                <a:extLst>
                  <a:ext uri="{FF2B5EF4-FFF2-40B4-BE49-F238E27FC236}">
                    <a16:creationId xmlns:a16="http://schemas.microsoft.com/office/drawing/2014/main" id="{03EB1F34-27F2-41DA-ABA3-4A573023927E}"/>
                  </a:ext>
                </a:extLst>
              </p:cNvPr>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39">
                <a:extLst>
                  <a:ext uri="{FF2B5EF4-FFF2-40B4-BE49-F238E27FC236}">
                    <a16:creationId xmlns:a16="http://schemas.microsoft.com/office/drawing/2014/main" id="{AB7ED026-375C-4EE5-BD13-8789DA8CCF07}"/>
                  </a:ext>
                </a:extLst>
              </p:cNvPr>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40">
                <a:extLst>
                  <a:ext uri="{FF2B5EF4-FFF2-40B4-BE49-F238E27FC236}">
                    <a16:creationId xmlns:a16="http://schemas.microsoft.com/office/drawing/2014/main" id="{C216BC2F-1E05-4FCF-AF5A-251064B26374}"/>
                  </a:ext>
                </a:extLst>
              </p:cNvPr>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41">
                <a:extLst>
                  <a:ext uri="{FF2B5EF4-FFF2-40B4-BE49-F238E27FC236}">
                    <a16:creationId xmlns:a16="http://schemas.microsoft.com/office/drawing/2014/main" id="{A602CA03-512A-40D4-9014-BC0A18090E54}"/>
                  </a:ext>
                </a:extLst>
              </p:cNvPr>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42">
                <a:extLst>
                  <a:ext uri="{FF2B5EF4-FFF2-40B4-BE49-F238E27FC236}">
                    <a16:creationId xmlns:a16="http://schemas.microsoft.com/office/drawing/2014/main" id="{74A6223E-F9E9-465F-8745-B1E692B2AD65}"/>
                  </a:ext>
                </a:extLst>
              </p:cNvPr>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43">
                <a:extLst>
                  <a:ext uri="{FF2B5EF4-FFF2-40B4-BE49-F238E27FC236}">
                    <a16:creationId xmlns:a16="http://schemas.microsoft.com/office/drawing/2014/main" id="{60A423A4-6F29-424E-A008-E5F0C57D5BFC}"/>
                  </a:ext>
                </a:extLst>
              </p:cNvPr>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2 h 332"/>
                  <a:gd name="T14" fmla="*/ 0 w 399"/>
                  <a:gd name="T15" fmla="*/ 2 h 332"/>
                  <a:gd name="T16" fmla="*/ 0 w 399"/>
                  <a:gd name="T17" fmla="*/ 2 h 332"/>
                  <a:gd name="T18" fmla="*/ 0 w 399"/>
                  <a:gd name="T19" fmla="*/ 2 h 332"/>
                  <a:gd name="T20" fmla="*/ 0 w 399"/>
                  <a:gd name="T21" fmla="*/ 2 h 332"/>
                  <a:gd name="T22" fmla="*/ 0 w 399"/>
                  <a:gd name="T23" fmla="*/ 2 h 332"/>
                  <a:gd name="T24" fmla="*/ 0 w 399"/>
                  <a:gd name="T25" fmla="*/ 2 h 332"/>
                  <a:gd name="T26" fmla="*/ 0 w 399"/>
                  <a:gd name="T27" fmla="*/ 2 h 332"/>
                  <a:gd name="T28" fmla="*/ 0 w 399"/>
                  <a:gd name="T29" fmla="*/ 2 h 332"/>
                  <a:gd name="T30" fmla="*/ 0 w 399"/>
                  <a:gd name="T31" fmla="*/ 2 h 332"/>
                  <a:gd name="T32" fmla="*/ 0 w 399"/>
                  <a:gd name="T33" fmla="*/ 2 h 332"/>
                  <a:gd name="T34" fmla="*/ 0 w 399"/>
                  <a:gd name="T35" fmla="*/ 2 h 332"/>
                  <a:gd name="T36" fmla="*/ 0 w 399"/>
                  <a:gd name="T37" fmla="*/ 2 h 332"/>
                  <a:gd name="T38" fmla="*/ 0 w 399"/>
                  <a:gd name="T39" fmla="*/ 2 h 332"/>
                  <a:gd name="T40" fmla="*/ 0 w 399"/>
                  <a:gd name="T41" fmla="*/ 2 h 332"/>
                  <a:gd name="T42" fmla="*/ 0 w 399"/>
                  <a:gd name="T43" fmla="*/ 2 h 332"/>
                  <a:gd name="T44" fmla="*/ 0 w 399"/>
                  <a:gd name="T45" fmla="*/ 2 h 332"/>
                  <a:gd name="T46" fmla="*/ 0 w 399"/>
                  <a:gd name="T47" fmla="*/ 2 h 332"/>
                  <a:gd name="T48" fmla="*/ 0 w 399"/>
                  <a:gd name="T49" fmla="*/ 2 h 332"/>
                  <a:gd name="T50" fmla="*/ 0 w 399"/>
                  <a:gd name="T51" fmla="*/ 2 h 332"/>
                  <a:gd name="T52" fmla="*/ 0 w 399"/>
                  <a:gd name="T53" fmla="*/ 2 h 332"/>
                  <a:gd name="T54" fmla="*/ 0 w 399"/>
                  <a:gd name="T55" fmla="*/ 2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Freeform 44">
                <a:extLst>
                  <a:ext uri="{FF2B5EF4-FFF2-40B4-BE49-F238E27FC236}">
                    <a16:creationId xmlns:a16="http://schemas.microsoft.com/office/drawing/2014/main" id="{9636DD60-120F-4225-9176-23DB53D65581}"/>
                  </a:ext>
                </a:extLst>
              </p:cNvPr>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6" name="Freeform 45">
                <a:extLst>
                  <a:ext uri="{FF2B5EF4-FFF2-40B4-BE49-F238E27FC236}">
                    <a16:creationId xmlns:a16="http://schemas.microsoft.com/office/drawing/2014/main" id="{D42D8E25-F549-4BC7-BEEC-96F1130D68CB}"/>
                  </a:ext>
                </a:extLst>
              </p:cNvPr>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46">
                <a:extLst>
                  <a:ext uri="{FF2B5EF4-FFF2-40B4-BE49-F238E27FC236}">
                    <a16:creationId xmlns:a16="http://schemas.microsoft.com/office/drawing/2014/main" id="{DC15104C-2405-4578-BD2F-F53DC063F988}"/>
                  </a:ext>
                </a:extLst>
              </p:cNvPr>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1 h 272"/>
                  <a:gd name="T22" fmla="*/ 0 w 303"/>
                  <a:gd name="T23" fmla="*/ 1 h 272"/>
                  <a:gd name="T24" fmla="*/ 0 w 303"/>
                  <a:gd name="T25" fmla="*/ 1 h 272"/>
                  <a:gd name="T26" fmla="*/ 0 w 303"/>
                  <a:gd name="T27" fmla="*/ 1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18" name="Group 47">
            <a:extLst>
              <a:ext uri="{FF2B5EF4-FFF2-40B4-BE49-F238E27FC236}">
                <a16:creationId xmlns:a16="http://schemas.microsoft.com/office/drawing/2014/main" id="{B4444261-376F-49DE-ACC9-488A68E453B7}"/>
              </a:ext>
            </a:extLst>
          </p:cNvPr>
          <p:cNvGrpSpPr>
            <a:grpSpLocks/>
          </p:cNvGrpSpPr>
          <p:nvPr/>
        </p:nvGrpSpPr>
        <p:grpSpPr bwMode="auto">
          <a:xfrm>
            <a:off x="3497580" y="2131865"/>
            <a:ext cx="495300" cy="622300"/>
            <a:chOff x="2870" y="1518"/>
            <a:chExt cx="292" cy="320"/>
          </a:xfrm>
        </p:grpSpPr>
        <p:graphicFrame>
          <p:nvGraphicFramePr>
            <p:cNvPr id="219" name="Object 48">
              <a:extLst>
                <a:ext uri="{FF2B5EF4-FFF2-40B4-BE49-F238E27FC236}">
                  <a16:creationId xmlns:a16="http://schemas.microsoft.com/office/drawing/2014/main" id="{29B0B01A-06EA-460F-A3F6-C502EBD01C6B}"/>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242" name="Clip" r:id="rId6" imgW="826829" imgH="840406" progId="MS_ClipArt_Gallery.2">
                    <p:embed/>
                  </p:oleObj>
                </mc:Choice>
                <mc:Fallback>
                  <p:oleObj name="Clip" r:id="rId6" imgW="826829" imgH="840406" progId="MS_ClipArt_Gallery.2">
                    <p:embed/>
                    <p:pic>
                      <p:nvPicPr>
                        <p:cNvPr id="219" name="Object 48">
                          <a:extLst>
                            <a:ext uri="{FF2B5EF4-FFF2-40B4-BE49-F238E27FC236}">
                              <a16:creationId xmlns:a16="http://schemas.microsoft.com/office/drawing/2014/main" id="{29B0B01A-06EA-460F-A3F6-C502EBD01C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 name="Object 49">
              <a:extLst>
                <a:ext uri="{FF2B5EF4-FFF2-40B4-BE49-F238E27FC236}">
                  <a16:creationId xmlns:a16="http://schemas.microsoft.com/office/drawing/2014/main" id="{D9A36E6C-4D52-48C2-8CFD-C7D71057C63F}"/>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243" name="Clip" r:id="rId8" imgW="1268295" imgH="1199426" progId="MS_ClipArt_Gallery.2">
                    <p:embed/>
                  </p:oleObj>
                </mc:Choice>
                <mc:Fallback>
                  <p:oleObj name="Clip" r:id="rId8" imgW="1268295" imgH="1199426" progId="MS_ClipArt_Gallery.2">
                    <p:embed/>
                    <p:pic>
                      <p:nvPicPr>
                        <p:cNvPr id="220" name="Object 49">
                          <a:extLst>
                            <a:ext uri="{FF2B5EF4-FFF2-40B4-BE49-F238E27FC236}">
                              <a16:creationId xmlns:a16="http://schemas.microsoft.com/office/drawing/2014/main" id="{D9A36E6C-4D52-48C2-8CFD-C7D71057C6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1" name="Group 50">
            <a:extLst>
              <a:ext uri="{FF2B5EF4-FFF2-40B4-BE49-F238E27FC236}">
                <a16:creationId xmlns:a16="http://schemas.microsoft.com/office/drawing/2014/main" id="{08A205A2-A794-4882-A88A-D866D956351C}"/>
              </a:ext>
            </a:extLst>
          </p:cNvPr>
          <p:cNvGrpSpPr>
            <a:grpSpLocks/>
          </p:cNvGrpSpPr>
          <p:nvPr/>
        </p:nvGrpSpPr>
        <p:grpSpPr bwMode="auto">
          <a:xfrm>
            <a:off x="4356418" y="1652440"/>
            <a:ext cx="495300" cy="622300"/>
            <a:chOff x="2870" y="1518"/>
            <a:chExt cx="292" cy="320"/>
          </a:xfrm>
        </p:grpSpPr>
        <p:graphicFrame>
          <p:nvGraphicFramePr>
            <p:cNvPr id="222" name="Object 51">
              <a:extLst>
                <a:ext uri="{FF2B5EF4-FFF2-40B4-BE49-F238E27FC236}">
                  <a16:creationId xmlns:a16="http://schemas.microsoft.com/office/drawing/2014/main" id="{DCD9D5A8-03D4-4F41-9B73-453BFCAA75D0}"/>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244" name="Clip" r:id="rId10" imgW="826829" imgH="840406" progId="MS_ClipArt_Gallery.2">
                    <p:embed/>
                  </p:oleObj>
                </mc:Choice>
                <mc:Fallback>
                  <p:oleObj name="Clip" r:id="rId10" imgW="826829" imgH="840406" progId="MS_ClipArt_Gallery.2">
                    <p:embed/>
                    <p:pic>
                      <p:nvPicPr>
                        <p:cNvPr id="222" name="Object 51">
                          <a:extLst>
                            <a:ext uri="{FF2B5EF4-FFF2-40B4-BE49-F238E27FC236}">
                              <a16:creationId xmlns:a16="http://schemas.microsoft.com/office/drawing/2014/main" id="{DCD9D5A8-03D4-4F41-9B73-453BFCAA75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 name="Object 52">
              <a:extLst>
                <a:ext uri="{FF2B5EF4-FFF2-40B4-BE49-F238E27FC236}">
                  <a16:creationId xmlns:a16="http://schemas.microsoft.com/office/drawing/2014/main" id="{5FEE636E-4C6A-4748-9CE5-5C8036815CF6}"/>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245" name="Clip" r:id="rId11" imgW="1268295" imgH="1199426" progId="MS_ClipArt_Gallery.2">
                    <p:embed/>
                  </p:oleObj>
                </mc:Choice>
                <mc:Fallback>
                  <p:oleObj name="Clip" r:id="rId11" imgW="1268295" imgH="1199426" progId="MS_ClipArt_Gallery.2">
                    <p:embed/>
                    <p:pic>
                      <p:nvPicPr>
                        <p:cNvPr id="223" name="Object 52">
                          <a:extLst>
                            <a:ext uri="{FF2B5EF4-FFF2-40B4-BE49-F238E27FC236}">
                              <a16:creationId xmlns:a16="http://schemas.microsoft.com/office/drawing/2014/main" id="{5FEE636E-4C6A-4748-9CE5-5C8036815C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4" name="Text Box 53">
            <a:extLst>
              <a:ext uri="{FF2B5EF4-FFF2-40B4-BE49-F238E27FC236}">
                <a16:creationId xmlns:a16="http://schemas.microsoft.com/office/drawing/2014/main" id="{2BF30F05-92B1-4F6D-9A19-3BA83488A916}"/>
              </a:ext>
            </a:extLst>
          </p:cNvPr>
          <p:cNvSpPr txBox="1">
            <a:spLocks noChangeArrowheads="1"/>
          </p:cNvSpPr>
          <p:nvPr/>
        </p:nvSpPr>
        <p:spPr bwMode="auto">
          <a:xfrm>
            <a:off x="3281680" y="265256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Comic Sans MS" panose="030F0702030302020204" pitchFamily="66" charset="0"/>
              </a:rPr>
              <a:t>H1</a:t>
            </a:r>
          </a:p>
        </p:txBody>
      </p:sp>
      <p:sp>
        <p:nvSpPr>
          <p:cNvPr id="225" name="Text Box 54">
            <a:extLst>
              <a:ext uri="{FF2B5EF4-FFF2-40B4-BE49-F238E27FC236}">
                <a16:creationId xmlns:a16="http://schemas.microsoft.com/office/drawing/2014/main" id="{78309B99-2F13-4BE7-8444-63DC4A6AFECD}"/>
              </a:ext>
            </a:extLst>
          </p:cNvPr>
          <p:cNvSpPr txBox="1">
            <a:spLocks noChangeArrowheads="1"/>
          </p:cNvSpPr>
          <p:nvPr/>
        </p:nvSpPr>
        <p:spPr bwMode="auto">
          <a:xfrm>
            <a:off x="6400541" y="2575118"/>
            <a:ext cx="430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Comic Sans MS" panose="030F0702030302020204" pitchFamily="66" charset="0"/>
              </a:rPr>
              <a:t>R1</a:t>
            </a:r>
          </a:p>
        </p:txBody>
      </p:sp>
      <p:grpSp>
        <p:nvGrpSpPr>
          <p:cNvPr id="226" name="Group 55">
            <a:extLst>
              <a:ext uri="{FF2B5EF4-FFF2-40B4-BE49-F238E27FC236}">
                <a16:creationId xmlns:a16="http://schemas.microsoft.com/office/drawing/2014/main" id="{ED68373C-0D8A-42FE-9927-74875711B916}"/>
              </a:ext>
            </a:extLst>
          </p:cNvPr>
          <p:cNvGrpSpPr>
            <a:grpSpLocks/>
          </p:cNvGrpSpPr>
          <p:nvPr/>
        </p:nvGrpSpPr>
        <p:grpSpPr bwMode="auto">
          <a:xfrm>
            <a:off x="1852136" y="2677966"/>
            <a:ext cx="5449888" cy="3712335"/>
            <a:chOff x="268" y="1180"/>
            <a:chExt cx="3374" cy="2348"/>
          </a:xfrm>
        </p:grpSpPr>
        <p:sp>
          <p:nvSpPr>
            <p:cNvPr id="227" name="Line 56">
              <a:extLst>
                <a:ext uri="{FF2B5EF4-FFF2-40B4-BE49-F238E27FC236}">
                  <a16:creationId xmlns:a16="http://schemas.microsoft.com/office/drawing/2014/main" id="{2A1618BD-74B2-40DA-87B8-1870B44F96A2}"/>
                </a:ext>
              </a:extLst>
            </p:cNvPr>
            <p:cNvSpPr>
              <a:spLocks noChangeShapeType="1"/>
            </p:cNvSpPr>
            <p:nvPr/>
          </p:nvSpPr>
          <p:spPr bwMode="auto">
            <a:xfrm>
              <a:off x="1612" y="1180"/>
              <a:ext cx="566" cy="2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8" name="Rectangle 57">
              <a:extLst>
                <a:ext uri="{FF2B5EF4-FFF2-40B4-BE49-F238E27FC236}">
                  <a16:creationId xmlns:a16="http://schemas.microsoft.com/office/drawing/2014/main" id="{33287168-999F-4245-9424-CC1EF8C176CD}"/>
                </a:ext>
              </a:extLst>
            </p:cNvPr>
            <p:cNvSpPr>
              <a:spLocks noChangeArrowheads="1"/>
            </p:cNvSpPr>
            <p:nvPr/>
          </p:nvSpPr>
          <p:spPr bwMode="auto">
            <a:xfrm>
              <a:off x="358" y="2897"/>
              <a:ext cx="3280"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29" name="Freeform 58">
              <a:extLst>
                <a:ext uri="{FF2B5EF4-FFF2-40B4-BE49-F238E27FC236}">
                  <a16:creationId xmlns:a16="http://schemas.microsoft.com/office/drawing/2014/main" id="{14461F7D-A652-4A22-9747-15E14D00F525}"/>
                </a:ext>
              </a:extLst>
            </p:cNvPr>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T18" fmla="*/ 0 w 3374"/>
                <a:gd name="T19" fmla="*/ 0 h 1668"/>
                <a:gd name="T20" fmla="*/ 3374 w 3374"/>
                <a:gd name="T21" fmla="*/ 1668 h 1668"/>
              </a:gdLst>
              <a:ahLst/>
              <a:cxnLst>
                <a:cxn ang="T12">
                  <a:pos x="T0" y="T1"/>
                </a:cxn>
                <a:cxn ang="T13">
                  <a:pos x="T2" y="T3"/>
                </a:cxn>
                <a:cxn ang="T14">
                  <a:pos x="T4" y="T5"/>
                </a:cxn>
                <a:cxn ang="T15">
                  <a:pos x="T6" y="T7"/>
                </a:cxn>
                <a:cxn ang="T16">
                  <a:pos x="T8" y="T9"/>
                </a:cxn>
                <a:cxn ang="T17">
                  <a:pos x="T10" y="T11"/>
                </a:cxn>
              </a:cxnLst>
              <a:rect l="T18" t="T19" r="T20" b="T21"/>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Rectangle 59">
              <a:extLst>
                <a:ext uri="{FF2B5EF4-FFF2-40B4-BE49-F238E27FC236}">
                  <a16:creationId xmlns:a16="http://schemas.microsoft.com/office/drawing/2014/main" id="{FE3237FD-CDE5-40C3-8736-215F162FBE85}"/>
                </a:ext>
              </a:extLst>
            </p:cNvPr>
            <p:cNvSpPr>
              <a:spLocks noChangeArrowheads="1"/>
            </p:cNvSpPr>
            <p:nvPr/>
          </p:nvSpPr>
          <p:spPr bwMode="auto">
            <a:xfrm rot="1284652">
              <a:off x="1621" y="1314"/>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1" name="Text Box 60">
              <a:extLst>
                <a:ext uri="{FF2B5EF4-FFF2-40B4-BE49-F238E27FC236}">
                  <a16:creationId xmlns:a16="http://schemas.microsoft.com/office/drawing/2014/main" id="{E68B0D29-C2A5-47FE-A6F9-B6FD8FD96930}"/>
                </a:ext>
              </a:extLst>
            </p:cNvPr>
            <p:cNvSpPr txBox="1">
              <a:spLocks noChangeArrowheads="1"/>
            </p:cNvSpPr>
            <p:nvPr/>
          </p:nvSpPr>
          <p:spPr bwMode="auto">
            <a:xfrm>
              <a:off x="540" y="2923"/>
              <a:ext cx="291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Comic Sans MS" panose="030F0702030302020204" pitchFamily="66" charset="0"/>
                </a:rPr>
                <a:t>AP MAC  </a:t>
              </a:r>
              <a:r>
                <a:rPr lang="zh-CN" altLang="en-US" sz="1800" dirty="0">
                  <a:latin typeface="Comic Sans MS" panose="030F0702030302020204" pitchFamily="66" charset="0"/>
                </a:rPr>
                <a:t>地址 </a:t>
              </a:r>
              <a:r>
                <a:rPr lang="en-US" altLang="zh-CN" sz="1800" dirty="0">
                  <a:latin typeface="Comic Sans MS" panose="030F0702030302020204" pitchFamily="66" charset="0"/>
                </a:rPr>
                <a:t>H1 MAC  </a:t>
              </a:r>
              <a:r>
                <a:rPr lang="zh-CN" altLang="en-US" sz="1800" dirty="0">
                  <a:latin typeface="Comic Sans MS" panose="030F0702030302020204" pitchFamily="66" charset="0"/>
                </a:rPr>
                <a:t>地址  </a:t>
              </a:r>
              <a:r>
                <a:rPr lang="en-US" altLang="zh-CN" sz="1800" dirty="0">
                  <a:latin typeface="Comic Sans MS" panose="030F0702030302020204" pitchFamily="66" charset="0"/>
                </a:rPr>
                <a:t>R1 MAC  </a:t>
              </a:r>
              <a:r>
                <a:rPr lang="zh-CN" altLang="en-US" sz="1800" dirty="0">
                  <a:latin typeface="Comic Sans MS" panose="030F0702030302020204" pitchFamily="66" charset="0"/>
                </a:rPr>
                <a:t>地址</a:t>
              </a:r>
            </a:p>
          </p:txBody>
        </p:sp>
        <p:sp>
          <p:nvSpPr>
            <p:cNvPr id="232" name="Line 61">
              <a:extLst>
                <a:ext uri="{FF2B5EF4-FFF2-40B4-BE49-F238E27FC236}">
                  <a16:creationId xmlns:a16="http://schemas.microsoft.com/office/drawing/2014/main" id="{29618D72-8258-4A7C-983A-5E62B7E3FCE2}"/>
                </a:ext>
              </a:extLst>
            </p:cNvPr>
            <p:cNvSpPr>
              <a:spLocks noChangeShapeType="1"/>
            </p:cNvSpPr>
            <p:nvPr/>
          </p:nvSpPr>
          <p:spPr bwMode="auto">
            <a:xfrm>
              <a:off x="56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 name="Line 62">
              <a:extLst>
                <a:ext uri="{FF2B5EF4-FFF2-40B4-BE49-F238E27FC236}">
                  <a16:creationId xmlns:a16="http://schemas.microsoft.com/office/drawing/2014/main" id="{85FE5675-CC30-42A4-8DB8-AE8EB358F526}"/>
                </a:ext>
              </a:extLst>
            </p:cNvPr>
            <p:cNvSpPr>
              <a:spLocks noChangeShapeType="1"/>
            </p:cNvSpPr>
            <p:nvPr/>
          </p:nvSpPr>
          <p:spPr bwMode="auto">
            <a:xfrm>
              <a:off x="152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4" name="Line 63">
              <a:extLst>
                <a:ext uri="{FF2B5EF4-FFF2-40B4-BE49-F238E27FC236}">
                  <a16:creationId xmlns:a16="http://schemas.microsoft.com/office/drawing/2014/main" id="{92B8E02D-3877-4689-BC71-F0BB9991DD9C}"/>
                </a:ext>
              </a:extLst>
            </p:cNvPr>
            <p:cNvSpPr>
              <a:spLocks noChangeShapeType="1"/>
            </p:cNvSpPr>
            <p:nvPr/>
          </p:nvSpPr>
          <p:spPr bwMode="auto">
            <a:xfrm>
              <a:off x="248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35" name="Group 64">
              <a:extLst>
                <a:ext uri="{FF2B5EF4-FFF2-40B4-BE49-F238E27FC236}">
                  <a16:creationId xmlns:a16="http://schemas.microsoft.com/office/drawing/2014/main" id="{A7424676-7B36-4919-82DC-0CF26FC42B54}"/>
                </a:ext>
              </a:extLst>
            </p:cNvPr>
            <p:cNvGrpSpPr>
              <a:grpSpLocks/>
            </p:cNvGrpSpPr>
            <p:nvPr/>
          </p:nvGrpSpPr>
          <p:grpSpPr bwMode="auto">
            <a:xfrm>
              <a:off x="396" y="3107"/>
              <a:ext cx="120" cy="114"/>
              <a:chOff x="1300" y="3186"/>
              <a:chExt cx="120" cy="114"/>
            </a:xfrm>
          </p:grpSpPr>
          <p:sp>
            <p:nvSpPr>
              <p:cNvPr id="253" name="Rectangle 65">
                <a:extLst>
                  <a:ext uri="{FF2B5EF4-FFF2-40B4-BE49-F238E27FC236}">
                    <a16:creationId xmlns:a16="http://schemas.microsoft.com/office/drawing/2014/main" id="{06638E59-4493-47E1-B6D2-E71E0FE98305}"/>
                  </a:ext>
                </a:extLst>
              </p:cNvPr>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4" name="Freeform 66">
                <a:extLst>
                  <a:ext uri="{FF2B5EF4-FFF2-40B4-BE49-F238E27FC236}">
                    <a16:creationId xmlns:a16="http://schemas.microsoft.com/office/drawing/2014/main" id="{EF1ECF21-C85C-4A79-9715-BA8531B1DA8A}"/>
                  </a:ext>
                </a:extLst>
              </p:cNvPr>
              <p:cNvSpPr>
                <a:spLocks/>
              </p:cNvSpPr>
              <p:nvPr/>
            </p:nvSpPr>
            <p:spPr bwMode="auto">
              <a:xfrm>
                <a:off x="130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5" name="Freeform 67">
                <a:extLst>
                  <a:ext uri="{FF2B5EF4-FFF2-40B4-BE49-F238E27FC236}">
                    <a16:creationId xmlns:a16="http://schemas.microsoft.com/office/drawing/2014/main" id="{620D72A8-73AB-45D5-A8E9-9344D9C7FAB5}"/>
                  </a:ext>
                </a:extLst>
              </p:cNvPr>
              <p:cNvSpPr>
                <a:spLocks/>
              </p:cNvSpPr>
              <p:nvPr/>
            </p:nvSpPr>
            <p:spPr bwMode="auto">
              <a:xfrm>
                <a:off x="135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36" name="Group 68">
              <a:extLst>
                <a:ext uri="{FF2B5EF4-FFF2-40B4-BE49-F238E27FC236}">
                  <a16:creationId xmlns:a16="http://schemas.microsoft.com/office/drawing/2014/main" id="{7758321B-40D7-4D0A-ADB8-4BFE513A38EF}"/>
                </a:ext>
              </a:extLst>
            </p:cNvPr>
            <p:cNvGrpSpPr>
              <a:grpSpLocks/>
            </p:cNvGrpSpPr>
            <p:nvPr/>
          </p:nvGrpSpPr>
          <p:grpSpPr bwMode="auto">
            <a:xfrm>
              <a:off x="412" y="2839"/>
              <a:ext cx="120" cy="114"/>
              <a:chOff x="1300" y="3186"/>
              <a:chExt cx="120" cy="114"/>
            </a:xfrm>
          </p:grpSpPr>
          <p:sp>
            <p:nvSpPr>
              <p:cNvPr id="250" name="Rectangle 69">
                <a:extLst>
                  <a:ext uri="{FF2B5EF4-FFF2-40B4-BE49-F238E27FC236}">
                    <a16:creationId xmlns:a16="http://schemas.microsoft.com/office/drawing/2014/main" id="{64A1F3D9-8F38-4F47-8474-EA6F30C28B81}"/>
                  </a:ext>
                </a:extLst>
              </p:cNvPr>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51" name="Freeform 70">
                <a:extLst>
                  <a:ext uri="{FF2B5EF4-FFF2-40B4-BE49-F238E27FC236}">
                    <a16:creationId xmlns:a16="http://schemas.microsoft.com/office/drawing/2014/main" id="{940FA68D-4967-4321-BFE3-C046072EFCA4}"/>
                  </a:ext>
                </a:extLst>
              </p:cNvPr>
              <p:cNvSpPr>
                <a:spLocks/>
              </p:cNvSpPr>
              <p:nvPr/>
            </p:nvSpPr>
            <p:spPr bwMode="auto">
              <a:xfrm>
                <a:off x="130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2" name="Freeform 71">
                <a:extLst>
                  <a:ext uri="{FF2B5EF4-FFF2-40B4-BE49-F238E27FC236}">
                    <a16:creationId xmlns:a16="http://schemas.microsoft.com/office/drawing/2014/main" id="{CEC79317-CB73-4131-89A9-6C75988DA42A}"/>
                  </a:ext>
                </a:extLst>
              </p:cNvPr>
              <p:cNvSpPr>
                <a:spLocks/>
              </p:cNvSpPr>
              <p:nvPr/>
            </p:nvSpPr>
            <p:spPr bwMode="auto">
              <a:xfrm>
                <a:off x="135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37" name="Group 72">
              <a:extLst>
                <a:ext uri="{FF2B5EF4-FFF2-40B4-BE49-F238E27FC236}">
                  <a16:creationId xmlns:a16="http://schemas.microsoft.com/office/drawing/2014/main" id="{92A3F68D-2F1A-4AAC-9881-0AAC738CFDA0}"/>
                </a:ext>
              </a:extLst>
            </p:cNvPr>
            <p:cNvGrpSpPr>
              <a:grpSpLocks/>
            </p:cNvGrpSpPr>
            <p:nvPr/>
          </p:nvGrpSpPr>
          <p:grpSpPr bwMode="auto">
            <a:xfrm>
              <a:off x="3456" y="2851"/>
              <a:ext cx="120" cy="114"/>
              <a:chOff x="1300" y="3186"/>
              <a:chExt cx="120" cy="114"/>
            </a:xfrm>
          </p:grpSpPr>
          <p:sp>
            <p:nvSpPr>
              <p:cNvPr id="247" name="Rectangle 73">
                <a:extLst>
                  <a:ext uri="{FF2B5EF4-FFF2-40B4-BE49-F238E27FC236}">
                    <a16:creationId xmlns:a16="http://schemas.microsoft.com/office/drawing/2014/main" id="{2CD1C548-4A91-4790-90AE-C83079AA916A}"/>
                  </a:ext>
                </a:extLst>
              </p:cNvPr>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8" name="Freeform 74">
                <a:extLst>
                  <a:ext uri="{FF2B5EF4-FFF2-40B4-BE49-F238E27FC236}">
                    <a16:creationId xmlns:a16="http://schemas.microsoft.com/office/drawing/2014/main" id="{278696AD-A1A7-46D1-9FBE-F8902D813687}"/>
                  </a:ext>
                </a:extLst>
              </p:cNvPr>
              <p:cNvSpPr>
                <a:spLocks/>
              </p:cNvSpPr>
              <p:nvPr/>
            </p:nvSpPr>
            <p:spPr bwMode="auto">
              <a:xfrm>
                <a:off x="130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9" name="Freeform 75">
                <a:extLst>
                  <a:ext uri="{FF2B5EF4-FFF2-40B4-BE49-F238E27FC236}">
                    <a16:creationId xmlns:a16="http://schemas.microsoft.com/office/drawing/2014/main" id="{66EB42D7-6DEF-4527-907F-0A153D3A7776}"/>
                  </a:ext>
                </a:extLst>
              </p:cNvPr>
              <p:cNvSpPr>
                <a:spLocks/>
              </p:cNvSpPr>
              <p:nvPr/>
            </p:nvSpPr>
            <p:spPr bwMode="auto">
              <a:xfrm>
                <a:off x="135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38" name="Line 76">
              <a:extLst>
                <a:ext uri="{FF2B5EF4-FFF2-40B4-BE49-F238E27FC236}">
                  <a16:creationId xmlns:a16="http://schemas.microsoft.com/office/drawing/2014/main" id="{DFAD85E6-D6D0-4F3E-8445-BDC8F9B88394}"/>
                </a:ext>
              </a:extLst>
            </p:cNvPr>
            <p:cNvSpPr>
              <a:spLocks noChangeShapeType="1"/>
            </p:cNvSpPr>
            <p:nvPr/>
          </p:nvSpPr>
          <p:spPr bwMode="auto">
            <a:xfrm>
              <a:off x="3404" y="2903"/>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39" name="Group 77">
              <a:extLst>
                <a:ext uri="{FF2B5EF4-FFF2-40B4-BE49-F238E27FC236}">
                  <a16:creationId xmlns:a16="http://schemas.microsoft.com/office/drawing/2014/main" id="{7B510B33-707D-4919-BEEB-1C64F2389FF7}"/>
                </a:ext>
              </a:extLst>
            </p:cNvPr>
            <p:cNvGrpSpPr>
              <a:grpSpLocks/>
            </p:cNvGrpSpPr>
            <p:nvPr/>
          </p:nvGrpSpPr>
          <p:grpSpPr bwMode="auto">
            <a:xfrm>
              <a:off x="3462" y="3103"/>
              <a:ext cx="120" cy="114"/>
              <a:chOff x="1300" y="3186"/>
              <a:chExt cx="120" cy="114"/>
            </a:xfrm>
          </p:grpSpPr>
          <p:sp>
            <p:nvSpPr>
              <p:cNvPr id="244" name="Rectangle 78">
                <a:extLst>
                  <a:ext uri="{FF2B5EF4-FFF2-40B4-BE49-F238E27FC236}">
                    <a16:creationId xmlns:a16="http://schemas.microsoft.com/office/drawing/2014/main" id="{91D79373-79D7-437C-9EDB-090D4A3DDD1B}"/>
                  </a:ext>
                </a:extLst>
              </p:cNvPr>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5" name="Freeform 79">
                <a:extLst>
                  <a:ext uri="{FF2B5EF4-FFF2-40B4-BE49-F238E27FC236}">
                    <a16:creationId xmlns:a16="http://schemas.microsoft.com/office/drawing/2014/main" id="{F909A3DF-6D7A-4538-8670-66697664F431}"/>
                  </a:ext>
                </a:extLst>
              </p:cNvPr>
              <p:cNvSpPr>
                <a:spLocks/>
              </p:cNvSpPr>
              <p:nvPr/>
            </p:nvSpPr>
            <p:spPr bwMode="auto">
              <a:xfrm>
                <a:off x="130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6" name="Freeform 80">
                <a:extLst>
                  <a:ext uri="{FF2B5EF4-FFF2-40B4-BE49-F238E27FC236}">
                    <a16:creationId xmlns:a16="http://schemas.microsoft.com/office/drawing/2014/main" id="{9D8E3A37-ADAD-42CC-8302-BEC4F89049E5}"/>
                  </a:ext>
                </a:extLst>
              </p:cNvPr>
              <p:cNvSpPr>
                <a:spLocks/>
              </p:cNvSpPr>
              <p:nvPr/>
            </p:nvSpPr>
            <p:spPr bwMode="auto">
              <a:xfrm>
                <a:off x="135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0" name="Text Box 81">
              <a:extLst>
                <a:ext uri="{FF2B5EF4-FFF2-40B4-BE49-F238E27FC236}">
                  <a16:creationId xmlns:a16="http://schemas.microsoft.com/office/drawing/2014/main" id="{5761BAFE-426A-4A65-8246-BD79E177BD6E}"/>
                </a:ext>
              </a:extLst>
            </p:cNvPr>
            <p:cNvSpPr txBox="1">
              <a:spLocks noChangeArrowheads="1"/>
            </p:cNvSpPr>
            <p:nvPr/>
          </p:nvSpPr>
          <p:spPr bwMode="auto">
            <a:xfrm>
              <a:off x="523" y="3182"/>
              <a:ext cx="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cs typeface="Arial" panose="020B0604020202020204" pitchFamily="34" charset="0"/>
                </a:rPr>
                <a:t>地址 </a:t>
              </a:r>
              <a:r>
                <a:rPr lang="en-US" altLang="zh-CN" sz="1400">
                  <a:cs typeface="Arial" panose="020B0604020202020204" pitchFamily="34" charset="0"/>
                </a:rPr>
                <a:t>1</a:t>
              </a:r>
            </a:p>
          </p:txBody>
        </p:sp>
        <p:sp>
          <p:nvSpPr>
            <p:cNvPr id="241" name="Text Box 82">
              <a:extLst>
                <a:ext uri="{FF2B5EF4-FFF2-40B4-BE49-F238E27FC236}">
                  <a16:creationId xmlns:a16="http://schemas.microsoft.com/office/drawing/2014/main" id="{98A6BD7A-425E-4DEF-A0D9-C5B56CFEF0B0}"/>
                </a:ext>
              </a:extLst>
            </p:cNvPr>
            <p:cNvSpPr txBox="1">
              <a:spLocks noChangeArrowheads="1"/>
            </p:cNvSpPr>
            <p:nvPr/>
          </p:nvSpPr>
          <p:spPr bwMode="auto">
            <a:xfrm>
              <a:off x="1500" y="3180"/>
              <a:ext cx="42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cs typeface="Arial" panose="020B0604020202020204" pitchFamily="34" charset="0"/>
                </a:rPr>
                <a:t>地址 </a:t>
              </a:r>
              <a:r>
                <a:rPr lang="en-US" altLang="zh-CN" sz="1400">
                  <a:cs typeface="Arial" panose="020B0604020202020204" pitchFamily="34" charset="0"/>
                </a:rPr>
                <a:t>2</a:t>
              </a:r>
            </a:p>
          </p:txBody>
        </p:sp>
        <p:sp>
          <p:nvSpPr>
            <p:cNvPr id="242" name="Text Box 83">
              <a:extLst>
                <a:ext uri="{FF2B5EF4-FFF2-40B4-BE49-F238E27FC236}">
                  <a16:creationId xmlns:a16="http://schemas.microsoft.com/office/drawing/2014/main" id="{0CE01980-4A75-4E02-86D4-A0D06244B487}"/>
                </a:ext>
              </a:extLst>
            </p:cNvPr>
            <p:cNvSpPr txBox="1">
              <a:spLocks noChangeArrowheads="1"/>
            </p:cNvSpPr>
            <p:nvPr/>
          </p:nvSpPr>
          <p:spPr bwMode="auto">
            <a:xfrm>
              <a:off x="2480" y="3171"/>
              <a:ext cx="42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cs typeface="Arial" panose="020B0604020202020204" pitchFamily="34" charset="0"/>
                </a:rPr>
                <a:t>地址 </a:t>
              </a:r>
              <a:r>
                <a:rPr lang="en-US" altLang="zh-CN" sz="1400">
                  <a:cs typeface="Arial" panose="020B0604020202020204" pitchFamily="34" charset="0"/>
                </a:rPr>
                <a:t>3</a:t>
              </a:r>
            </a:p>
          </p:txBody>
        </p:sp>
        <p:sp>
          <p:nvSpPr>
            <p:cNvPr id="243" name="Text Box 84">
              <a:extLst>
                <a:ext uri="{FF2B5EF4-FFF2-40B4-BE49-F238E27FC236}">
                  <a16:creationId xmlns:a16="http://schemas.microsoft.com/office/drawing/2014/main" id="{B2413DCD-8ACD-4669-ADE9-64C1CA2BF2C9}"/>
                </a:ext>
              </a:extLst>
            </p:cNvPr>
            <p:cNvSpPr txBox="1">
              <a:spLocks noChangeArrowheads="1"/>
            </p:cNvSpPr>
            <p:nvPr/>
          </p:nvSpPr>
          <p:spPr bwMode="auto">
            <a:xfrm>
              <a:off x="2836" y="3296"/>
              <a:ext cx="76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Comic Sans MS" panose="030F0702030302020204" pitchFamily="66" charset="0"/>
                </a:rPr>
                <a:t>802.</a:t>
              </a:r>
              <a:r>
                <a:rPr lang="en-US" altLang="zh-CN" sz="1800" b="1" dirty="0">
                  <a:solidFill>
                    <a:srgbClr val="FF0000"/>
                  </a:solidFill>
                  <a:latin typeface="Comic Sans MS" panose="030F0702030302020204" pitchFamily="66" charset="0"/>
                </a:rPr>
                <a:t>11</a:t>
              </a:r>
              <a:r>
                <a:rPr lang="en-US" altLang="zh-CN" sz="1800" dirty="0">
                  <a:latin typeface="Comic Sans MS" panose="030F0702030302020204" pitchFamily="66" charset="0"/>
                </a:rPr>
                <a:t> </a:t>
              </a:r>
              <a:r>
                <a:rPr lang="zh-CN" altLang="en-US" sz="1800" dirty="0">
                  <a:latin typeface="Comic Sans MS" panose="030F0702030302020204" pitchFamily="66" charset="0"/>
                </a:rPr>
                <a:t>帧</a:t>
              </a:r>
            </a:p>
          </p:txBody>
        </p:sp>
      </p:grpSp>
      <p:grpSp>
        <p:nvGrpSpPr>
          <p:cNvPr id="256" name="Group 85">
            <a:extLst>
              <a:ext uri="{FF2B5EF4-FFF2-40B4-BE49-F238E27FC236}">
                <a16:creationId xmlns:a16="http://schemas.microsoft.com/office/drawing/2014/main" id="{F0CDCAD6-F69E-4EC6-9DB0-C538AD92F55F}"/>
              </a:ext>
            </a:extLst>
          </p:cNvPr>
          <p:cNvGrpSpPr>
            <a:grpSpLocks/>
          </p:cNvGrpSpPr>
          <p:nvPr/>
        </p:nvGrpSpPr>
        <p:grpSpPr bwMode="auto">
          <a:xfrm>
            <a:off x="5304691" y="3119729"/>
            <a:ext cx="4675764" cy="2135188"/>
            <a:chOff x="2109" y="1782"/>
            <a:chExt cx="2902" cy="1345"/>
          </a:xfrm>
        </p:grpSpPr>
        <p:sp>
          <p:nvSpPr>
            <p:cNvPr id="257" name="Freeform 86">
              <a:extLst>
                <a:ext uri="{FF2B5EF4-FFF2-40B4-BE49-F238E27FC236}">
                  <a16:creationId xmlns:a16="http://schemas.microsoft.com/office/drawing/2014/main" id="{D96E75E2-BCC0-4410-9D19-AB0C09A53A76}"/>
                </a:ext>
              </a:extLst>
            </p:cNvPr>
            <p:cNvSpPr>
              <a:spLocks/>
            </p:cNvSpPr>
            <p:nvPr/>
          </p:nvSpPr>
          <p:spPr bwMode="auto">
            <a:xfrm>
              <a:off x="2498" y="2002"/>
              <a:ext cx="2513"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 name="T15" fmla="*/ 0 w 2419"/>
                <a:gd name="T16" fmla="*/ 0 h 441"/>
                <a:gd name="T17" fmla="*/ 2419 w 2419"/>
                <a:gd name="T18" fmla="*/ 441 h 441"/>
              </a:gdLst>
              <a:ahLst/>
              <a:cxnLst>
                <a:cxn ang="T10">
                  <a:pos x="T0" y="T1"/>
                </a:cxn>
                <a:cxn ang="T11">
                  <a:pos x="T2" y="T3"/>
                </a:cxn>
                <a:cxn ang="T12">
                  <a:pos x="T4" y="T5"/>
                </a:cxn>
                <a:cxn ang="T13">
                  <a:pos x="T6" y="T7"/>
                </a:cxn>
                <a:cxn ang="T14">
                  <a:pos x="T8" y="T9"/>
                </a:cxn>
              </a:cxnLst>
              <a:rect l="T15" t="T16" r="T17" b="T18"/>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Line 87">
              <a:extLst>
                <a:ext uri="{FF2B5EF4-FFF2-40B4-BE49-F238E27FC236}">
                  <a16:creationId xmlns:a16="http://schemas.microsoft.com/office/drawing/2014/main" id="{A2B52005-8A1F-48DD-834D-22EE148DB2EF}"/>
                </a:ext>
              </a:extLst>
            </p:cNvPr>
            <p:cNvSpPr>
              <a:spLocks noChangeShapeType="1"/>
            </p:cNvSpPr>
            <p:nvPr/>
          </p:nvSpPr>
          <p:spPr bwMode="auto">
            <a:xfrm flipV="1">
              <a:off x="2109" y="1782"/>
              <a:ext cx="861" cy="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9" name="Rectangle 88">
              <a:extLst>
                <a:ext uri="{FF2B5EF4-FFF2-40B4-BE49-F238E27FC236}">
                  <a16:creationId xmlns:a16="http://schemas.microsoft.com/office/drawing/2014/main" id="{9DE1E680-CE5E-4EAA-9F1B-B89B421B1226}"/>
                </a:ext>
              </a:extLst>
            </p:cNvPr>
            <p:cNvSpPr>
              <a:spLocks noChangeArrowheads="1"/>
            </p:cNvSpPr>
            <p:nvPr/>
          </p:nvSpPr>
          <p:spPr bwMode="auto">
            <a:xfrm>
              <a:off x="2620" y="2398"/>
              <a:ext cx="2385"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0" name="Rectangle 89">
              <a:extLst>
                <a:ext uri="{FF2B5EF4-FFF2-40B4-BE49-F238E27FC236}">
                  <a16:creationId xmlns:a16="http://schemas.microsoft.com/office/drawing/2014/main" id="{48DC6948-0445-43C2-A95C-0C136AB5C6D5}"/>
                </a:ext>
              </a:extLst>
            </p:cNvPr>
            <p:cNvSpPr>
              <a:spLocks noChangeArrowheads="1"/>
            </p:cNvSpPr>
            <p:nvPr/>
          </p:nvSpPr>
          <p:spPr bwMode="auto">
            <a:xfrm>
              <a:off x="2467" y="1848"/>
              <a:ext cx="398"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1" name="Text Box 90">
              <a:extLst>
                <a:ext uri="{FF2B5EF4-FFF2-40B4-BE49-F238E27FC236}">
                  <a16:creationId xmlns:a16="http://schemas.microsoft.com/office/drawing/2014/main" id="{431FF953-3514-4504-8F6D-0F3696CAB078}"/>
                </a:ext>
              </a:extLst>
            </p:cNvPr>
            <p:cNvSpPr txBox="1">
              <a:spLocks noChangeArrowheads="1"/>
            </p:cNvSpPr>
            <p:nvPr/>
          </p:nvSpPr>
          <p:spPr bwMode="auto">
            <a:xfrm>
              <a:off x="2802" y="2424"/>
              <a:ext cx="19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Comic Sans MS" panose="030F0702030302020204" pitchFamily="66" charset="0"/>
                </a:rPr>
                <a:t>R1 MAC </a:t>
              </a:r>
              <a:r>
                <a:rPr lang="zh-CN" altLang="en-US" sz="1800">
                  <a:latin typeface="Comic Sans MS" panose="030F0702030302020204" pitchFamily="66" charset="0"/>
                </a:rPr>
                <a:t>地址   </a:t>
              </a:r>
              <a:r>
                <a:rPr lang="en-US" altLang="zh-CN" sz="1800">
                  <a:latin typeface="Comic Sans MS" panose="030F0702030302020204" pitchFamily="66" charset="0"/>
                </a:rPr>
                <a:t>H1 MAC  </a:t>
              </a:r>
              <a:r>
                <a:rPr lang="zh-CN" altLang="en-US" sz="1800">
                  <a:latin typeface="Comic Sans MS" panose="030F0702030302020204" pitchFamily="66" charset="0"/>
                </a:rPr>
                <a:t>地址</a:t>
              </a:r>
            </a:p>
          </p:txBody>
        </p:sp>
        <p:sp>
          <p:nvSpPr>
            <p:cNvPr id="262" name="Line 91">
              <a:extLst>
                <a:ext uri="{FF2B5EF4-FFF2-40B4-BE49-F238E27FC236}">
                  <a16:creationId xmlns:a16="http://schemas.microsoft.com/office/drawing/2014/main" id="{6B758B4F-81A4-4660-A275-B31E013BFEDA}"/>
                </a:ext>
              </a:extLst>
            </p:cNvPr>
            <p:cNvSpPr>
              <a:spLocks noChangeShapeType="1"/>
            </p:cNvSpPr>
            <p:nvPr/>
          </p:nvSpPr>
          <p:spPr bwMode="auto">
            <a:xfrm>
              <a:off x="282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3" name="Line 92">
              <a:extLst>
                <a:ext uri="{FF2B5EF4-FFF2-40B4-BE49-F238E27FC236}">
                  <a16:creationId xmlns:a16="http://schemas.microsoft.com/office/drawing/2014/main" id="{11C74A88-098C-4EF0-8BAD-A4D90970B6EC}"/>
                </a:ext>
              </a:extLst>
            </p:cNvPr>
            <p:cNvSpPr>
              <a:spLocks noChangeShapeType="1"/>
            </p:cNvSpPr>
            <p:nvPr/>
          </p:nvSpPr>
          <p:spPr bwMode="auto">
            <a:xfrm>
              <a:off x="378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4" name="Line 93">
              <a:extLst>
                <a:ext uri="{FF2B5EF4-FFF2-40B4-BE49-F238E27FC236}">
                  <a16:creationId xmlns:a16="http://schemas.microsoft.com/office/drawing/2014/main" id="{3F3DF215-D501-4649-87B3-E1C6FE6E442F}"/>
                </a:ext>
              </a:extLst>
            </p:cNvPr>
            <p:cNvSpPr>
              <a:spLocks noChangeShapeType="1"/>
            </p:cNvSpPr>
            <p:nvPr/>
          </p:nvSpPr>
          <p:spPr bwMode="auto">
            <a:xfrm>
              <a:off x="474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65" name="Group 94">
              <a:extLst>
                <a:ext uri="{FF2B5EF4-FFF2-40B4-BE49-F238E27FC236}">
                  <a16:creationId xmlns:a16="http://schemas.microsoft.com/office/drawing/2014/main" id="{2BC50F31-550A-4444-93B8-6D5E82C94ECF}"/>
                </a:ext>
              </a:extLst>
            </p:cNvPr>
            <p:cNvGrpSpPr>
              <a:grpSpLocks/>
            </p:cNvGrpSpPr>
            <p:nvPr/>
          </p:nvGrpSpPr>
          <p:grpSpPr bwMode="auto">
            <a:xfrm>
              <a:off x="2658" y="2608"/>
              <a:ext cx="120" cy="114"/>
              <a:chOff x="1300" y="3186"/>
              <a:chExt cx="120" cy="114"/>
            </a:xfrm>
          </p:grpSpPr>
          <p:sp>
            <p:nvSpPr>
              <p:cNvPr id="281" name="Rectangle 95">
                <a:extLst>
                  <a:ext uri="{FF2B5EF4-FFF2-40B4-BE49-F238E27FC236}">
                    <a16:creationId xmlns:a16="http://schemas.microsoft.com/office/drawing/2014/main" id="{0B7261FF-FB48-419B-8C44-4602F6DAA9B7}"/>
                  </a:ext>
                </a:extLst>
              </p:cNvPr>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2" name="Freeform 96">
                <a:extLst>
                  <a:ext uri="{FF2B5EF4-FFF2-40B4-BE49-F238E27FC236}">
                    <a16:creationId xmlns:a16="http://schemas.microsoft.com/office/drawing/2014/main" id="{D2748D15-4A3B-4B70-9842-3155AA4B1EA3}"/>
                  </a:ext>
                </a:extLst>
              </p:cNvPr>
              <p:cNvSpPr>
                <a:spLocks/>
              </p:cNvSpPr>
              <p:nvPr/>
            </p:nvSpPr>
            <p:spPr bwMode="auto">
              <a:xfrm>
                <a:off x="130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83" name="Freeform 97">
                <a:extLst>
                  <a:ext uri="{FF2B5EF4-FFF2-40B4-BE49-F238E27FC236}">
                    <a16:creationId xmlns:a16="http://schemas.microsoft.com/office/drawing/2014/main" id="{2A90C55D-08E0-4AA2-A98F-889CD34417FB}"/>
                  </a:ext>
                </a:extLst>
              </p:cNvPr>
              <p:cNvSpPr>
                <a:spLocks/>
              </p:cNvSpPr>
              <p:nvPr/>
            </p:nvSpPr>
            <p:spPr bwMode="auto">
              <a:xfrm>
                <a:off x="135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66" name="Group 98">
              <a:extLst>
                <a:ext uri="{FF2B5EF4-FFF2-40B4-BE49-F238E27FC236}">
                  <a16:creationId xmlns:a16="http://schemas.microsoft.com/office/drawing/2014/main" id="{D3464C19-4BD7-4C17-8FD6-8F860A2A9711}"/>
                </a:ext>
              </a:extLst>
            </p:cNvPr>
            <p:cNvGrpSpPr>
              <a:grpSpLocks/>
            </p:cNvGrpSpPr>
            <p:nvPr/>
          </p:nvGrpSpPr>
          <p:grpSpPr bwMode="auto">
            <a:xfrm>
              <a:off x="2674" y="2340"/>
              <a:ext cx="120" cy="114"/>
              <a:chOff x="1300" y="3186"/>
              <a:chExt cx="120" cy="114"/>
            </a:xfrm>
          </p:grpSpPr>
          <p:sp>
            <p:nvSpPr>
              <p:cNvPr id="278" name="Rectangle 99">
                <a:extLst>
                  <a:ext uri="{FF2B5EF4-FFF2-40B4-BE49-F238E27FC236}">
                    <a16:creationId xmlns:a16="http://schemas.microsoft.com/office/drawing/2014/main" id="{78B31536-70ED-45F6-A35D-FA978C83F11C}"/>
                  </a:ext>
                </a:extLst>
              </p:cNvPr>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9" name="Freeform 100">
                <a:extLst>
                  <a:ext uri="{FF2B5EF4-FFF2-40B4-BE49-F238E27FC236}">
                    <a16:creationId xmlns:a16="http://schemas.microsoft.com/office/drawing/2014/main" id="{C9725BCA-CAE8-4C53-917F-8D42B4B50111}"/>
                  </a:ext>
                </a:extLst>
              </p:cNvPr>
              <p:cNvSpPr>
                <a:spLocks/>
              </p:cNvSpPr>
              <p:nvPr/>
            </p:nvSpPr>
            <p:spPr bwMode="auto">
              <a:xfrm>
                <a:off x="130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80" name="Freeform 101">
                <a:extLst>
                  <a:ext uri="{FF2B5EF4-FFF2-40B4-BE49-F238E27FC236}">
                    <a16:creationId xmlns:a16="http://schemas.microsoft.com/office/drawing/2014/main" id="{AB6D3E70-2599-4807-9710-BC59B9C781EC}"/>
                  </a:ext>
                </a:extLst>
              </p:cNvPr>
              <p:cNvSpPr>
                <a:spLocks/>
              </p:cNvSpPr>
              <p:nvPr/>
            </p:nvSpPr>
            <p:spPr bwMode="auto">
              <a:xfrm>
                <a:off x="135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67" name="Group 102">
              <a:extLst>
                <a:ext uri="{FF2B5EF4-FFF2-40B4-BE49-F238E27FC236}">
                  <a16:creationId xmlns:a16="http://schemas.microsoft.com/office/drawing/2014/main" id="{CA9DB6CD-5A75-4CBB-8038-8148A5C1B11F}"/>
                </a:ext>
              </a:extLst>
            </p:cNvPr>
            <p:cNvGrpSpPr>
              <a:grpSpLocks/>
            </p:cNvGrpSpPr>
            <p:nvPr/>
          </p:nvGrpSpPr>
          <p:grpSpPr bwMode="auto">
            <a:xfrm>
              <a:off x="4814" y="2352"/>
              <a:ext cx="120" cy="114"/>
              <a:chOff x="1300" y="3186"/>
              <a:chExt cx="120" cy="114"/>
            </a:xfrm>
          </p:grpSpPr>
          <p:sp>
            <p:nvSpPr>
              <p:cNvPr id="275" name="Rectangle 103">
                <a:extLst>
                  <a:ext uri="{FF2B5EF4-FFF2-40B4-BE49-F238E27FC236}">
                    <a16:creationId xmlns:a16="http://schemas.microsoft.com/office/drawing/2014/main" id="{B3C14F8D-CD84-4049-8560-6787819EA35A}"/>
                  </a:ext>
                </a:extLst>
              </p:cNvPr>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 name="Freeform 104">
                <a:extLst>
                  <a:ext uri="{FF2B5EF4-FFF2-40B4-BE49-F238E27FC236}">
                    <a16:creationId xmlns:a16="http://schemas.microsoft.com/office/drawing/2014/main" id="{ABD75D2A-86B6-4004-B7BB-86743D29811E}"/>
                  </a:ext>
                </a:extLst>
              </p:cNvPr>
              <p:cNvSpPr>
                <a:spLocks/>
              </p:cNvSpPr>
              <p:nvPr/>
            </p:nvSpPr>
            <p:spPr bwMode="auto">
              <a:xfrm>
                <a:off x="130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77" name="Freeform 105">
                <a:extLst>
                  <a:ext uri="{FF2B5EF4-FFF2-40B4-BE49-F238E27FC236}">
                    <a16:creationId xmlns:a16="http://schemas.microsoft.com/office/drawing/2014/main" id="{3A4538D8-31AA-4E7B-882D-88E98C036309}"/>
                  </a:ext>
                </a:extLst>
              </p:cNvPr>
              <p:cNvSpPr>
                <a:spLocks/>
              </p:cNvSpPr>
              <p:nvPr/>
            </p:nvSpPr>
            <p:spPr bwMode="auto">
              <a:xfrm>
                <a:off x="135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68" name="Group 106">
              <a:extLst>
                <a:ext uri="{FF2B5EF4-FFF2-40B4-BE49-F238E27FC236}">
                  <a16:creationId xmlns:a16="http://schemas.microsoft.com/office/drawing/2014/main" id="{5D80E743-4F97-4EF8-8831-F9968D7C8D16}"/>
                </a:ext>
              </a:extLst>
            </p:cNvPr>
            <p:cNvGrpSpPr>
              <a:grpSpLocks/>
            </p:cNvGrpSpPr>
            <p:nvPr/>
          </p:nvGrpSpPr>
          <p:grpSpPr bwMode="auto">
            <a:xfrm>
              <a:off x="4820" y="2604"/>
              <a:ext cx="120" cy="114"/>
              <a:chOff x="1300" y="3186"/>
              <a:chExt cx="120" cy="114"/>
            </a:xfrm>
          </p:grpSpPr>
          <p:sp>
            <p:nvSpPr>
              <p:cNvPr id="272" name="Rectangle 107">
                <a:extLst>
                  <a:ext uri="{FF2B5EF4-FFF2-40B4-BE49-F238E27FC236}">
                    <a16:creationId xmlns:a16="http://schemas.microsoft.com/office/drawing/2014/main" id="{55427186-397B-47B0-BD70-22FDFB6B4763}"/>
                  </a:ext>
                </a:extLst>
              </p:cNvPr>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3" name="Freeform 108">
                <a:extLst>
                  <a:ext uri="{FF2B5EF4-FFF2-40B4-BE49-F238E27FC236}">
                    <a16:creationId xmlns:a16="http://schemas.microsoft.com/office/drawing/2014/main" id="{ED10D43B-0427-4313-8AB9-523F96A27801}"/>
                  </a:ext>
                </a:extLst>
              </p:cNvPr>
              <p:cNvSpPr>
                <a:spLocks/>
              </p:cNvSpPr>
              <p:nvPr/>
            </p:nvSpPr>
            <p:spPr bwMode="auto">
              <a:xfrm>
                <a:off x="130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74" name="Freeform 109">
                <a:extLst>
                  <a:ext uri="{FF2B5EF4-FFF2-40B4-BE49-F238E27FC236}">
                    <a16:creationId xmlns:a16="http://schemas.microsoft.com/office/drawing/2014/main" id="{327F8883-26F7-4E98-A114-0EA8787E78F8}"/>
                  </a:ext>
                </a:extLst>
              </p:cNvPr>
              <p:cNvSpPr>
                <a:spLocks/>
              </p:cNvSpPr>
              <p:nvPr/>
            </p:nvSpPr>
            <p:spPr bwMode="auto">
              <a:xfrm>
                <a:off x="1358" y="3186"/>
                <a:ext cx="48" cy="114"/>
              </a:xfrm>
              <a:custGeom>
                <a:avLst/>
                <a:gdLst>
                  <a:gd name="T0" fmla="*/ 10 w 60"/>
                  <a:gd name="T1" fmla="*/ 0 h 150"/>
                  <a:gd name="T2" fmla="*/ 2 w 60"/>
                  <a:gd name="T3" fmla="*/ 5 h 150"/>
                  <a:gd name="T4" fmla="*/ 8 w 60"/>
                  <a:gd name="T5" fmla="*/ 9 h 150"/>
                  <a:gd name="T6" fmla="*/ 0 w 60"/>
                  <a:gd name="T7" fmla="*/ 17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69" name="Text Box 110">
              <a:extLst>
                <a:ext uri="{FF2B5EF4-FFF2-40B4-BE49-F238E27FC236}">
                  <a16:creationId xmlns:a16="http://schemas.microsoft.com/office/drawing/2014/main" id="{73A66D4E-48C1-4653-9BF1-2D6C42493E40}"/>
                </a:ext>
              </a:extLst>
            </p:cNvPr>
            <p:cNvSpPr txBox="1">
              <a:spLocks noChangeArrowheads="1"/>
            </p:cNvSpPr>
            <p:nvPr/>
          </p:nvSpPr>
          <p:spPr bwMode="auto">
            <a:xfrm>
              <a:off x="2785" y="2683"/>
              <a:ext cx="6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cs typeface="Arial" panose="020B0604020202020204" pitchFamily="34" charset="0"/>
                </a:rPr>
                <a:t>目的 地址 </a:t>
              </a:r>
            </a:p>
          </p:txBody>
        </p:sp>
        <p:sp>
          <p:nvSpPr>
            <p:cNvPr id="270" name="Text Box 111">
              <a:extLst>
                <a:ext uri="{FF2B5EF4-FFF2-40B4-BE49-F238E27FC236}">
                  <a16:creationId xmlns:a16="http://schemas.microsoft.com/office/drawing/2014/main" id="{46124BA1-C55A-481B-94F6-2DDA47D6FF9A}"/>
                </a:ext>
              </a:extLst>
            </p:cNvPr>
            <p:cNvSpPr txBox="1">
              <a:spLocks noChangeArrowheads="1"/>
            </p:cNvSpPr>
            <p:nvPr/>
          </p:nvSpPr>
          <p:spPr bwMode="auto">
            <a:xfrm>
              <a:off x="3762" y="2681"/>
              <a:ext cx="4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400">
                  <a:cs typeface="Arial" panose="020B0604020202020204" pitchFamily="34" charset="0"/>
                </a:rPr>
                <a:t>源地址 </a:t>
              </a:r>
            </a:p>
          </p:txBody>
        </p:sp>
        <p:sp>
          <p:nvSpPr>
            <p:cNvPr id="271" name="Text Box 112">
              <a:extLst>
                <a:ext uri="{FF2B5EF4-FFF2-40B4-BE49-F238E27FC236}">
                  <a16:creationId xmlns:a16="http://schemas.microsoft.com/office/drawing/2014/main" id="{ED2FCEE3-8635-45DE-842C-60C6371BA883}"/>
                </a:ext>
              </a:extLst>
            </p:cNvPr>
            <p:cNvSpPr txBox="1">
              <a:spLocks noChangeArrowheads="1"/>
            </p:cNvSpPr>
            <p:nvPr/>
          </p:nvSpPr>
          <p:spPr bwMode="auto">
            <a:xfrm>
              <a:off x="4146" y="2896"/>
              <a:ext cx="6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Comic Sans MS" panose="030F0702030302020204" pitchFamily="66" charset="0"/>
                </a:rPr>
                <a:t>802.</a:t>
              </a:r>
              <a:r>
                <a:rPr lang="en-US" altLang="zh-CN" sz="1800" b="1">
                  <a:solidFill>
                    <a:srgbClr val="FF0000"/>
                  </a:solidFill>
                  <a:latin typeface="Comic Sans MS" panose="030F0702030302020204" pitchFamily="66" charset="0"/>
                </a:rPr>
                <a:t>3</a:t>
              </a:r>
              <a:r>
                <a:rPr lang="en-US" altLang="zh-CN" sz="1800">
                  <a:solidFill>
                    <a:srgbClr val="FF0000"/>
                  </a:solidFill>
                  <a:latin typeface="Comic Sans MS" panose="030F0702030302020204" pitchFamily="66" charset="0"/>
                </a:rPr>
                <a:t> </a:t>
              </a:r>
              <a:r>
                <a:rPr lang="zh-CN" altLang="en-US" sz="1800">
                  <a:latin typeface="Comic Sans MS" panose="030F0702030302020204" pitchFamily="66" charset="0"/>
                </a:rPr>
                <a:t>帧</a:t>
              </a:r>
            </a:p>
          </p:txBody>
        </p:sp>
      </p:grpSp>
    </p:spTree>
    <p:extLst>
      <p:ext uri="{BB962C8B-B14F-4D97-AF65-F5344CB8AC3E}">
        <p14:creationId xmlns:p14="http://schemas.microsoft.com/office/powerpoint/2010/main" val="159025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wipe(left)">
                                      <p:cBhvr>
                                        <p:cTn id="7" dur="10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wipe(left)">
                                      <p:cBhvr>
                                        <p:cTn id="12"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A793F75-E079-4E68-8D06-72CC3F801D05}"/>
              </a:ext>
            </a:extLst>
          </p:cNvPr>
          <p:cNvGrpSpPr/>
          <p:nvPr/>
        </p:nvGrpSpPr>
        <p:grpSpPr>
          <a:xfrm>
            <a:off x="2657143" y="2429412"/>
            <a:ext cx="7304469" cy="958631"/>
            <a:chOff x="620331" y="2187940"/>
            <a:chExt cx="7304469" cy="958631"/>
          </a:xfrm>
        </p:grpSpPr>
        <p:sp>
          <p:nvSpPr>
            <p:cNvPr id="175" name="Rectangle 13">
              <a:extLst>
                <a:ext uri="{FF2B5EF4-FFF2-40B4-BE49-F238E27FC236}">
                  <a16:creationId xmlns:a16="http://schemas.microsoft.com/office/drawing/2014/main" id="{E7AD1F39-3D04-4B25-936A-976EDF401818}"/>
                </a:ext>
              </a:extLst>
            </p:cNvPr>
            <p:cNvSpPr>
              <a:spLocks noChangeArrowheads="1"/>
            </p:cNvSpPr>
            <p:nvPr/>
          </p:nvSpPr>
          <p:spPr bwMode="auto">
            <a:xfrm>
              <a:off x="620331" y="2512584"/>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帧控制</a:t>
              </a:r>
            </a:p>
          </p:txBody>
        </p:sp>
        <p:sp>
          <p:nvSpPr>
            <p:cNvPr id="176" name="Rectangle 14">
              <a:extLst>
                <a:ext uri="{FF2B5EF4-FFF2-40B4-BE49-F238E27FC236}">
                  <a16:creationId xmlns:a16="http://schemas.microsoft.com/office/drawing/2014/main" id="{DB8A6A66-3C8E-449F-AD96-AD9AF1CF3DE1}"/>
                </a:ext>
              </a:extLst>
            </p:cNvPr>
            <p:cNvSpPr>
              <a:spLocks noChangeArrowheads="1"/>
            </p:cNvSpPr>
            <p:nvPr/>
          </p:nvSpPr>
          <p:spPr bwMode="auto">
            <a:xfrm>
              <a:off x="1378342" y="2512584"/>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持续期</a:t>
              </a:r>
            </a:p>
          </p:txBody>
        </p:sp>
        <p:sp>
          <p:nvSpPr>
            <p:cNvPr id="177" name="Rectangle 15">
              <a:extLst>
                <a:ext uri="{FF2B5EF4-FFF2-40B4-BE49-F238E27FC236}">
                  <a16:creationId xmlns:a16="http://schemas.microsoft.com/office/drawing/2014/main" id="{C4C86ECE-750E-4BA8-88C6-601DBD212ECE}"/>
                </a:ext>
              </a:extLst>
            </p:cNvPr>
            <p:cNvSpPr>
              <a:spLocks noChangeArrowheads="1"/>
            </p:cNvSpPr>
            <p:nvPr/>
          </p:nvSpPr>
          <p:spPr bwMode="auto">
            <a:xfrm>
              <a:off x="2136353" y="2512584"/>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a:t>
              </a:r>
            </a:p>
            <a:p>
              <a:pPr algn="ctr" eaLnBrk="1" hangingPunct="1">
                <a:spcBef>
                  <a:spcPct val="0"/>
                </a:spcBef>
                <a:buClrTx/>
                <a:buSzTx/>
                <a:buFontTx/>
                <a:buNone/>
              </a:pP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178" name="Rectangle 16">
              <a:extLst>
                <a:ext uri="{FF2B5EF4-FFF2-40B4-BE49-F238E27FC236}">
                  <a16:creationId xmlns:a16="http://schemas.microsoft.com/office/drawing/2014/main" id="{18138662-862C-4DDB-A70D-A938FCE47B1E}"/>
                </a:ext>
              </a:extLst>
            </p:cNvPr>
            <p:cNvSpPr>
              <a:spLocks noChangeArrowheads="1"/>
            </p:cNvSpPr>
            <p:nvPr/>
          </p:nvSpPr>
          <p:spPr bwMode="auto">
            <a:xfrm>
              <a:off x="2894364" y="2512584"/>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a:t>
              </a:r>
            </a:p>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179" name="Rectangle 17">
              <a:extLst>
                <a:ext uri="{FF2B5EF4-FFF2-40B4-BE49-F238E27FC236}">
                  <a16:creationId xmlns:a16="http://schemas.microsoft.com/office/drawing/2014/main" id="{7A43A542-0E9E-41E1-B7EC-F6AE3CA7E0CB}"/>
                </a:ext>
              </a:extLst>
            </p:cNvPr>
            <p:cNvSpPr>
              <a:spLocks noChangeArrowheads="1"/>
            </p:cNvSpPr>
            <p:nvPr/>
          </p:nvSpPr>
          <p:spPr bwMode="auto">
            <a:xfrm>
              <a:off x="5168397" y="2512584"/>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a:t>
              </a:r>
            </a:p>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4</a:t>
              </a:r>
            </a:p>
          </p:txBody>
        </p:sp>
        <p:sp>
          <p:nvSpPr>
            <p:cNvPr id="180" name="Rectangle 18">
              <a:extLst>
                <a:ext uri="{FF2B5EF4-FFF2-40B4-BE49-F238E27FC236}">
                  <a16:creationId xmlns:a16="http://schemas.microsoft.com/office/drawing/2014/main" id="{259162BC-8796-40EE-BE59-73651D433319}"/>
                </a:ext>
              </a:extLst>
            </p:cNvPr>
            <p:cNvSpPr>
              <a:spLocks noChangeArrowheads="1"/>
            </p:cNvSpPr>
            <p:nvPr/>
          </p:nvSpPr>
          <p:spPr bwMode="auto">
            <a:xfrm>
              <a:off x="3652375" y="2512584"/>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a:t>
              </a:r>
            </a:p>
            <a:p>
              <a:pPr algn="ctr" eaLnBrk="1" hangingPunct="1">
                <a:spcBef>
                  <a:spcPct val="0"/>
                </a:spcBef>
                <a:buClrTx/>
                <a:buSzTx/>
                <a:buFontTx/>
                <a:buNone/>
              </a:pP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3</a:t>
              </a:r>
            </a:p>
          </p:txBody>
        </p:sp>
        <p:sp>
          <p:nvSpPr>
            <p:cNvPr id="181" name="Rectangle 19">
              <a:extLst>
                <a:ext uri="{FF2B5EF4-FFF2-40B4-BE49-F238E27FC236}">
                  <a16:creationId xmlns:a16="http://schemas.microsoft.com/office/drawing/2014/main" id="{993C99C1-5762-4000-B1C9-E08049C7C335}"/>
                </a:ext>
              </a:extLst>
            </p:cNvPr>
            <p:cNvSpPr>
              <a:spLocks noChangeArrowheads="1"/>
            </p:cNvSpPr>
            <p:nvPr/>
          </p:nvSpPr>
          <p:spPr bwMode="auto">
            <a:xfrm>
              <a:off x="4410386" y="2512584"/>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2" name="Rectangle 20">
              <a:extLst>
                <a:ext uri="{FF2B5EF4-FFF2-40B4-BE49-F238E27FC236}">
                  <a16:creationId xmlns:a16="http://schemas.microsoft.com/office/drawing/2014/main" id="{D5D5BFA6-B420-497E-BC6B-27EA500A8B14}"/>
                </a:ext>
              </a:extLst>
            </p:cNvPr>
            <p:cNvSpPr>
              <a:spLocks noChangeArrowheads="1"/>
            </p:cNvSpPr>
            <p:nvPr/>
          </p:nvSpPr>
          <p:spPr bwMode="auto">
            <a:xfrm>
              <a:off x="5926408" y="2512584"/>
              <a:ext cx="1240382" cy="609600"/>
            </a:xfrm>
            <a:prstGeom prst="rect">
              <a:avLst/>
            </a:prstGeom>
            <a:solidFill>
              <a:srgbClr val="FFC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有效载荷</a:t>
              </a:r>
            </a:p>
          </p:txBody>
        </p:sp>
        <p:sp>
          <p:nvSpPr>
            <p:cNvPr id="183" name="Rectangle 21">
              <a:extLst>
                <a:ext uri="{FF2B5EF4-FFF2-40B4-BE49-F238E27FC236}">
                  <a16:creationId xmlns:a16="http://schemas.microsoft.com/office/drawing/2014/main" id="{9EB65245-7365-4182-A8D9-B547B8537DC6}"/>
                </a:ext>
              </a:extLst>
            </p:cNvPr>
            <p:cNvSpPr>
              <a:spLocks noChangeArrowheads="1"/>
            </p:cNvSpPr>
            <p:nvPr/>
          </p:nvSpPr>
          <p:spPr bwMode="auto">
            <a:xfrm>
              <a:off x="7166789" y="2512584"/>
              <a:ext cx="758011"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CRC</a:t>
              </a:r>
            </a:p>
          </p:txBody>
        </p:sp>
        <p:sp>
          <p:nvSpPr>
            <p:cNvPr id="184" name="Text Box 22">
              <a:extLst>
                <a:ext uri="{FF2B5EF4-FFF2-40B4-BE49-F238E27FC236}">
                  <a16:creationId xmlns:a16="http://schemas.microsoft.com/office/drawing/2014/main" id="{80CE4F5D-F8DA-498A-BBE9-204E0CA69E38}"/>
                </a:ext>
              </a:extLst>
            </p:cNvPr>
            <p:cNvSpPr txBox="1">
              <a:spLocks noChangeArrowheads="1"/>
            </p:cNvSpPr>
            <p:nvPr/>
          </p:nvSpPr>
          <p:spPr bwMode="auto">
            <a:xfrm>
              <a:off x="868533" y="2187940"/>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185" name="Text Box 23">
              <a:extLst>
                <a:ext uri="{FF2B5EF4-FFF2-40B4-BE49-F238E27FC236}">
                  <a16:creationId xmlns:a16="http://schemas.microsoft.com/office/drawing/2014/main" id="{30329E15-FC59-4B1F-813A-73FE565BD01A}"/>
                </a:ext>
              </a:extLst>
            </p:cNvPr>
            <p:cNvSpPr txBox="1">
              <a:spLocks noChangeArrowheads="1"/>
            </p:cNvSpPr>
            <p:nvPr/>
          </p:nvSpPr>
          <p:spPr bwMode="auto">
            <a:xfrm>
              <a:off x="1604585" y="2187940"/>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186" name="Text Box 24">
              <a:extLst>
                <a:ext uri="{FF2B5EF4-FFF2-40B4-BE49-F238E27FC236}">
                  <a16:creationId xmlns:a16="http://schemas.microsoft.com/office/drawing/2014/main" id="{2F3BB681-7FA1-4FE9-B07C-32D4CDC0289A}"/>
                </a:ext>
              </a:extLst>
            </p:cNvPr>
            <p:cNvSpPr txBox="1">
              <a:spLocks noChangeArrowheads="1"/>
            </p:cNvSpPr>
            <p:nvPr/>
          </p:nvSpPr>
          <p:spPr bwMode="auto">
            <a:xfrm>
              <a:off x="2366759" y="2187940"/>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6</a:t>
              </a:r>
            </a:p>
          </p:txBody>
        </p:sp>
        <p:sp>
          <p:nvSpPr>
            <p:cNvPr id="187" name="Text Box 25">
              <a:extLst>
                <a:ext uri="{FF2B5EF4-FFF2-40B4-BE49-F238E27FC236}">
                  <a16:creationId xmlns:a16="http://schemas.microsoft.com/office/drawing/2014/main" id="{9DD57FCF-B455-4FBD-B17B-EDD07CB1D628}"/>
                </a:ext>
              </a:extLst>
            </p:cNvPr>
            <p:cNvSpPr txBox="1">
              <a:spLocks noChangeArrowheads="1"/>
            </p:cNvSpPr>
            <p:nvPr/>
          </p:nvSpPr>
          <p:spPr bwMode="auto">
            <a:xfrm>
              <a:off x="3130296" y="2187940"/>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6</a:t>
              </a:r>
            </a:p>
          </p:txBody>
        </p:sp>
        <p:sp>
          <p:nvSpPr>
            <p:cNvPr id="188" name="Text Box 26">
              <a:extLst>
                <a:ext uri="{FF2B5EF4-FFF2-40B4-BE49-F238E27FC236}">
                  <a16:creationId xmlns:a16="http://schemas.microsoft.com/office/drawing/2014/main" id="{D46AB1F9-169B-4372-AF47-A17BBC8FDCD0}"/>
                </a:ext>
              </a:extLst>
            </p:cNvPr>
            <p:cNvSpPr txBox="1">
              <a:spLocks noChangeArrowheads="1"/>
            </p:cNvSpPr>
            <p:nvPr/>
          </p:nvSpPr>
          <p:spPr bwMode="auto">
            <a:xfrm>
              <a:off x="3871036" y="2187940"/>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6</a:t>
              </a:r>
            </a:p>
          </p:txBody>
        </p:sp>
        <p:sp>
          <p:nvSpPr>
            <p:cNvPr id="189" name="Text Box 27">
              <a:extLst>
                <a:ext uri="{FF2B5EF4-FFF2-40B4-BE49-F238E27FC236}">
                  <a16:creationId xmlns:a16="http://schemas.microsoft.com/office/drawing/2014/main" id="{58FF4C55-BB14-432C-A437-AD1097AC2D86}"/>
                </a:ext>
              </a:extLst>
            </p:cNvPr>
            <p:cNvSpPr txBox="1">
              <a:spLocks noChangeArrowheads="1"/>
            </p:cNvSpPr>
            <p:nvPr/>
          </p:nvSpPr>
          <p:spPr bwMode="auto">
            <a:xfrm>
              <a:off x="4657451" y="2187940"/>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190" name="Text Box 28">
              <a:extLst>
                <a:ext uri="{FF2B5EF4-FFF2-40B4-BE49-F238E27FC236}">
                  <a16:creationId xmlns:a16="http://schemas.microsoft.com/office/drawing/2014/main" id="{EA428F32-A633-4B06-B756-770C3212E6B7}"/>
                </a:ext>
              </a:extLst>
            </p:cNvPr>
            <p:cNvSpPr txBox="1">
              <a:spLocks noChangeArrowheads="1"/>
            </p:cNvSpPr>
            <p:nvPr/>
          </p:nvSpPr>
          <p:spPr bwMode="auto">
            <a:xfrm>
              <a:off x="5375451" y="2187940"/>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6</a:t>
              </a:r>
            </a:p>
          </p:txBody>
        </p:sp>
        <p:sp>
          <p:nvSpPr>
            <p:cNvPr id="191" name="Text Box 29">
              <a:extLst>
                <a:ext uri="{FF2B5EF4-FFF2-40B4-BE49-F238E27FC236}">
                  <a16:creationId xmlns:a16="http://schemas.microsoft.com/office/drawing/2014/main" id="{A6A00B70-14EA-41AE-A758-18D84BFED1D3}"/>
                </a:ext>
              </a:extLst>
            </p:cNvPr>
            <p:cNvSpPr txBox="1">
              <a:spLocks noChangeArrowheads="1"/>
            </p:cNvSpPr>
            <p:nvPr/>
          </p:nvSpPr>
          <p:spPr bwMode="auto">
            <a:xfrm>
              <a:off x="6064228" y="2187940"/>
              <a:ext cx="9541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0 - 2312</a:t>
              </a:r>
            </a:p>
          </p:txBody>
        </p:sp>
        <p:sp>
          <p:nvSpPr>
            <p:cNvPr id="192" name="Text Box 30">
              <a:extLst>
                <a:ext uri="{FF2B5EF4-FFF2-40B4-BE49-F238E27FC236}">
                  <a16:creationId xmlns:a16="http://schemas.microsoft.com/office/drawing/2014/main" id="{82D4E807-D7AD-405C-92E7-85A06A2DEEC2}"/>
                </a:ext>
              </a:extLst>
            </p:cNvPr>
            <p:cNvSpPr txBox="1">
              <a:spLocks noChangeArrowheads="1"/>
            </p:cNvSpPr>
            <p:nvPr/>
          </p:nvSpPr>
          <p:spPr bwMode="auto">
            <a:xfrm>
              <a:off x="7388611" y="2187940"/>
              <a:ext cx="311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4</a:t>
              </a:r>
            </a:p>
          </p:txBody>
        </p:sp>
        <p:sp>
          <p:nvSpPr>
            <p:cNvPr id="193" name="Text Box 31">
              <a:extLst>
                <a:ext uri="{FF2B5EF4-FFF2-40B4-BE49-F238E27FC236}">
                  <a16:creationId xmlns:a16="http://schemas.microsoft.com/office/drawing/2014/main" id="{959279DF-FCEE-4922-A841-9D9C52F2E8A6}"/>
                </a:ext>
              </a:extLst>
            </p:cNvPr>
            <p:cNvSpPr txBox="1">
              <a:spLocks noChangeArrowheads="1"/>
            </p:cNvSpPr>
            <p:nvPr/>
          </p:nvSpPr>
          <p:spPr bwMode="auto">
            <a:xfrm>
              <a:off x="4526329" y="2561796"/>
              <a:ext cx="595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序号</a:t>
              </a:r>
            </a:p>
            <a:p>
              <a:pPr algn="ctr" eaLnBrk="1" hangingPunct="1">
                <a:spcBef>
                  <a:spcPct val="0"/>
                </a:spcBef>
                <a:buClrTx/>
                <a:buSzTx/>
                <a:buFontTx/>
                <a:buNone/>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控制</a:t>
              </a:r>
            </a:p>
          </p:txBody>
        </p:sp>
      </p:grpSp>
      <p:grpSp>
        <p:nvGrpSpPr>
          <p:cNvPr id="194" name="组合 193">
            <a:extLst>
              <a:ext uri="{FF2B5EF4-FFF2-40B4-BE49-F238E27FC236}">
                <a16:creationId xmlns:a16="http://schemas.microsoft.com/office/drawing/2014/main" id="{D3638E7C-51E6-444A-9CCA-F179256A9D65}"/>
              </a:ext>
            </a:extLst>
          </p:cNvPr>
          <p:cNvGrpSpPr/>
          <p:nvPr/>
        </p:nvGrpSpPr>
        <p:grpSpPr>
          <a:xfrm>
            <a:off x="430213" y="0"/>
            <a:ext cx="7812087" cy="1428589"/>
            <a:chOff x="551030" y="-368704"/>
            <a:chExt cx="7812087" cy="1428589"/>
          </a:xfrm>
        </p:grpSpPr>
        <p:grpSp>
          <p:nvGrpSpPr>
            <p:cNvPr id="195" name="组合 194">
              <a:extLst>
                <a:ext uri="{FF2B5EF4-FFF2-40B4-BE49-F238E27FC236}">
                  <a16:creationId xmlns:a16="http://schemas.microsoft.com/office/drawing/2014/main" id="{44B08680-D46A-4103-81C9-6C982EAF46A8}"/>
                </a:ext>
              </a:extLst>
            </p:cNvPr>
            <p:cNvGrpSpPr/>
            <p:nvPr/>
          </p:nvGrpSpPr>
          <p:grpSpPr>
            <a:xfrm>
              <a:off x="1201631" y="303925"/>
              <a:ext cx="7161486" cy="687997"/>
              <a:chOff x="1839058" y="967769"/>
              <a:chExt cx="7161486" cy="687997"/>
            </a:xfrm>
          </p:grpSpPr>
          <p:sp>
            <p:nvSpPr>
              <p:cNvPr id="197" name="矩形: 圆角 196">
                <a:extLst>
                  <a:ext uri="{FF2B5EF4-FFF2-40B4-BE49-F238E27FC236}">
                    <a16:creationId xmlns:a16="http://schemas.microsoft.com/office/drawing/2014/main" id="{5BBA83D7-7690-4CD1-B350-F56AD2A38DC3}"/>
                  </a:ext>
                </a:extLst>
              </p:cNvPr>
              <p:cNvSpPr/>
              <p:nvPr/>
            </p:nvSpPr>
            <p:spPr>
              <a:xfrm>
                <a:off x="1839058" y="967769"/>
                <a:ext cx="71614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98" name="文本框 197">
                <a:extLst>
                  <a:ext uri="{FF2B5EF4-FFF2-40B4-BE49-F238E27FC236}">
                    <a16:creationId xmlns:a16="http://schemas.microsoft.com/office/drawing/2014/main" id="{BD207E2E-C688-4FB1-856D-540C17D12C3B}"/>
                  </a:ext>
                </a:extLst>
              </p:cNvPr>
              <p:cNvSpPr txBox="1"/>
              <p:nvPr/>
            </p:nvSpPr>
            <p:spPr>
              <a:xfrm>
                <a:off x="2786092" y="1009435"/>
                <a:ext cx="62144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Wi-Fi</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帧首部的帧控制部分</a:t>
                </a:r>
              </a:p>
            </p:txBody>
          </p:sp>
        </p:grpSp>
        <p:pic>
          <p:nvPicPr>
            <p:cNvPr id="196" name="图片 195">
              <a:extLst>
                <a:ext uri="{FF2B5EF4-FFF2-40B4-BE49-F238E27FC236}">
                  <a16:creationId xmlns:a16="http://schemas.microsoft.com/office/drawing/2014/main" id="{BD6E395A-91BF-4789-A948-BE95B117B10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 name="组合 4">
            <a:extLst>
              <a:ext uri="{FF2B5EF4-FFF2-40B4-BE49-F238E27FC236}">
                <a16:creationId xmlns:a16="http://schemas.microsoft.com/office/drawing/2014/main" id="{A0A0AAB5-3264-4B30-AB2B-B31F4FD3B9F4}"/>
              </a:ext>
            </a:extLst>
          </p:cNvPr>
          <p:cNvGrpSpPr/>
          <p:nvPr/>
        </p:nvGrpSpPr>
        <p:grpSpPr>
          <a:xfrm flipV="1">
            <a:off x="2657143" y="1711727"/>
            <a:ext cx="2194656" cy="1016975"/>
            <a:chOff x="1313609" y="3352657"/>
            <a:chExt cx="2194656" cy="1016975"/>
          </a:xfrm>
        </p:grpSpPr>
        <p:sp>
          <p:nvSpPr>
            <p:cNvPr id="199" name="Text Box 7">
              <a:extLst>
                <a:ext uri="{FF2B5EF4-FFF2-40B4-BE49-F238E27FC236}">
                  <a16:creationId xmlns:a16="http://schemas.microsoft.com/office/drawing/2014/main" id="{BDF96F6C-97BB-4E98-9A26-6A7E2392CAA1}"/>
                </a:ext>
              </a:extLst>
            </p:cNvPr>
            <p:cNvSpPr txBox="1">
              <a:spLocks noChangeArrowheads="1"/>
            </p:cNvSpPr>
            <p:nvPr/>
          </p:nvSpPr>
          <p:spPr bwMode="auto">
            <a:xfrm rot="10800000">
              <a:off x="1313609" y="3723301"/>
              <a:ext cx="21946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Tx/>
                <a:buNone/>
              </a:pPr>
              <a:r>
                <a:rPr lang="zh-CN" altLang="en-US"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预约发送时间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(RTS/CTS)</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的持续期</a:t>
              </a:r>
            </a:p>
          </p:txBody>
        </p:sp>
        <p:sp>
          <p:nvSpPr>
            <p:cNvPr id="200" name="Line 8">
              <a:extLst>
                <a:ext uri="{FF2B5EF4-FFF2-40B4-BE49-F238E27FC236}">
                  <a16:creationId xmlns:a16="http://schemas.microsoft.com/office/drawing/2014/main" id="{7F775961-CAD1-43A4-9ADC-F01389C87B6B}"/>
                </a:ext>
              </a:extLst>
            </p:cNvPr>
            <p:cNvSpPr>
              <a:spLocks noChangeShapeType="1"/>
            </p:cNvSpPr>
            <p:nvPr/>
          </p:nvSpPr>
          <p:spPr bwMode="auto">
            <a:xfrm flipH="1" flipV="1">
              <a:off x="2652376" y="3352657"/>
              <a:ext cx="0" cy="37064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1" name="组合 200">
            <a:extLst>
              <a:ext uri="{FF2B5EF4-FFF2-40B4-BE49-F238E27FC236}">
                <a16:creationId xmlns:a16="http://schemas.microsoft.com/office/drawing/2014/main" id="{3DE4489D-21CB-4140-BDFA-510637C59054}"/>
              </a:ext>
            </a:extLst>
          </p:cNvPr>
          <p:cNvGrpSpPr/>
          <p:nvPr/>
        </p:nvGrpSpPr>
        <p:grpSpPr>
          <a:xfrm flipV="1">
            <a:off x="5681499" y="1711727"/>
            <a:ext cx="2194656" cy="1016975"/>
            <a:chOff x="1313609" y="3352657"/>
            <a:chExt cx="2194656" cy="1016975"/>
          </a:xfrm>
        </p:grpSpPr>
        <p:sp>
          <p:nvSpPr>
            <p:cNvPr id="202" name="Text Box 7">
              <a:extLst>
                <a:ext uri="{FF2B5EF4-FFF2-40B4-BE49-F238E27FC236}">
                  <a16:creationId xmlns:a16="http://schemas.microsoft.com/office/drawing/2014/main" id="{76BAEAE9-1729-4327-9C36-D466C4629683}"/>
                </a:ext>
              </a:extLst>
            </p:cNvPr>
            <p:cNvSpPr txBox="1">
              <a:spLocks noChangeArrowheads="1"/>
            </p:cNvSpPr>
            <p:nvPr/>
          </p:nvSpPr>
          <p:spPr bwMode="auto">
            <a:xfrm rot="10800000">
              <a:off x="1313609" y="3723301"/>
              <a:ext cx="21946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Tx/>
                <a:buNone/>
              </a:pPr>
              <a:r>
                <a:rPr lang="zh-CN" altLang="en-US"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帧序号 </a:t>
              </a:r>
              <a:r>
                <a:rPr lang="en-US" altLang="zh-CN"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algn="r">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为可靠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ARQ)</a:t>
              </a:r>
            </a:p>
          </p:txBody>
        </p:sp>
        <p:sp>
          <p:nvSpPr>
            <p:cNvPr id="203" name="Line 8">
              <a:extLst>
                <a:ext uri="{FF2B5EF4-FFF2-40B4-BE49-F238E27FC236}">
                  <a16:creationId xmlns:a16="http://schemas.microsoft.com/office/drawing/2014/main" id="{333BEC9A-7873-4344-950C-BD6BBD72472F}"/>
                </a:ext>
              </a:extLst>
            </p:cNvPr>
            <p:cNvSpPr>
              <a:spLocks noChangeShapeType="1"/>
            </p:cNvSpPr>
            <p:nvPr/>
          </p:nvSpPr>
          <p:spPr bwMode="auto">
            <a:xfrm flipH="1" flipV="1">
              <a:off x="2652376" y="3352657"/>
              <a:ext cx="0" cy="37064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 name="箭头: 下 5">
            <a:extLst>
              <a:ext uri="{FF2B5EF4-FFF2-40B4-BE49-F238E27FC236}">
                <a16:creationId xmlns:a16="http://schemas.microsoft.com/office/drawing/2014/main" id="{CC641C90-2DEB-44C2-A797-5BEB81B7ED42}"/>
              </a:ext>
            </a:extLst>
          </p:cNvPr>
          <p:cNvSpPr/>
          <p:nvPr/>
        </p:nvSpPr>
        <p:spPr>
          <a:xfrm>
            <a:off x="2905345" y="3381592"/>
            <a:ext cx="323182" cy="530462"/>
          </a:xfrm>
          <a:prstGeom prst="down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23418F99-2CB5-4F87-9D4B-B3DC251A5CA5}"/>
              </a:ext>
            </a:extLst>
          </p:cNvPr>
          <p:cNvGrpSpPr/>
          <p:nvPr/>
        </p:nvGrpSpPr>
        <p:grpSpPr>
          <a:xfrm>
            <a:off x="2657142" y="4030707"/>
            <a:ext cx="7304470" cy="952180"/>
            <a:chOff x="620330" y="3641096"/>
            <a:chExt cx="7304470" cy="952180"/>
          </a:xfrm>
        </p:grpSpPr>
        <p:sp>
          <p:nvSpPr>
            <p:cNvPr id="205" name="Rectangle 25">
              <a:extLst>
                <a:ext uri="{FF2B5EF4-FFF2-40B4-BE49-F238E27FC236}">
                  <a16:creationId xmlns:a16="http://schemas.microsoft.com/office/drawing/2014/main" id="{A3597211-8AAA-4663-A1E9-2818DA550299}"/>
                </a:ext>
              </a:extLst>
            </p:cNvPr>
            <p:cNvSpPr>
              <a:spLocks noChangeArrowheads="1"/>
            </p:cNvSpPr>
            <p:nvPr/>
          </p:nvSpPr>
          <p:spPr bwMode="auto">
            <a:xfrm>
              <a:off x="1468170" y="3983676"/>
              <a:ext cx="847840"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类型</a:t>
              </a:r>
            </a:p>
          </p:txBody>
        </p:sp>
        <p:sp>
          <p:nvSpPr>
            <p:cNvPr id="206" name="Rectangle 26">
              <a:extLst>
                <a:ext uri="{FF2B5EF4-FFF2-40B4-BE49-F238E27FC236}">
                  <a16:creationId xmlns:a16="http://schemas.microsoft.com/office/drawing/2014/main" id="{AFD212A3-4153-47AC-A7DC-11062F0684CE}"/>
                </a:ext>
              </a:extLst>
            </p:cNvPr>
            <p:cNvSpPr>
              <a:spLocks noChangeArrowheads="1"/>
            </p:cNvSpPr>
            <p:nvPr/>
          </p:nvSpPr>
          <p:spPr bwMode="auto">
            <a:xfrm>
              <a:off x="3816036" y="3983676"/>
              <a:ext cx="586966"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从</a:t>
              </a:r>
            </a:p>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AP</a:t>
              </a:r>
            </a:p>
          </p:txBody>
        </p:sp>
        <p:sp>
          <p:nvSpPr>
            <p:cNvPr id="207" name="Rectangle 27">
              <a:extLst>
                <a:ext uri="{FF2B5EF4-FFF2-40B4-BE49-F238E27FC236}">
                  <a16:creationId xmlns:a16="http://schemas.microsoft.com/office/drawing/2014/main" id="{3D331452-D26B-48CE-853C-3F5CC6645F91}"/>
                </a:ext>
              </a:extLst>
            </p:cNvPr>
            <p:cNvSpPr>
              <a:spLocks noChangeArrowheads="1"/>
            </p:cNvSpPr>
            <p:nvPr/>
          </p:nvSpPr>
          <p:spPr bwMode="auto">
            <a:xfrm>
              <a:off x="2316011" y="3983676"/>
              <a:ext cx="913059"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子类</a:t>
              </a:r>
            </a:p>
          </p:txBody>
        </p:sp>
        <p:sp>
          <p:nvSpPr>
            <p:cNvPr id="208" name="Rectangle 28">
              <a:extLst>
                <a:ext uri="{FF2B5EF4-FFF2-40B4-BE49-F238E27FC236}">
                  <a16:creationId xmlns:a16="http://schemas.microsoft.com/office/drawing/2014/main" id="{61F1EB26-2501-4E22-A6A0-8B0076E338D5}"/>
                </a:ext>
              </a:extLst>
            </p:cNvPr>
            <p:cNvSpPr>
              <a:spLocks noChangeArrowheads="1"/>
            </p:cNvSpPr>
            <p:nvPr/>
          </p:nvSpPr>
          <p:spPr bwMode="auto">
            <a:xfrm>
              <a:off x="3229069" y="3983676"/>
              <a:ext cx="586966"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到</a:t>
              </a:r>
            </a:p>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AP</a:t>
              </a:r>
            </a:p>
          </p:txBody>
        </p:sp>
        <p:sp>
          <p:nvSpPr>
            <p:cNvPr id="209" name="Rectangle 29">
              <a:extLst>
                <a:ext uri="{FF2B5EF4-FFF2-40B4-BE49-F238E27FC236}">
                  <a16:creationId xmlns:a16="http://schemas.microsoft.com/office/drawing/2014/main" id="{58112048-1041-44AD-9D37-E1C97216A440}"/>
                </a:ext>
              </a:extLst>
            </p:cNvPr>
            <p:cNvSpPr>
              <a:spLocks noChangeArrowheads="1"/>
            </p:cNvSpPr>
            <p:nvPr/>
          </p:nvSpPr>
          <p:spPr bwMode="auto">
            <a:xfrm>
              <a:off x="4403002" y="3983676"/>
              <a:ext cx="586966"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更多</a:t>
              </a:r>
            </a:p>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标识</a:t>
              </a:r>
            </a:p>
          </p:txBody>
        </p:sp>
        <p:sp>
          <p:nvSpPr>
            <p:cNvPr id="210" name="Rectangle 30">
              <a:extLst>
                <a:ext uri="{FF2B5EF4-FFF2-40B4-BE49-F238E27FC236}">
                  <a16:creationId xmlns:a16="http://schemas.microsoft.com/office/drawing/2014/main" id="{BD5B3EFC-7A7C-4C3C-BA85-B9C234A9AE5A}"/>
                </a:ext>
              </a:extLst>
            </p:cNvPr>
            <p:cNvSpPr>
              <a:spLocks noChangeArrowheads="1"/>
            </p:cNvSpPr>
            <p:nvPr/>
          </p:nvSpPr>
          <p:spPr bwMode="auto">
            <a:xfrm>
              <a:off x="6750867" y="3983676"/>
              <a:ext cx="586966"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WEP</a:t>
              </a:r>
            </a:p>
          </p:txBody>
        </p:sp>
        <p:sp>
          <p:nvSpPr>
            <p:cNvPr id="211" name="Rectangle 31">
              <a:extLst>
                <a:ext uri="{FF2B5EF4-FFF2-40B4-BE49-F238E27FC236}">
                  <a16:creationId xmlns:a16="http://schemas.microsoft.com/office/drawing/2014/main" id="{FCE34C91-3190-450C-BE28-CA77B99312BE}"/>
                </a:ext>
              </a:extLst>
            </p:cNvPr>
            <p:cNvSpPr>
              <a:spLocks noChangeArrowheads="1"/>
            </p:cNvSpPr>
            <p:nvPr/>
          </p:nvSpPr>
          <p:spPr bwMode="auto">
            <a:xfrm>
              <a:off x="6163901" y="3983676"/>
              <a:ext cx="586966"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更多</a:t>
              </a:r>
            </a:p>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数据</a:t>
              </a:r>
            </a:p>
          </p:txBody>
        </p:sp>
        <p:sp>
          <p:nvSpPr>
            <p:cNvPr id="212" name="Rectangle 32">
              <a:extLst>
                <a:ext uri="{FF2B5EF4-FFF2-40B4-BE49-F238E27FC236}">
                  <a16:creationId xmlns:a16="http://schemas.microsoft.com/office/drawing/2014/main" id="{8D454B86-0191-4773-ACBD-1932CF6F185F}"/>
                </a:ext>
              </a:extLst>
            </p:cNvPr>
            <p:cNvSpPr>
              <a:spLocks noChangeArrowheads="1"/>
            </p:cNvSpPr>
            <p:nvPr/>
          </p:nvSpPr>
          <p:spPr bwMode="auto">
            <a:xfrm>
              <a:off x="5576935" y="3983676"/>
              <a:ext cx="586966"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功率</a:t>
              </a:r>
            </a:p>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管理</a:t>
              </a:r>
            </a:p>
          </p:txBody>
        </p:sp>
        <p:sp>
          <p:nvSpPr>
            <p:cNvPr id="213" name="Rectangle 33">
              <a:extLst>
                <a:ext uri="{FF2B5EF4-FFF2-40B4-BE49-F238E27FC236}">
                  <a16:creationId xmlns:a16="http://schemas.microsoft.com/office/drawing/2014/main" id="{3BF345B0-9136-47AB-8DDB-56FFD4545941}"/>
                </a:ext>
              </a:extLst>
            </p:cNvPr>
            <p:cNvSpPr>
              <a:spLocks noChangeArrowheads="1"/>
            </p:cNvSpPr>
            <p:nvPr/>
          </p:nvSpPr>
          <p:spPr bwMode="auto">
            <a:xfrm>
              <a:off x="4989968" y="3983676"/>
              <a:ext cx="586966"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重试</a:t>
              </a:r>
            </a:p>
          </p:txBody>
        </p:sp>
        <p:sp>
          <p:nvSpPr>
            <p:cNvPr id="214" name="Rectangle 34">
              <a:extLst>
                <a:ext uri="{FF2B5EF4-FFF2-40B4-BE49-F238E27FC236}">
                  <a16:creationId xmlns:a16="http://schemas.microsoft.com/office/drawing/2014/main" id="{89619ED7-04D8-407E-8DD4-6B733386B0D4}"/>
                </a:ext>
              </a:extLst>
            </p:cNvPr>
            <p:cNvSpPr>
              <a:spLocks noChangeArrowheads="1"/>
            </p:cNvSpPr>
            <p:nvPr/>
          </p:nvSpPr>
          <p:spPr bwMode="auto">
            <a:xfrm>
              <a:off x="7337834" y="3983676"/>
              <a:ext cx="586966"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Rsvd</a:t>
              </a:r>
            </a:p>
          </p:txBody>
        </p:sp>
        <p:sp>
          <p:nvSpPr>
            <p:cNvPr id="215" name="Rectangle 35">
              <a:extLst>
                <a:ext uri="{FF2B5EF4-FFF2-40B4-BE49-F238E27FC236}">
                  <a16:creationId xmlns:a16="http://schemas.microsoft.com/office/drawing/2014/main" id="{B86CB5F5-1EC8-462D-9A0D-68A4DF38ECC9}"/>
                </a:ext>
              </a:extLst>
            </p:cNvPr>
            <p:cNvSpPr>
              <a:spLocks noChangeArrowheads="1"/>
            </p:cNvSpPr>
            <p:nvPr/>
          </p:nvSpPr>
          <p:spPr bwMode="auto">
            <a:xfrm>
              <a:off x="620330" y="3983676"/>
              <a:ext cx="847840" cy="609600"/>
            </a:xfrm>
            <a:prstGeom prst="rect">
              <a:avLst/>
            </a:prstGeom>
            <a:solidFill>
              <a:srgbClr val="009FF6"/>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协议</a:t>
              </a:r>
            </a:p>
            <a:p>
              <a:pPr algn="ctr" eaLnBrk="1" hangingPunct="1">
                <a:spcBef>
                  <a:spcPct val="0"/>
                </a:spcBef>
                <a:buClrTx/>
                <a:buSzTx/>
                <a:buFontTx/>
                <a:buNone/>
              </a:pPr>
              <a:r>
                <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sp>
          <p:nvSpPr>
            <p:cNvPr id="216" name="Text Box 36">
              <a:extLst>
                <a:ext uri="{FF2B5EF4-FFF2-40B4-BE49-F238E27FC236}">
                  <a16:creationId xmlns:a16="http://schemas.microsoft.com/office/drawing/2014/main" id="{BFDB382C-2760-46A3-89DE-5487530FE3FC}"/>
                </a:ext>
              </a:extLst>
            </p:cNvPr>
            <p:cNvSpPr txBox="1">
              <a:spLocks noChangeArrowheads="1"/>
            </p:cNvSpPr>
            <p:nvPr/>
          </p:nvSpPr>
          <p:spPr bwMode="auto">
            <a:xfrm>
              <a:off x="891396"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217" name="Text Box 37">
              <a:extLst>
                <a:ext uri="{FF2B5EF4-FFF2-40B4-BE49-F238E27FC236}">
                  <a16:creationId xmlns:a16="http://schemas.microsoft.com/office/drawing/2014/main" id="{119ADA07-168B-4081-91B3-DCB8BF9FB2F1}"/>
                </a:ext>
              </a:extLst>
            </p:cNvPr>
            <p:cNvSpPr txBox="1">
              <a:spLocks noChangeArrowheads="1"/>
            </p:cNvSpPr>
            <p:nvPr/>
          </p:nvSpPr>
          <p:spPr bwMode="auto">
            <a:xfrm>
              <a:off x="1749641" y="3641096"/>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2</a:t>
              </a:r>
            </a:p>
          </p:txBody>
        </p:sp>
        <p:sp>
          <p:nvSpPr>
            <p:cNvPr id="218" name="Text Box 38">
              <a:extLst>
                <a:ext uri="{FF2B5EF4-FFF2-40B4-BE49-F238E27FC236}">
                  <a16:creationId xmlns:a16="http://schemas.microsoft.com/office/drawing/2014/main" id="{082A95DF-AD3B-4432-8CFB-666C56188ADA}"/>
                </a:ext>
              </a:extLst>
            </p:cNvPr>
            <p:cNvSpPr txBox="1">
              <a:spLocks noChangeArrowheads="1"/>
            </p:cNvSpPr>
            <p:nvPr/>
          </p:nvSpPr>
          <p:spPr bwMode="auto">
            <a:xfrm>
              <a:off x="2616966"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4</a:t>
              </a:r>
            </a:p>
          </p:txBody>
        </p:sp>
        <p:sp>
          <p:nvSpPr>
            <p:cNvPr id="219" name="Text Box 39">
              <a:extLst>
                <a:ext uri="{FF2B5EF4-FFF2-40B4-BE49-F238E27FC236}">
                  <a16:creationId xmlns:a16="http://schemas.microsoft.com/office/drawing/2014/main" id="{A6CEEE16-DE21-43EA-BE16-91D6C16CEF6E}"/>
                </a:ext>
              </a:extLst>
            </p:cNvPr>
            <p:cNvSpPr txBox="1">
              <a:spLocks noChangeArrowheads="1"/>
            </p:cNvSpPr>
            <p:nvPr/>
          </p:nvSpPr>
          <p:spPr bwMode="auto">
            <a:xfrm>
              <a:off x="3387209"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220" name="Text Box 40">
              <a:extLst>
                <a:ext uri="{FF2B5EF4-FFF2-40B4-BE49-F238E27FC236}">
                  <a16:creationId xmlns:a16="http://schemas.microsoft.com/office/drawing/2014/main" id="{7CA6D50E-F9FF-4AA7-8E5F-CEC26B1A5A01}"/>
                </a:ext>
              </a:extLst>
            </p:cNvPr>
            <p:cNvSpPr txBox="1">
              <a:spLocks noChangeArrowheads="1"/>
            </p:cNvSpPr>
            <p:nvPr/>
          </p:nvSpPr>
          <p:spPr bwMode="auto">
            <a:xfrm>
              <a:off x="3946473"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221" name="Text Box 41">
              <a:extLst>
                <a:ext uri="{FF2B5EF4-FFF2-40B4-BE49-F238E27FC236}">
                  <a16:creationId xmlns:a16="http://schemas.microsoft.com/office/drawing/2014/main" id="{869637A3-B9A5-473C-9681-2BD6C125F36D}"/>
                </a:ext>
              </a:extLst>
            </p:cNvPr>
            <p:cNvSpPr txBox="1">
              <a:spLocks noChangeArrowheads="1"/>
            </p:cNvSpPr>
            <p:nvPr/>
          </p:nvSpPr>
          <p:spPr bwMode="auto">
            <a:xfrm>
              <a:off x="4533439"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222" name="Text Box 42">
              <a:extLst>
                <a:ext uri="{FF2B5EF4-FFF2-40B4-BE49-F238E27FC236}">
                  <a16:creationId xmlns:a16="http://schemas.microsoft.com/office/drawing/2014/main" id="{1C207195-FCB9-47CE-9377-9DE8F571AA12}"/>
                </a:ext>
              </a:extLst>
            </p:cNvPr>
            <p:cNvSpPr txBox="1">
              <a:spLocks noChangeArrowheads="1"/>
            </p:cNvSpPr>
            <p:nvPr/>
          </p:nvSpPr>
          <p:spPr bwMode="auto">
            <a:xfrm>
              <a:off x="6305803"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223" name="Text Box 43">
              <a:extLst>
                <a:ext uri="{FF2B5EF4-FFF2-40B4-BE49-F238E27FC236}">
                  <a16:creationId xmlns:a16="http://schemas.microsoft.com/office/drawing/2014/main" id="{9D12029F-EA3F-4C83-84F6-D5C7924E11DC}"/>
                </a:ext>
              </a:extLst>
            </p:cNvPr>
            <p:cNvSpPr txBox="1">
              <a:spLocks noChangeArrowheads="1"/>
            </p:cNvSpPr>
            <p:nvPr/>
          </p:nvSpPr>
          <p:spPr bwMode="auto">
            <a:xfrm>
              <a:off x="6900834"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224" name="Text Box 44">
              <a:extLst>
                <a:ext uri="{FF2B5EF4-FFF2-40B4-BE49-F238E27FC236}">
                  <a16:creationId xmlns:a16="http://schemas.microsoft.com/office/drawing/2014/main" id="{002F918E-9333-4E19-B133-1E4B533DA2CE}"/>
                </a:ext>
              </a:extLst>
            </p:cNvPr>
            <p:cNvSpPr txBox="1">
              <a:spLocks noChangeArrowheads="1"/>
            </p:cNvSpPr>
            <p:nvPr/>
          </p:nvSpPr>
          <p:spPr bwMode="auto">
            <a:xfrm>
              <a:off x="7468271"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225" name="Text Box 45">
              <a:extLst>
                <a:ext uri="{FF2B5EF4-FFF2-40B4-BE49-F238E27FC236}">
                  <a16:creationId xmlns:a16="http://schemas.microsoft.com/office/drawing/2014/main" id="{F72F0E81-4F31-4424-A07B-9937A85D0232}"/>
                </a:ext>
              </a:extLst>
            </p:cNvPr>
            <p:cNvSpPr txBox="1">
              <a:spLocks noChangeArrowheads="1"/>
            </p:cNvSpPr>
            <p:nvPr/>
          </p:nvSpPr>
          <p:spPr bwMode="auto">
            <a:xfrm>
              <a:off x="5110213"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226" name="Text Box 46">
              <a:extLst>
                <a:ext uri="{FF2B5EF4-FFF2-40B4-BE49-F238E27FC236}">
                  <a16:creationId xmlns:a16="http://schemas.microsoft.com/office/drawing/2014/main" id="{458C2D29-71C2-417B-9D28-AB6BCA01CAC0}"/>
                </a:ext>
              </a:extLst>
            </p:cNvPr>
            <p:cNvSpPr txBox="1">
              <a:spLocks noChangeArrowheads="1"/>
            </p:cNvSpPr>
            <p:nvPr/>
          </p:nvSpPr>
          <p:spPr bwMode="auto">
            <a:xfrm>
              <a:off x="5707372" y="3659032"/>
              <a:ext cx="311147" cy="3698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8" name="矩形: 圆角 7">
            <a:extLst>
              <a:ext uri="{FF2B5EF4-FFF2-40B4-BE49-F238E27FC236}">
                <a16:creationId xmlns:a16="http://schemas.microsoft.com/office/drawing/2014/main" id="{20F36FE7-3191-4AC3-9028-D84AE652C102}"/>
              </a:ext>
            </a:extLst>
          </p:cNvPr>
          <p:cNvSpPr/>
          <p:nvPr/>
        </p:nvSpPr>
        <p:spPr>
          <a:xfrm>
            <a:off x="2601327" y="4048643"/>
            <a:ext cx="7416800" cy="1077250"/>
          </a:xfrm>
          <a:prstGeom prst="roundRect">
            <a:avLst>
              <a:gd name="adj" fmla="val 11008"/>
            </a:avLst>
          </a:prstGeom>
          <a:noFill/>
          <a:ln w="19050">
            <a:solidFill>
              <a:srgbClr val="009FF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A818F8B5-7723-4FCD-8415-F0F31602EC44}"/>
              </a:ext>
            </a:extLst>
          </p:cNvPr>
          <p:cNvGrpSpPr/>
          <p:nvPr/>
        </p:nvGrpSpPr>
        <p:grpSpPr>
          <a:xfrm>
            <a:off x="3516086" y="5164606"/>
            <a:ext cx="4826525" cy="1200071"/>
            <a:chOff x="1479274" y="4923134"/>
            <a:chExt cx="4826525" cy="1200071"/>
          </a:xfrm>
        </p:grpSpPr>
        <p:sp>
          <p:nvSpPr>
            <p:cNvPr id="230" name="Text Box 7">
              <a:extLst>
                <a:ext uri="{FF2B5EF4-FFF2-40B4-BE49-F238E27FC236}">
                  <a16:creationId xmlns:a16="http://schemas.microsoft.com/office/drawing/2014/main" id="{DEFBFFAD-980A-48C8-BFA0-F108CF70B51E}"/>
                </a:ext>
              </a:extLst>
            </p:cNvPr>
            <p:cNvSpPr txBox="1">
              <a:spLocks noChangeArrowheads="1"/>
            </p:cNvSpPr>
            <p:nvPr/>
          </p:nvSpPr>
          <p:spPr bwMode="auto">
            <a:xfrm>
              <a:off x="1479274" y="5476874"/>
              <a:ext cx="4826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帧类型</a:t>
              </a:r>
            </a:p>
            <a:p>
              <a:pPr>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关联、</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RTS</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CTS</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 ，数据</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31" name="Line 8">
              <a:extLst>
                <a:ext uri="{FF2B5EF4-FFF2-40B4-BE49-F238E27FC236}">
                  <a16:creationId xmlns:a16="http://schemas.microsoft.com/office/drawing/2014/main" id="{DF09FDC4-F6A1-464C-AE9E-C5BE5DCC9BFF}"/>
                </a:ext>
              </a:extLst>
            </p:cNvPr>
            <p:cNvSpPr>
              <a:spLocks noChangeShapeType="1"/>
            </p:cNvSpPr>
            <p:nvPr/>
          </p:nvSpPr>
          <p:spPr bwMode="auto">
            <a:xfrm flipH="1" flipV="1">
              <a:off x="1926250" y="4923134"/>
              <a:ext cx="0" cy="52516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169246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wipe(down)">
                                      <p:cBhvr>
                                        <p:cTn id="19" dur="500"/>
                                        <p:tgtEl>
                                          <p:spTgt spid="201"/>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1000"/>
                                        <p:tgtEl>
                                          <p:spTgt spid="7"/>
                                        </p:tgtEl>
                                      </p:cBhvr>
                                    </p:animEffect>
                                  </p:childTnLst>
                                </p:cTn>
                              </p:par>
                            </p:childTnLst>
                          </p:cTn>
                        </p:par>
                        <p:par>
                          <p:cTn id="34" fill="hold">
                            <p:stCondLst>
                              <p:cond delay="4500"/>
                            </p:stCondLst>
                            <p:childTnLst>
                              <p:par>
                                <p:cTn id="35" presetID="22" presetClass="entr" presetSubtype="4"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E2F7E83-5F06-B858-AB11-A7B516AB8FC2}"/>
              </a:ext>
            </a:extLst>
          </p:cNvPr>
          <p:cNvGrpSpPr/>
          <p:nvPr/>
        </p:nvGrpSpPr>
        <p:grpSpPr>
          <a:xfrm>
            <a:off x="430213" y="0"/>
            <a:ext cx="6689838" cy="1428589"/>
            <a:chOff x="551030" y="-368704"/>
            <a:chExt cx="6689838" cy="1428589"/>
          </a:xfrm>
        </p:grpSpPr>
        <p:grpSp>
          <p:nvGrpSpPr>
            <p:cNvPr id="3" name="组合 2">
              <a:extLst>
                <a:ext uri="{FF2B5EF4-FFF2-40B4-BE49-F238E27FC236}">
                  <a16:creationId xmlns:a16="http://schemas.microsoft.com/office/drawing/2014/main" id="{D091649C-E2DC-0CC0-915D-BBD5001C0916}"/>
                </a:ext>
              </a:extLst>
            </p:cNvPr>
            <p:cNvGrpSpPr/>
            <p:nvPr/>
          </p:nvGrpSpPr>
          <p:grpSpPr>
            <a:xfrm>
              <a:off x="1201630" y="303925"/>
              <a:ext cx="6039238" cy="687997"/>
              <a:chOff x="1839057" y="967769"/>
              <a:chExt cx="6039238" cy="687997"/>
            </a:xfrm>
          </p:grpSpPr>
          <p:sp>
            <p:nvSpPr>
              <p:cNvPr id="5" name="矩形: 圆角 44">
                <a:extLst>
                  <a:ext uri="{FF2B5EF4-FFF2-40B4-BE49-F238E27FC236}">
                    <a16:creationId xmlns:a16="http://schemas.microsoft.com/office/drawing/2014/main" id="{BC12B367-F841-70CA-2B27-2C0ADD6E8D9C}"/>
                  </a:ext>
                </a:extLst>
              </p:cNvPr>
              <p:cNvSpPr/>
              <p:nvPr/>
            </p:nvSpPr>
            <p:spPr>
              <a:xfrm>
                <a:off x="1839057" y="967769"/>
                <a:ext cx="603923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4140FD1C-F4A3-A9F6-3454-1DCE0CD79104}"/>
                  </a:ext>
                </a:extLst>
              </p:cNvPr>
              <p:cNvSpPr txBox="1"/>
              <p:nvPr/>
            </p:nvSpPr>
            <p:spPr>
              <a:xfrm>
                <a:off x="2786092" y="1009435"/>
                <a:ext cx="497080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802.11</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5E1F5342-AA42-317C-27E9-949EED47F34A}"/>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7" name="文本框 6">
            <a:extLst>
              <a:ext uri="{FF2B5EF4-FFF2-40B4-BE49-F238E27FC236}">
                <a16:creationId xmlns:a16="http://schemas.microsoft.com/office/drawing/2014/main" id="{BCDCEBD8-7F4A-3D13-235E-554ACECA35F9}"/>
              </a:ext>
            </a:extLst>
          </p:cNvPr>
          <p:cNvSpPr txBox="1"/>
          <p:nvPr/>
        </p:nvSpPr>
        <p:spPr>
          <a:xfrm>
            <a:off x="1493738" y="1538723"/>
            <a:ext cx="8978747" cy="2308324"/>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400" dirty="0">
                <a:latin typeface="SimHei" panose="02010609060101010101" pitchFamily="49" charset="-122"/>
                <a:ea typeface="SimHei" panose="02010609060101010101" pitchFamily="49" charset="-122"/>
              </a:rPr>
              <a:t>多个无线设备和</a:t>
            </a:r>
            <a:r>
              <a:rPr kumimoji="1" lang="en-US" altLang="zh-CN" sz="2400" dirty="0">
                <a:latin typeface="SimHei" panose="02010609060101010101" pitchFamily="49" charset="-122"/>
                <a:ea typeface="SimHei" panose="02010609060101010101" pitchFamily="49" charset="-122"/>
              </a:rPr>
              <a:t>AP</a:t>
            </a:r>
            <a:r>
              <a:rPr kumimoji="1" lang="zh-CN" altLang="en-US" sz="2400" dirty="0">
                <a:latin typeface="SimHei" panose="02010609060101010101" pitchFamily="49" charset="-122"/>
                <a:ea typeface="SimHei" panose="02010609060101010101" pitchFamily="49" charset="-122"/>
              </a:rPr>
              <a:t>同时经过相同的信道传输数据帧：发生碰撞</a:t>
            </a:r>
            <a:endParaRPr kumimoji="1" lang="en-US" altLang="zh-CN" sz="24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endParaRPr kumimoji="1" lang="en-US" altLang="zh-CN" sz="2400" dirty="0">
              <a:latin typeface="SimHei" panose="02010609060101010101" pitchFamily="49" charset="-122"/>
              <a:ea typeface="SimHei" panose="02010609060101010101" pitchFamily="49" charset="-122"/>
            </a:endParaRPr>
          </a:p>
          <a:p>
            <a:pPr marL="285750" indent="-285750">
              <a:buFont typeface="Arial" panose="020B0604020202020204" pitchFamily="34" charset="0"/>
              <a:buChar char="•"/>
            </a:pPr>
            <a:r>
              <a:rPr kumimoji="1" lang="en-US" altLang="zh-CN" sz="2400" dirty="0">
                <a:latin typeface="SimHei" panose="02010609060101010101" pitchFamily="49" charset="-122"/>
                <a:ea typeface="SimHei" panose="02010609060101010101" pitchFamily="49" charset="-122"/>
              </a:rPr>
              <a:t>802.11</a:t>
            </a:r>
            <a:r>
              <a:rPr kumimoji="1" lang="zh-CN" altLang="en-US" sz="2400" dirty="0">
                <a:latin typeface="SimHei" panose="02010609060101010101" pitchFamily="49" charset="-122"/>
                <a:ea typeface="SimHei" panose="02010609060101010101" pitchFamily="49" charset="-122"/>
              </a:rPr>
              <a:t> </a:t>
            </a:r>
            <a:r>
              <a:rPr kumimoji="1" lang="en-US" altLang="zh-CN" sz="2400" dirty="0">
                <a:highlight>
                  <a:srgbClr val="FCD484"/>
                </a:highlight>
                <a:latin typeface="SimHei" panose="02010609060101010101" pitchFamily="49" charset="-122"/>
                <a:ea typeface="SimHei" panose="02010609060101010101" pitchFamily="49" charset="-122"/>
              </a:rPr>
              <a:t>CSMA</a:t>
            </a:r>
            <a:r>
              <a:rPr kumimoji="1" lang="zh-CN" altLang="en-US" sz="2400" dirty="0">
                <a:highlight>
                  <a:srgbClr val="FCD484"/>
                </a:highlight>
                <a:latin typeface="SimHei" panose="02010609060101010101" pitchFamily="49" charset="-122"/>
                <a:ea typeface="SimHei" panose="02010609060101010101" pitchFamily="49" charset="-122"/>
              </a:rPr>
              <a:t>：发送之前先监听信道</a:t>
            </a:r>
            <a:endParaRPr kumimoji="1" lang="en-US" altLang="zh-CN" sz="2400" dirty="0">
              <a:highlight>
                <a:srgbClr val="FCD484"/>
              </a:highlight>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kumimoji="1" lang="zh-CN" altLang="en-US" sz="2400" dirty="0">
                <a:latin typeface="SimHei" panose="02010609060101010101" pitchFamily="49" charset="-122"/>
                <a:ea typeface="SimHei" panose="02010609060101010101" pitchFamily="49" charset="-122"/>
              </a:rPr>
              <a:t>防止与其他站点正在进行的传输碰撞</a:t>
            </a:r>
            <a:endParaRPr kumimoji="1" lang="en-US" altLang="zh-CN"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endParaRPr kumimoji="1" lang="en-US" altLang="zh-CN"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endParaRPr kumimoji="1" lang="en-US" altLang="zh-CN" sz="2400" dirty="0">
              <a:latin typeface="SimHei" panose="02010609060101010101" pitchFamily="49" charset="-122"/>
              <a:ea typeface="SimHei" panose="02010609060101010101" pitchFamily="49" charset="-122"/>
            </a:endParaRPr>
          </a:p>
        </p:txBody>
      </p:sp>
      <p:sp>
        <p:nvSpPr>
          <p:cNvPr id="8" name="文本框 7">
            <a:extLst>
              <a:ext uri="{FF2B5EF4-FFF2-40B4-BE49-F238E27FC236}">
                <a16:creationId xmlns:a16="http://schemas.microsoft.com/office/drawing/2014/main" id="{66B905D1-F33C-277A-D931-4C54F3B9F515}"/>
              </a:ext>
            </a:extLst>
          </p:cNvPr>
          <p:cNvSpPr txBox="1"/>
          <p:nvPr/>
        </p:nvSpPr>
        <p:spPr>
          <a:xfrm>
            <a:off x="1493738" y="3046050"/>
            <a:ext cx="10137355" cy="230832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latin typeface="SimHei" panose="02010609060101010101" pitchFamily="49" charset="-122"/>
                <a:ea typeface="SimHei" panose="02010609060101010101" pitchFamily="49" charset="-122"/>
              </a:rPr>
              <a:t>802.11</a:t>
            </a:r>
            <a:r>
              <a:rPr kumimoji="1" lang="zh-CN" altLang="en-US" sz="2400" dirty="0">
                <a:latin typeface="SimHei" panose="02010609060101010101" pitchFamily="49" charset="-122"/>
                <a:ea typeface="SimHei" panose="02010609060101010101" pitchFamily="49" charset="-122"/>
              </a:rPr>
              <a:t>：</a:t>
            </a:r>
            <a:r>
              <a:rPr kumimoji="1" lang="zh-CN" altLang="en-US" sz="2400" dirty="0">
                <a:highlight>
                  <a:srgbClr val="FCD484"/>
                </a:highlight>
                <a:latin typeface="SimHei" panose="02010609060101010101" pitchFamily="49" charset="-122"/>
                <a:ea typeface="SimHei" panose="02010609060101010101" pitchFamily="49" charset="-122"/>
              </a:rPr>
              <a:t>不进行冲突检测（</a:t>
            </a:r>
            <a:r>
              <a:rPr kumimoji="1" lang="en-US" altLang="zh-CN" sz="2400" dirty="0">
                <a:highlight>
                  <a:srgbClr val="FCD484"/>
                </a:highlight>
                <a:latin typeface="SimHei" panose="02010609060101010101" pitchFamily="49" charset="-122"/>
                <a:ea typeface="SimHei" panose="02010609060101010101" pitchFamily="49" charset="-122"/>
              </a:rPr>
              <a:t>Collision</a:t>
            </a:r>
            <a:r>
              <a:rPr kumimoji="1" lang="zh-CN" altLang="en-US" sz="2400" dirty="0">
                <a:highlight>
                  <a:srgbClr val="FCD484"/>
                </a:highlight>
                <a:latin typeface="SimHei" panose="02010609060101010101" pitchFamily="49" charset="-122"/>
                <a:ea typeface="SimHei" panose="02010609060101010101" pitchFamily="49" charset="-122"/>
              </a:rPr>
              <a:t> </a:t>
            </a:r>
            <a:r>
              <a:rPr kumimoji="1" lang="en-US" altLang="zh-CN" sz="2400" dirty="0">
                <a:highlight>
                  <a:srgbClr val="FCD484"/>
                </a:highlight>
                <a:latin typeface="SimHei" panose="02010609060101010101" pitchFamily="49" charset="-122"/>
                <a:ea typeface="SimHei" panose="02010609060101010101" pitchFamily="49" charset="-122"/>
              </a:rPr>
              <a:t>Detection</a:t>
            </a:r>
            <a:r>
              <a:rPr kumimoji="1" lang="zh-CN" altLang="en-US" sz="2400" dirty="0">
                <a:highlight>
                  <a:srgbClr val="FCD484"/>
                </a:highlight>
                <a:latin typeface="SimHei" panose="02010609060101010101" pitchFamily="49" charset="-122"/>
                <a:ea typeface="SimHei" panose="02010609060101010101" pitchFamily="49" charset="-122"/>
              </a:rPr>
              <a:t>）</a:t>
            </a:r>
            <a:endParaRPr kumimoji="1" lang="en-US" altLang="zh-CN" sz="2400" dirty="0">
              <a:highlight>
                <a:srgbClr val="FCD484"/>
              </a:highlight>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kumimoji="1" lang="zh-CN" altLang="en-US" sz="2400" dirty="0">
                <a:latin typeface="SimHei" panose="02010609060101010101" pitchFamily="49" charset="-122"/>
                <a:ea typeface="SimHei" panose="02010609060101010101" pitchFamily="49" charset="-122"/>
              </a:rPr>
              <a:t>难以进行冲突检测：碰撞检测需要站点边发送边接收。</a:t>
            </a:r>
            <a:r>
              <a:rPr kumimoji="1" lang="en-US" altLang="zh-CN" sz="2400" dirty="0">
                <a:latin typeface="SimHei" panose="02010609060101010101" pitchFamily="49" charset="-122"/>
                <a:ea typeface="SimHei" panose="02010609060101010101" pitchFamily="49" charset="-122"/>
              </a:rPr>
              <a:t>802.11</a:t>
            </a:r>
            <a:r>
              <a:rPr kumimoji="1" lang="zh-CN" altLang="en-US" sz="2400" dirty="0">
                <a:latin typeface="SimHei" panose="02010609060101010101" pitchFamily="49" charset="-122"/>
                <a:ea typeface="SimHei" panose="02010609060101010101" pitchFamily="49" charset="-122"/>
              </a:rPr>
              <a:t>适配器发送的信号强大要远大于接收信号的强度（衰减造成）</a:t>
            </a:r>
            <a:endParaRPr kumimoji="1" lang="en-US" altLang="zh-CN"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kumimoji="1" lang="zh-CN" altLang="en-US" sz="2400" dirty="0">
                <a:latin typeface="SimHei" panose="02010609060101010101" pitchFamily="49" charset="-122"/>
                <a:ea typeface="SimHei" panose="02010609060101010101" pitchFamily="49" charset="-122"/>
              </a:rPr>
              <a:t>冲突检测也没有意义：检测不到冲突不代表没有碰撞发生（隐藏终端问题）</a:t>
            </a:r>
            <a:endParaRPr kumimoji="1" lang="en-US" altLang="zh-CN"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kumimoji="1" lang="zh-CN" altLang="en-US" sz="2400" dirty="0">
                <a:latin typeface="SimHei" panose="02010609060101010101" pitchFamily="49" charset="-122"/>
                <a:ea typeface="SimHei" panose="02010609060101010101" pitchFamily="49" charset="-122"/>
              </a:rPr>
              <a:t>目标：</a:t>
            </a:r>
            <a:r>
              <a:rPr kumimoji="1" lang="zh-CN" altLang="en-US" sz="2400" dirty="0">
                <a:highlight>
                  <a:srgbClr val="FCD484"/>
                </a:highlight>
                <a:latin typeface="SimHei" panose="02010609060101010101" pitchFamily="49" charset="-122"/>
                <a:ea typeface="SimHei" panose="02010609060101010101" pitchFamily="49" charset="-122"/>
              </a:rPr>
              <a:t>冲突避免：</a:t>
            </a:r>
            <a:r>
              <a:rPr kumimoji="1" lang="en-US" altLang="zh-CN" sz="2400" dirty="0">
                <a:highlight>
                  <a:srgbClr val="FCD484"/>
                </a:highlight>
                <a:latin typeface="SimHei" panose="02010609060101010101" pitchFamily="49" charset="-122"/>
                <a:ea typeface="SimHei" panose="02010609060101010101" pitchFamily="49" charset="-122"/>
              </a:rPr>
              <a:t>CSMA/CA</a:t>
            </a:r>
            <a:r>
              <a:rPr kumimoji="1" lang="zh-CN" altLang="en-US" sz="2400" dirty="0">
                <a:highlight>
                  <a:srgbClr val="FCD484"/>
                </a:highlight>
                <a:latin typeface="SimHei" panose="02010609060101010101" pitchFamily="49" charset="-122"/>
                <a:ea typeface="SimHei" panose="02010609060101010101" pitchFamily="49" charset="-122"/>
              </a:rPr>
              <a:t>（</a:t>
            </a:r>
            <a:r>
              <a:rPr lang="en-US" altLang="zh-CN" sz="2400" u="sng" kern="0" dirty="0">
                <a:solidFill>
                  <a:srgbClr val="0000A8"/>
                </a:solidFill>
                <a:highlight>
                  <a:srgbClr val="FCD484"/>
                </a:highlight>
                <a:latin typeface="SimHei" panose="02010609060101010101" pitchFamily="49" charset="-122"/>
                <a:ea typeface="SimHei" panose="02010609060101010101" pitchFamily="49" charset="-122"/>
              </a:rPr>
              <a:t> C</a:t>
            </a:r>
            <a:r>
              <a:rPr lang="en-US" altLang="zh-CN" sz="2400" kern="0" dirty="0">
                <a:highlight>
                  <a:srgbClr val="FCD484"/>
                </a:highlight>
                <a:latin typeface="SimHei" panose="02010609060101010101" pitchFamily="49" charset="-122"/>
                <a:ea typeface="SimHei" panose="02010609060101010101" pitchFamily="49" charset="-122"/>
              </a:rPr>
              <a:t>ollision</a:t>
            </a:r>
            <a:r>
              <a:rPr lang="zh-CN" altLang="en-US" sz="2400" kern="0" dirty="0">
                <a:highlight>
                  <a:srgbClr val="FCD484"/>
                </a:highlight>
                <a:latin typeface="SimHei" panose="02010609060101010101" pitchFamily="49" charset="-122"/>
                <a:ea typeface="SimHei" panose="02010609060101010101" pitchFamily="49" charset="-122"/>
              </a:rPr>
              <a:t> </a:t>
            </a:r>
            <a:r>
              <a:rPr lang="en-US" altLang="zh-CN" sz="2400" u="sng" kern="0" dirty="0">
                <a:solidFill>
                  <a:srgbClr val="0000A8"/>
                </a:solidFill>
                <a:highlight>
                  <a:srgbClr val="FCD484"/>
                </a:highlight>
                <a:latin typeface="SimHei" panose="02010609060101010101" pitchFamily="49" charset="-122"/>
                <a:ea typeface="SimHei" panose="02010609060101010101" pitchFamily="49" charset="-122"/>
              </a:rPr>
              <a:t>A</a:t>
            </a:r>
            <a:r>
              <a:rPr lang="en-US" altLang="zh-CN" sz="2400" kern="0" dirty="0">
                <a:highlight>
                  <a:srgbClr val="FCD484"/>
                </a:highlight>
                <a:latin typeface="SimHei" panose="02010609060101010101" pitchFamily="49" charset="-122"/>
                <a:ea typeface="SimHei" panose="02010609060101010101" pitchFamily="49" charset="-122"/>
              </a:rPr>
              <a:t>voidance </a:t>
            </a:r>
            <a:r>
              <a:rPr kumimoji="1" lang="zh-CN" altLang="en-US" sz="2400" dirty="0">
                <a:highlight>
                  <a:srgbClr val="FCD484"/>
                </a:highlight>
                <a:latin typeface="SimHei" panose="02010609060101010101" pitchFamily="49" charset="-122"/>
                <a:ea typeface="SimHei" panose="02010609060101010101" pitchFamily="49" charset="-122"/>
              </a:rPr>
              <a:t>）</a:t>
            </a:r>
          </a:p>
        </p:txBody>
      </p:sp>
      <p:sp>
        <p:nvSpPr>
          <p:cNvPr id="14" name="文本框 13">
            <a:extLst>
              <a:ext uri="{FF2B5EF4-FFF2-40B4-BE49-F238E27FC236}">
                <a16:creationId xmlns:a16="http://schemas.microsoft.com/office/drawing/2014/main" id="{FC9F7623-8CD8-71BE-C62B-AF2586C6148B}"/>
              </a:ext>
            </a:extLst>
          </p:cNvPr>
          <p:cNvSpPr txBox="1"/>
          <p:nvPr/>
        </p:nvSpPr>
        <p:spPr>
          <a:xfrm>
            <a:off x="1629543" y="5354374"/>
            <a:ext cx="9068719" cy="830997"/>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400" dirty="0">
                <a:latin typeface="SimHei" panose="02010609060101010101" pitchFamily="49" charset="-122"/>
                <a:ea typeface="SimHei" panose="02010609060101010101" pitchFamily="49" charset="-122"/>
              </a:rPr>
              <a:t>无线信道比特差错率很高且存在隐藏终端的问题：</a:t>
            </a:r>
            <a:endParaRPr kumimoji="1" lang="en-US" altLang="zh-CN"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kumimoji="1" lang="zh-CN" altLang="en-US" sz="2400" dirty="0">
                <a:highlight>
                  <a:srgbClr val="FCD484"/>
                </a:highlight>
                <a:latin typeface="SimHei" panose="02010609060101010101" pitchFamily="49" charset="-122"/>
                <a:ea typeface="SimHei" panose="02010609060101010101" pitchFamily="49" charset="-122"/>
              </a:rPr>
              <a:t>使用链路层确认</a:t>
            </a:r>
            <a:r>
              <a:rPr kumimoji="1" lang="en-US" altLang="zh-CN" sz="2400" dirty="0">
                <a:highlight>
                  <a:srgbClr val="FCD484"/>
                </a:highlight>
                <a:latin typeface="SimHei" panose="02010609060101010101" pitchFamily="49" charset="-122"/>
                <a:ea typeface="SimHei" panose="02010609060101010101" pitchFamily="49" charset="-122"/>
              </a:rPr>
              <a:t>/</a:t>
            </a:r>
            <a:r>
              <a:rPr kumimoji="1" lang="zh-CN" altLang="en-US" sz="2400" dirty="0">
                <a:highlight>
                  <a:srgbClr val="FCD484"/>
                </a:highlight>
                <a:latin typeface="SimHei" panose="02010609060101010101" pitchFamily="49" charset="-122"/>
                <a:ea typeface="SimHei" panose="02010609060101010101" pitchFamily="49" charset="-122"/>
              </a:rPr>
              <a:t>重传（</a:t>
            </a:r>
            <a:r>
              <a:rPr kumimoji="1" lang="en-US" altLang="zh-CN" sz="2400" dirty="0">
                <a:highlight>
                  <a:srgbClr val="FCD484"/>
                </a:highlight>
                <a:latin typeface="SimHei" panose="02010609060101010101" pitchFamily="49" charset="-122"/>
                <a:ea typeface="SimHei" panose="02010609060101010101" pitchFamily="49" charset="-122"/>
              </a:rPr>
              <a:t>ARQ</a:t>
            </a:r>
            <a:r>
              <a:rPr kumimoji="1" lang="zh-CN" altLang="en-US" sz="2400" dirty="0">
                <a:highlight>
                  <a:srgbClr val="FCD484"/>
                </a:highlight>
                <a:latin typeface="SimHei" panose="02010609060101010101" pitchFamily="49" charset="-122"/>
                <a:ea typeface="SimHei" panose="02010609060101010101" pitchFamily="49" charset="-122"/>
              </a:rPr>
              <a:t>）方案</a:t>
            </a:r>
          </a:p>
        </p:txBody>
      </p:sp>
    </p:spTree>
    <p:extLst>
      <p:ext uri="{BB962C8B-B14F-4D97-AF65-F5344CB8AC3E}">
        <p14:creationId xmlns:p14="http://schemas.microsoft.com/office/powerpoint/2010/main" val="318721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98EC8B1-54BF-4AE1-BC52-88DD9C27D94C}"/>
              </a:ext>
            </a:extLst>
          </p:cNvPr>
          <p:cNvGrpSpPr/>
          <p:nvPr/>
        </p:nvGrpSpPr>
        <p:grpSpPr>
          <a:xfrm>
            <a:off x="430213" y="0"/>
            <a:ext cx="7610474" cy="1428589"/>
            <a:chOff x="551030" y="-368704"/>
            <a:chExt cx="7610474" cy="1428589"/>
          </a:xfrm>
        </p:grpSpPr>
        <p:grpSp>
          <p:nvGrpSpPr>
            <p:cNvPr id="43" name="组合 42">
              <a:extLst>
                <a:ext uri="{FF2B5EF4-FFF2-40B4-BE49-F238E27FC236}">
                  <a16:creationId xmlns:a16="http://schemas.microsoft.com/office/drawing/2014/main" id="{DD20704F-B79D-4840-9E35-F4F6224484B4}"/>
                </a:ext>
              </a:extLst>
            </p:cNvPr>
            <p:cNvGrpSpPr/>
            <p:nvPr/>
          </p:nvGrpSpPr>
          <p:grpSpPr>
            <a:xfrm>
              <a:off x="1201629" y="303925"/>
              <a:ext cx="6959875" cy="687997"/>
              <a:chOff x="1839056" y="967769"/>
              <a:chExt cx="6959875" cy="687997"/>
            </a:xfrm>
          </p:grpSpPr>
          <p:sp>
            <p:nvSpPr>
              <p:cNvPr id="45" name="矩形: 圆角 44">
                <a:extLst>
                  <a:ext uri="{FF2B5EF4-FFF2-40B4-BE49-F238E27FC236}">
                    <a16:creationId xmlns:a16="http://schemas.microsoft.com/office/drawing/2014/main" id="{65D05860-F4A1-4756-A432-38EC15A282EA}"/>
                  </a:ext>
                </a:extLst>
              </p:cNvPr>
              <p:cNvSpPr/>
              <p:nvPr/>
            </p:nvSpPr>
            <p:spPr>
              <a:xfrm>
                <a:off x="1839056" y="967769"/>
                <a:ext cx="69598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E1BE0E76-C1A1-4C41-AD37-CD993C3005A6}"/>
                  </a:ext>
                </a:extLst>
              </p:cNvPr>
              <p:cNvSpPr txBox="1"/>
              <p:nvPr/>
            </p:nvSpPr>
            <p:spPr>
              <a:xfrm>
                <a:off x="2786092" y="1009435"/>
                <a:ext cx="589695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Wi-Fi: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发送方的工作流程</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4" name="图片 43">
              <a:extLst>
                <a:ext uri="{FF2B5EF4-FFF2-40B4-BE49-F238E27FC236}">
                  <a16:creationId xmlns:a16="http://schemas.microsoft.com/office/drawing/2014/main" id="{5FF3C956-4FAC-491D-8DE1-06943A6C4C7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0" name="Text Box 79">
            <a:extLst>
              <a:ext uri="{FF2B5EF4-FFF2-40B4-BE49-F238E27FC236}">
                <a16:creationId xmlns:a16="http://schemas.microsoft.com/office/drawing/2014/main" id="{6028C0E5-FF73-4ACC-A549-D253D84AA39A}"/>
              </a:ext>
            </a:extLst>
          </p:cNvPr>
          <p:cNvSpPr txBox="1">
            <a:spLocks noChangeArrowheads="1"/>
          </p:cNvSpPr>
          <p:nvPr/>
        </p:nvSpPr>
        <p:spPr bwMode="auto">
          <a:xfrm>
            <a:off x="1645921" y="2409282"/>
            <a:ext cx="462782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如果侦听到信道闲置了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DIFS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秒</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Text Box 79">
            <a:extLst>
              <a:ext uri="{FF2B5EF4-FFF2-40B4-BE49-F238E27FC236}">
                <a16:creationId xmlns:a16="http://schemas.microsoft.com/office/drawing/2014/main" id="{219B2989-091A-4CAB-807B-3F8DA563EA74}"/>
              </a:ext>
            </a:extLst>
          </p:cNvPr>
          <p:cNvSpPr txBox="1">
            <a:spLocks noChangeArrowheads="1"/>
          </p:cNvSpPr>
          <p:nvPr/>
        </p:nvSpPr>
        <p:spPr bwMode="auto">
          <a:xfrm>
            <a:off x="1645921" y="3970415"/>
            <a:ext cx="5343662"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buClr>
                <a:srgbClr val="009FF6"/>
              </a:buClr>
            </a:pP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rgbClr val="009FF6"/>
                </a:solidFill>
                <a:highlight>
                  <a:srgbClr val="FCD484"/>
                </a:highlight>
                <a:latin typeface="Times New Roman" panose="02020603050405020304" pitchFamily="18" charset="0"/>
                <a:ea typeface="思源黑体 CN Normal" panose="020B0400000000000000" pitchFamily="34" charset="-122"/>
                <a:cs typeface="Times New Roman" panose="02020603050405020304" pitchFamily="18" charset="0"/>
              </a:rPr>
              <a:t>如果侦听到信道忙</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，则</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选择一个随机避退值作为定时器的定时时间，并在侦听信道空闲时递减该值</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Text Box 6">
            <a:extLst>
              <a:ext uri="{FF2B5EF4-FFF2-40B4-BE49-F238E27FC236}">
                <a16:creationId xmlns:a16="http://schemas.microsoft.com/office/drawing/2014/main" id="{6B609617-287E-40DD-8BC5-99430A067F6D}"/>
              </a:ext>
            </a:extLst>
          </p:cNvPr>
          <p:cNvSpPr txBox="1">
            <a:spLocks noChangeArrowheads="1"/>
          </p:cNvSpPr>
          <p:nvPr/>
        </p:nvSpPr>
        <p:spPr bwMode="auto">
          <a:xfrm>
            <a:off x="7486689" y="197648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25" name="Text Box 7">
            <a:extLst>
              <a:ext uri="{FF2B5EF4-FFF2-40B4-BE49-F238E27FC236}">
                <a16:creationId xmlns:a16="http://schemas.microsoft.com/office/drawing/2014/main" id="{15D94440-9802-4428-A38D-E777A3D3F660}"/>
              </a:ext>
            </a:extLst>
          </p:cNvPr>
          <p:cNvSpPr txBox="1">
            <a:spLocks noChangeArrowheads="1"/>
          </p:cNvSpPr>
          <p:nvPr/>
        </p:nvSpPr>
        <p:spPr bwMode="auto">
          <a:xfrm>
            <a:off x="9420264" y="197648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27" name="Group 9">
            <a:extLst>
              <a:ext uri="{FF2B5EF4-FFF2-40B4-BE49-F238E27FC236}">
                <a16:creationId xmlns:a16="http://schemas.microsoft.com/office/drawing/2014/main" id="{E153B39D-29FE-498A-98A8-C2076905C71D}"/>
              </a:ext>
            </a:extLst>
          </p:cNvPr>
          <p:cNvGrpSpPr>
            <a:grpSpLocks/>
          </p:cNvGrpSpPr>
          <p:nvPr/>
        </p:nvGrpSpPr>
        <p:grpSpPr bwMode="auto">
          <a:xfrm>
            <a:off x="7367587" y="2646406"/>
            <a:ext cx="673100" cy="338137"/>
            <a:chOff x="3614" y="1603"/>
            <a:chExt cx="424" cy="213"/>
          </a:xfrm>
        </p:grpSpPr>
        <p:sp>
          <p:nvSpPr>
            <p:cNvPr id="31" name="AutoShape 10">
              <a:extLst>
                <a:ext uri="{FF2B5EF4-FFF2-40B4-BE49-F238E27FC236}">
                  <a16:creationId xmlns:a16="http://schemas.microsoft.com/office/drawing/2014/main" id="{634C901A-1A76-4F3B-8428-89D2DCD25116}"/>
                </a:ext>
              </a:extLst>
            </p:cNvPr>
            <p:cNvSpPr>
              <a:spLocks/>
            </p:cNvSpPr>
            <p:nvPr/>
          </p:nvSpPr>
          <p:spPr bwMode="auto">
            <a:xfrm>
              <a:off x="3984" y="1620"/>
              <a:ext cx="54" cy="162"/>
            </a:xfrm>
            <a:prstGeom prst="leftBrace">
              <a:avLst>
                <a:gd name="adj1" fmla="val 2500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Text Box 11">
              <a:extLst>
                <a:ext uri="{FF2B5EF4-FFF2-40B4-BE49-F238E27FC236}">
                  <a16:creationId xmlns:a16="http://schemas.microsoft.com/office/drawing/2014/main" id="{C43F784B-4F4B-4376-9966-715CD6612237}"/>
                </a:ext>
              </a:extLst>
            </p:cNvPr>
            <p:cNvSpPr txBox="1">
              <a:spLocks noChangeArrowheads="1"/>
            </p:cNvSpPr>
            <p:nvPr/>
          </p:nvSpPr>
          <p:spPr bwMode="auto">
            <a:xfrm>
              <a:off x="3614" y="1603"/>
              <a:ext cx="3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DIFS</a:t>
              </a:r>
            </a:p>
          </p:txBody>
        </p:sp>
      </p:grpSp>
      <p:grpSp>
        <p:nvGrpSpPr>
          <p:cNvPr id="28" name="Group 12">
            <a:extLst>
              <a:ext uri="{FF2B5EF4-FFF2-40B4-BE49-F238E27FC236}">
                <a16:creationId xmlns:a16="http://schemas.microsoft.com/office/drawing/2014/main" id="{48C7DBD0-76C4-4D0B-933F-CEFF8C5B46A6}"/>
              </a:ext>
            </a:extLst>
          </p:cNvPr>
          <p:cNvGrpSpPr>
            <a:grpSpLocks/>
          </p:cNvGrpSpPr>
          <p:nvPr/>
        </p:nvGrpSpPr>
        <p:grpSpPr bwMode="auto">
          <a:xfrm>
            <a:off x="8059737" y="2930568"/>
            <a:ext cx="1924050" cy="1428750"/>
            <a:chOff x="4050" y="1782"/>
            <a:chExt cx="1212" cy="900"/>
          </a:xfrm>
        </p:grpSpPr>
        <p:sp>
          <p:nvSpPr>
            <p:cNvPr id="29" name="Freeform 13">
              <a:extLst>
                <a:ext uri="{FF2B5EF4-FFF2-40B4-BE49-F238E27FC236}">
                  <a16:creationId xmlns:a16="http://schemas.microsoft.com/office/drawing/2014/main" id="{AE67C58C-6F1F-4048-AB91-79EFF3F1D6D7}"/>
                </a:ext>
              </a:extLst>
            </p:cNvPr>
            <p:cNvSpPr>
              <a:spLocks/>
            </p:cNvSpPr>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rgbClr val="5BCCF6"/>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Text Box 14">
              <a:extLst>
                <a:ext uri="{FF2B5EF4-FFF2-40B4-BE49-F238E27FC236}">
                  <a16:creationId xmlns:a16="http://schemas.microsoft.com/office/drawing/2014/main" id="{E1AB9757-8891-4ABE-9D58-370484E5A664}"/>
                </a:ext>
              </a:extLst>
            </p:cNvPr>
            <p:cNvSpPr txBox="1">
              <a:spLocks noChangeArrowheads="1"/>
            </p:cNvSpPr>
            <p:nvPr/>
          </p:nvSpPr>
          <p:spPr bwMode="auto">
            <a:xfrm>
              <a:off x="4394" y="2096"/>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数据</a:t>
              </a:r>
            </a:p>
          </p:txBody>
        </p:sp>
      </p:grpSp>
      <p:sp>
        <p:nvSpPr>
          <p:cNvPr id="22" name="Line 4">
            <a:extLst>
              <a:ext uri="{FF2B5EF4-FFF2-40B4-BE49-F238E27FC236}">
                <a16:creationId xmlns:a16="http://schemas.microsoft.com/office/drawing/2014/main" id="{0110C179-3EC7-4699-B76C-0D908783876F}"/>
              </a:ext>
            </a:extLst>
          </p:cNvPr>
          <p:cNvSpPr>
            <a:spLocks noChangeShapeType="1"/>
          </p:cNvSpPr>
          <p:nvPr/>
        </p:nvSpPr>
        <p:spPr bwMode="auto">
          <a:xfrm>
            <a:off x="8062912" y="2371768"/>
            <a:ext cx="0" cy="33385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Line 5">
            <a:extLst>
              <a:ext uri="{FF2B5EF4-FFF2-40B4-BE49-F238E27FC236}">
                <a16:creationId xmlns:a16="http://schemas.microsoft.com/office/drawing/2014/main" id="{7C52D225-68F0-427E-A3FE-1BF16B0B637D}"/>
              </a:ext>
            </a:extLst>
          </p:cNvPr>
          <p:cNvSpPr>
            <a:spLocks noChangeShapeType="1"/>
          </p:cNvSpPr>
          <p:nvPr/>
        </p:nvSpPr>
        <p:spPr bwMode="auto">
          <a:xfrm>
            <a:off x="9982199" y="2359068"/>
            <a:ext cx="0" cy="33385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79">
            <a:extLst>
              <a:ext uri="{FF2B5EF4-FFF2-40B4-BE49-F238E27FC236}">
                <a16:creationId xmlns:a16="http://schemas.microsoft.com/office/drawing/2014/main" id="{6028C0E5-FF73-4ACC-A549-D253D84AA39A}"/>
              </a:ext>
            </a:extLst>
          </p:cNvPr>
          <p:cNvSpPr txBox="1">
            <a:spLocks noChangeArrowheads="1"/>
          </p:cNvSpPr>
          <p:nvPr/>
        </p:nvSpPr>
        <p:spPr bwMode="auto">
          <a:xfrm>
            <a:off x="1645921" y="3204280"/>
            <a:ext cx="462782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传输整个帧 （无冲突检测）</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53535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wipe(left)">
                                      <p:cBhvr>
                                        <p:cTn id="26" dur="500"/>
                                        <p:tgtEl>
                                          <p:spTgt spid="20">
                                            <p:txEl>
                                              <p:pRg st="0" end="0"/>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animEffect transition="in" filter="wipe(left)">
                                      <p:cBhvr>
                                        <p:cTn id="35" dur="500"/>
                                        <p:tgtEl>
                                          <p:spTgt spid="39">
                                            <p:txEl>
                                              <p:pRg st="0" end="0"/>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wipe(left)">
                                      <p:cBhvr>
                                        <p:cTn id="44"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build="p"/>
      <p:bldP spid="24" grpId="0"/>
      <p:bldP spid="25" grpId="0"/>
      <p:bldP spid="22" grpId="0" animBg="1"/>
      <p:bldP spid="23" grpId="0" animBg="1"/>
      <p:bldP spid="39"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98EC8B1-54BF-4AE1-BC52-88DD9C27D94C}"/>
              </a:ext>
            </a:extLst>
          </p:cNvPr>
          <p:cNvGrpSpPr/>
          <p:nvPr/>
        </p:nvGrpSpPr>
        <p:grpSpPr>
          <a:xfrm>
            <a:off x="430213" y="0"/>
            <a:ext cx="7610474" cy="1428589"/>
            <a:chOff x="551030" y="-368704"/>
            <a:chExt cx="7610474" cy="1428589"/>
          </a:xfrm>
        </p:grpSpPr>
        <p:grpSp>
          <p:nvGrpSpPr>
            <p:cNvPr id="43" name="组合 42">
              <a:extLst>
                <a:ext uri="{FF2B5EF4-FFF2-40B4-BE49-F238E27FC236}">
                  <a16:creationId xmlns:a16="http://schemas.microsoft.com/office/drawing/2014/main" id="{DD20704F-B79D-4840-9E35-F4F6224484B4}"/>
                </a:ext>
              </a:extLst>
            </p:cNvPr>
            <p:cNvGrpSpPr/>
            <p:nvPr/>
          </p:nvGrpSpPr>
          <p:grpSpPr>
            <a:xfrm>
              <a:off x="1201629" y="303925"/>
              <a:ext cx="6959875" cy="687997"/>
              <a:chOff x="1839056" y="967769"/>
              <a:chExt cx="6959875" cy="687997"/>
            </a:xfrm>
          </p:grpSpPr>
          <p:sp>
            <p:nvSpPr>
              <p:cNvPr id="45" name="矩形: 圆角 44">
                <a:extLst>
                  <a:ext uri="{FF2B5EF4-FFF2-40B4-BE49-F238E27FC236}">
                    <a16:creationId xmlns:a16="http://schemas.microsoft.com/office/drawing/2014/main" id="{65D05860-F4A1-4756-A432-38EC15A282EA}"/>
                  </a:ext>
                </a:extLst>
              </p:cNvPr>
              <p:cNvSpPr/>
              <p:nvPr/>
            </p:nvSpPr>
            <p:spPr>
              <a:xfrm>
                <a:off x="1839056" y="967769"/>
                <a:ext cx="69598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E1BE0E76-C1A1-4C41-AD37-CD993C3005A6}"/>
                  </a:ext>
                </a:extLst>
              </p:cNvPr>
              <p:cNvSpPr txBox="1"/>
              <p:nvPr/>
            </p:nvSpPr>
            <p:spPr>
              <a:xfrm>
                <a:off x="2786092" y="1009435"/>
                <a:ext cx="589695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Wi-Fi: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发送方的工作流程</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4" name="图片 43">
              <a:extLst>
                <a:ext uri="{FF2B5EF4-FFF2-40B4-BE49-F238E27FC236}">
                  <a16:creationId xmlns:a16="http://schemas.microsoft.com/office/drawing/2014/main" id="{5FF3C956-4FAC-491D-8DE1-06943A6C4C7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0" name="Text Box 79">
            <a:extLst>
              <a:ext uri="{FF2B5EF4-FFF2-40B4-BE49-F238E27FC236}">
                <a16:creationId xmlns:a16="http://schemas.microsoft.com/office/drawing/2014/main" id="{6028C0E5-FF73-4ACC-A549-D253D84AA39A}"/>
              </a:ext>
            </a:extLst>
          </p:cNvPr>
          <p:cNvSpPr txBox="1">
            <a:spLocks noChangeArrowheads="1"/>
          </p:cNvSpPr>
          <p:nvPr/>
        </p:nvSpPr>
        <p:spPr bwMode="auto">
          <a:xfrm>
            <a:off x="1818886" y="2313628"/>
            <a:ext cx="563442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定时到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随机值减为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且信道空闲就发送数据</a:t>
            </a:r>
          </a:p>
        </p:txBody>
      </p:sp>
      <p:sp>
        <p:nvSpPr>
          <p:cNvPr id="21" name="Text Box 79">
            <a:extLst>
              <a:ext uri="{FF2B5EF4-FFF2-40B4-BE49-F238E27FC236}">
                <a16:creationId xmlns:a16="http://schemas.microsoft.com/office/drawing/2014/main" id="{219B2989-091A-4CAB-807B-3F8DA563EA74}"/>
              </a:ext>
            </a:extLst>
          </p:cNvPr>
          <p:cNvSpPr txBox="1">
            <a:spLocks noChangeArrowheads="1"/>
          </p:cNvSpPr>
          <p:nvPr/>
        </p:nvSpPr>
        <p:spPr bwMode="auto">
          <a:xfrm>
            <a:off x="1755346" y="3375912"/>
            <a:ext cx="5422692"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buClr>
                <a:srgbClr val="009FF6"/>
              </a:buClr>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如果收到确认，且站点要继续发送数据，则执行第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步</a:t>
            </a:r>
          </a:p>
        </p:txBody>
      </p:sp>
      <p:sp>
        <p:nvSpPr>
          <p:cNvPr id="39" name="Text Box 79">
            <a:extLst>
              <a:ext uri="{FF2B5EF4-FFF2-40B4-BE49-F238E27FC236}">
                <a16:creationId xmlns:a16="http://schemas.microsoft.com/office/drawing/2014/main" id="{514863CD-67A4-4335-9A9F-2EDB72AA2DA7}"/>
              </a:ext>
            </a:extLst>
          </p:cNvPr>
          <p:cNvSpPr txBox="1">
            <a:spLocks noChangeArrowheads="1"/>
          </p:cNvSpPr>
          <p:nvPr/>
        </p:nvSpPr>
        <p:spPr bwMode="auto">
          <a:xfrm>
            <a:off x="1755345" y="4652684"/>
            <a:ext cx="5422691"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buClr>
                <a:srgbClr val="009FF6"/>
              </a:buClr>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如果没有收到确认（</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），则在更大范围内选取随机值，重复第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步</a:t>
            </a:r>
          </a:p>
        </p:txBody>
      </p:sp>
      <p:sp>
        <p:nvSpPr>
          <p:cNvPr id="40" name="Text Box 6">
            <a:extLst>
              <a:ext uri="{FF2B5EF4-FFF2-40B4-BE49-F238E27FC236}">
                <a16:creationId xmlns:a16="http://schemas.microsoft.com/office/drawing/2014/main" id="{745938B8-A286-48CB-8377-4B94AD82FF63}"/>
              </a:ext>
            </a:extLst>
          </p:cNvPr>
          <p:cNvSpPr txBox="1">
            <a:spLocks noChangeArrowheads="1"/>
          </p:cNvSpPr>
          <p:nvPr/>
        </p:nvSpPr>
        <p:spPr bwMode="auto">
          <a:xfrm>
            <a:off x="7486689" y="201398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1" name="Text Box 7">
            <a:extLst>
              <a:ext uri="{FF2B5EF4-FFF2-40B4-BE49-F238E27FC236}">
                <a16:creationId xmlns:a16="http://schemas.microsoft.com/office/drawing/2014/main" id="{C9F47D57-CBBA-40C3-AB69-3D2E1EFC9D0C}"/>
              </a:ext>
            </a:extLst>
          </p:cNvPr>
          <p:cNvSpPr txBox="1">
            <a:spLocks noChangeArrowheads="1"/>
          </p:cNvSpPr>
          <p:nvPr/>
        </p:nvSpPr>
        <p:spPr bwMode="auto">
          <a:xfrm>
            <a:off x="9420264" y="201398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49" name="Group 12">
            <a:extLst>
              <a:ext uri="{FF2B5EF4-FFF2-40B4-BE49-F238E27FC236}">
                <a16:creationId xmlns:a16="http://schemas.microsoft.com/office/drawing/2014/main" id="{C68302D6-7155-4C0D-95C7-3C544445B779}"/>
              </a:ext>
            </a:extLst>
          </p:cNvPr>
          <p:cNvGrpSpPr>
            <a:grpSpLocks/>
          </p:cNvGrpSpPr>
          <p:nvPr/>
        </p:nvGrpSpPr>
        <p:grpSpPr bwMode="auto">
          <a:xfrm>
            <a:off x="8062913" y="2627555"/>
            <a:ext cx="1924050" cy="1428750"/>
            <a:chOff x="4050" y="1782"/>
            <a:chExt cx="1212" cy="900"/>
          </a:xfrm>
        </p:grpSpPr>
        <p:sp>
          <p:nvSpPr>
            <p:cNvPr id="50" name="Freeform 13">
              <a:extLst>
                <a:ext uri="{FF2B5EF4-FFF2-40B4-BE49-F238E27FC236}">
                  <a16:creationId xmlns:a16="http://schemas.microsoft.com/office/drawing/2014/main" id="{25A9285A-D53C-4201-8CEE-D8C19324F448}"/>
                </a:ext>
              </a:extLst>
            </p:cNvPr>
            <p:cNvSpPr>
              <a:spLocks/>
            </p:cNvSpPr>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rgbClr val="5BCCF6"/>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Text Box 14">
              <a:extLst>
                <a:ext uri="{FF2B5EF4-FFF2-40B4-BE49-F238E27FC236}">
                  <a16:creationId xmlns:a16="http://schemas.microsoft.com/office/drawing/2014/main" id="{B92FA73C-FFF2-4443-B80C-5B4235995E50}"/>
                </a:ext>
              </a:extLst>
            </p:cNvPr>
            <p:cNvSpPr txBox="1">
              <a:spLocks noChangeArrowheads="1"/>
            </p:cNvSpPr>
            <p:nvPr/>
          </p:nvSpPr>
          <p:spPr bwMode="auto">
            <a:xfrm>
              <a:off x="4394" y="2096"/>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数据</a:t>
              </a:r>
            </a:p>
          </p:txBody>
        </p:sp>
      </p:grpSp>
      <p:grpSp>
        <p:nvGrpSpPr>
          <p:cNvPr id="54" name="Group 15">
            <a:extLst>
              <a:ext uri="{FF2B5EF4-FFF2-40B4-BE49-F238E27FC236}">
                <a16:creationId xmlns:a16="http://schemas.microsoft.com/office/drawing/2014/main" id="{7F67C6F6-BB85-488A-B607-0AC811CE3AD4}"/>
              </a:ext>
            </a:extLst>
          </p:cNvPr>
          <p:cNvGrpSpPr>
            <a:grpSpLocks/>
          </p:cNvGrpSpPr>
          <p:nvPr/>
        </p:nvGrpSpPr>
        <p:grpSpPr bwMode="auto">
          <a:xfrm>
            <a:off x="8050212" y="3997979"/>
            <a:ext cx="2522537" cy="976313"/>
            <a:chOff x="4044" y="2655"/>
            <a:chExt cx="1589" cy="615"/>
          </a:xfrm>
        </p:grpSpPr>
        <p:sp>
          <p:nvSpPr>
            <p:cNvPr id="55" name="Text Box 16">
              <a:extLst>
                <a:ext uri="{FF2B5EF4-FFF2-40B4-BE49-F238E27FC236}">
                  <a16:creationId xmlns:a16="http://schemas.microsoft.com/office/drawing/2014/main" id="{202D824F-07E8-47A0-B868-CA3402790D0B}"/>
                </a:ext>
              </a:extLst>
            </p:cNvPr>
            <p:cNvSpPr txBox="1">
              <a:spLocks noChangeArrowheads="1"/>
            </p:cNvSpPr>
            <p:nvPr/>
          </p:nvSpPr>
          <p:spPr bwMode="auto">
            <a:xfrm>
              <a:off x="5258" y="2655"/>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SIFS</a:t>
              </a:r>
            </a:p>
          </p:txBody>
        </p:sp>
        <p:sp>
          <p:nvSpPr>
            <p:cNvPr id="56" name="AutoShape 17">
              <a:extLst>
                <a:ext uri="{FF2B5EF4-FFF2-40B4-BE49-F238E27FC236}">
                  <a16:creationId xmlns:a16="http://schemas.microsoft.com/office/drawing/2014/main" id="{16A7E930-3EB5-4F44-BF40-FFFED4B0714C}"/>
                </a:ext>
              </a:extLst>
            </p:cNvPr>
            <p:cNvSpPr>
              <a:spLocks/>
            </p:cNvSpPr>
            <p:nvPr/>
          </p:nvSpPr>
          <p:spPr bwMode="auto">
            <a:xfrm flipH="1">
              <a:off x="5262" y="2688"/>
              <a:ext cx="54" cy="162"/>
            </a:xfrm>
            <a:prstGeom prst="leftBrace">
              <a:avLst>
                <a:gd name="adj1" fmla="val 2500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7" name="Group 18">
              <a:extLst>
                <a:ext uri="{FF2B5EF4-FFF2-40B4-BE49-F238E27FC236}">
                  <a16:creationId xmlns:a16="http://schemas.microsoft.com/office/drawing/2014/main" id="{1A356DE4-ECBB-4774-8F9F-BB72218CA166}"/>
                </a:ext>
              </a:extLst>
            </p:cNvPr>
            <p:cNvGrpSpPr>
              <a:grpSpLocks/>
            </p:cNvGrpSpPr>
            <p:nvPr/>
          </p:nvGrpSpPr>
          <p:grpSpPr bwMode="auto">
            <a:xfrm>
              <a:off x="4044" y="2856"/>
              <a:ext cx="1212" cy="414"/>
              <a:chOff x="4044" y="2856"/>
              <a:chExt cx="1212" cy="414"/>
            </a:xfrm>
          </p:grpSpPr>
          <p:sp>
            <p:nvSpPr>
              <p:cNvPr id="58" name="Freeform 19">
                <a:extLst>
                  <a:ext uri="{FF2B5EF4-FFF2-40B4-BE49-F238E27FC236}">
                    <a16:creationId xmlns:a16="http://schemas.microsoft.com/office/drawing/2014/main" id="{7CFE37CA-D657-4E82-8EBD-84909A647D2C}"/>
                  </a:ext>
                </a:extLst>
              </p:cNvPr>
              <p:cNvSpPr>
                <a:spLocks/>
              </p:cNvSpPr>
              <p:nvPr/>
            </p:nvSpPr>
            <p:spPr bwMode="auto">
              <a:xfrm flipV="1">
                <a:off x="4044" y="2856"/>
                <a:ext cx="1212" cy="414"/>
              </a:xfrm>
              <a:custGeom>
                <a:avLst/>
                <a:gdLst>
                  <a:gd name="T0" fmla="*/ 0 w 1212"/>
                  <a:gd name="T1" fmla="*/ 0 h 414"/>
                  <a:gd name="T2" fmla="*/ 1212 w 1212"/>
                  <a:gd name="T3" fmla="*/ 246 h 414"/>
                  <a:gd name="T4" fmla="*/ 1212 w 1212"/>
                  <a:gd name="T5" fmla="*/ 414 h 414"/>
                  <a:gd name="T6" fmla="*/ 6 w 1212"/>
                  <a:gd name="T7" fmla="*/ 174 h 414"/>
                  <a:gd name="T8" fmla="*/ 0 w 1212"/>
                  <a:gd name="T9" fmla="*/ 0 h 414"/>
                  <a:gd name="T10" fmla="*/ 0 60000 65536"/>
                  <a:gd name="T11" fmla="*/ 0 60000 65536"/>
                  <a:gd name="T12" fmla="*/ 0 60000 65536"/>
                  <a:gd name="T13" fmla="*/ 0 60000 65536"/>
                  <a:gd name="T14" fmla="*/ 0 60000 65536"/>
                  <a:gd name="T15" fmla="*/ 0 w 1212"/>
                  <a:gd name="T16" fmla="*/ 0 h 414"/>
                  <a:gd name="T17" fmla="*/ 1212 w 1212"/>
                  <a:gd name="T18" fmla="*/ 414 h 414"/>
                </a:gdLst>
                <a:ahLst/>
                <a:cxnLst>
                  <a:cxn ang="T10">
                    <a:pos x="T0" y="T1"/>
                  </a:cxn>
                  <a:cxn ang="T11">
                    <a:pos x="T2" y="T3"/>
                  </a:cxn>
                  <a:cxn ang="T12">
                    <a:pos x="T4" y="T5"/>
                  </a:cxn>
                  <a:cxn ang="T13">
                    <a:pos x="T6" y="T7"/>
                  </a:cxn>
                  <a:cxn ang="T14">
                    <a:pos x="T8" y="T9"/>
                  </a:cxn>
                </a:cxnLst>
                <a:rect l="T15" t="T16" r="T17" b="T18"/>
                <a:pathLst>
                  <a:path w="1212" h="414">
                    <a:moveTo>
                      <a:pt x="0" y="0"/>
                    </a:moveTo>
                    <a:lnTo>
                      <a:pt x="1212" y="246"/>
                    </a:lnTo>
                    <a:lnTo>
                      <a:pt x="1212" y="414"/>
                    </a:lnTo>
                    <a:lnTo>
                      <a:pt x="6" y="17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Text Box 20">
                <a:extLst>
                  <a:ext uri="{FF2B5EF4-FFF2-40B4-BE49-F238E27FC236}">
                    <a16:creationId xmlns:a16="http://schemas.microsoft.com/office/drawing/2014/main" id="{B5AE34A3-F5D1-4D7E-967E-E8B935BB1F5A}"/>
                  </a:ext>
                </a:extLst>
              </p:cNvPr>
              <p:cNvSpPr txBox="1">
                <a:spLocks noChangeArrowheads="1"/>
              </p:cNvSpPr>
              <p:nvPr/>
            </p:nvSpPr>
            <p:spPr bwMode="auto">
              <a:xfrm>
                <a:off x="4436" y="2938"/>
                <a:ext cx="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sp>
        <p:nvSpPr>
          <p:cNvPr id="60" name="Line 4">
            <a:extLst>
              <a:ext uri="{FF2B5EF4-FFF2-40B4-BE49-F238E27FC236}">
                <a16:creationId xmlns:a16="http://schemas.microsoft.com/office/drawing/2014/main" id="{90243786-A716-4373-AAC2-B5F205B88A32}"/>
              </a:ext>
            </a:extLst>
          </p:cNvPr>
          <p:cNvSpPr>
            <a:spLocks noChangeShapeType="1"/>
          </p:cNvSpPr>
          <p:nvPr/>
        </p:nvSpPr>
        <p:spPr bwMode="auto">
          <a:xfrm>
            <a:off x="8062912" y="2409271"/>
            <a:ext cx="0" cy="33385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Line 5">
            <a:extLst>
              <a:ext uri="{FF2B5EF4-FFF2-40B4-BE49-F238E27FC236}">
                <a16:creationId xmlns:a16="http://schemas.microsoft.com/office/drawing/2014/main" id="{BFAF1593-CF09-4B57-89F3-05C83D100676}"/>
              </a:ext>
            </a:extLst>
          </p:cNvPr>
          <p:cNvSpPr>
            <a:spLocks noChangeShapeType="1"/>
          </p:cNvSpPr>
          <p:nvPr/>
        </p:nvSpPr>
        <p:spPr bwMode="auto">
          <a:xfrm>
            <a:off x="9982199" y="2396571"/>
            <a:ext cx="0" cy="33385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177189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wipe(left)">
                                      <p:cBhvr>
                                        <p:cTn id="15" dur="500"/>
                                        <p:tgtEl>
                                          <p:spTgt spid="21">
                                            <p:txEl>
                                              <p:pRg st="0" end="0"/>
                                            </p:txEl>
                                          </p:spTgt>
                                        </p:tgtEl>
                                      </p:cBhvr>
                                    </p:animEffect>
                                  </p:childTnLst>
                                </p:cTn>
                              </p:par>
                              <p:par>
                                <p:cTn id="16" presetID="22" presetClass="entr" presetSubtype="2"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right)">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9">
                                            <p:txEl>
                                              <p:pRg st="0" end="0"/>
                                            </p:txEl>
                                          </p:spTgt>
                                        </p:tgtEl>
                                        <p:attrNameLst>
                                          <p:attrName>style.visibility</p:attrName>
                                        </p:attrNameLst>
                                      </p:cBhvr>
                                      <p:to>
                                        <p:strVal val="visible"/>
                                      </p:to>
                                    </p:set>
                                    <p:animEffect transition="in" filter="wipe(left)">
                                      <p:cBhvr>
                                        <p:cTn id="23"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build="p"/>
      <p:bldP spid="3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98EC8B1-54BF-4AE1-BC52-88DD9C27D94C}"/>
              </a:ext>
            </a:extLst>
          </p:cNvPr>
          <p:cNvGrpSpPr/>
          <p:nvPr/>
        </p:nvGrpSpPr>
        <p:grpSpPr>
          <a:xfrm>
            <a:off x="430213" y="0"/>
            <a:ext cx="7610474" cy="1428589"/>
            <a:chOff x="551030" y="-368704"/>
            <a:chExt cx="7610474" cy="1428589"/>
          </a:xfrm>
        </p:grpSpPr>
        <p:grpSp>
          <p:nvGrpSpPr>
            <p:cNvPr id="43" name="组合 42">
              <a:extLst>
                <a:ext uri="{FF2B5EF4-FFF2-40B4-BE49-F238E27FC236}">
                  <a16:creationId xmlns:a16="http://schemas.microsoft.com/office/drawing/2014/main" id="{DD20704F-B79D-4840-9E35-F4F6224484B4}"/>
                </a:ext>
              </a:extLst>
            </p:cNvPr>
            <p:cNvGrpSpPr/>
            <p:nvPr/>
          </p:nvGrpSpPr>
          <p:grpSpPr>
            <a:xfrm>
              <a:off x="1201629" y="303925"/>
              <a:ext cx="6959875" cy="687997"/>
              <a:chOff x="1839056" y="967769"/>
              <a:chExt cx="6959875" cy="687997"/>
            </a:xfrm>
          </p:grpSpPr>
          <p:sp>
            <p:nvSpPr>
              <p:cNvPr id="45" name="矩形: 圆角 44">
                <a:extLst>
                  <a:ext uri="{FF2B5EF4-FFF2-40B4-BE49-F238E27FC236}">
                    <a16:creationId xmlns:a16="http://schemas.microsoft.com/office/drawing/2014/main" id="{65D05860-F4A1-4756-A432-38EC15A282EA}"/>
                  </a:ext>
                </a:extLst>
              </p:cNvPr>
              <p:cNvSpPr/>
              <p:nvPr/>
            </p:nvSpPr>
            <p:spPr>
              <a:xfrm>
                <a:off x="1839056" y="967769"/>
                <a:ext cx="69598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E1BE0E76-C1A1-4C41-AD37-CD993C3005A6}"/>
                  </a:ext>
                </a:extLst>
              </p:cNvPr>
              <p:cNvSpPr txBox="1"/>
              <p:nvPr/>
            </p:nvSpPr>
            <p:spPr>
              <a:xfrm>
                <a:off x="2786092" y="1009435"/>
                <a:ext cx="589695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Wi-Fi: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接收方的工作流程</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4" name="图片 43">
              <a:extLst>
                <a:ext uri="{FF2B5EF4-FFF2-40B4-BE49-F238E27FC236}">
                  <a16:creationId xmlns:a16="http://schemas.microsoft.com/office/drawing/2014/main" id="{5FF3C956-4FAC-491D-8DE1-06943A6C4C7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0" name="Text Box 79">
            <a:extLst>
              <a:ext uri="{FF2B5EF4-FFF2-40B4-BE49-F238E27FC236}">
                <a16:creationId xmlns:a16="http://schemas.microsoft.com/office/drawing/2014/main" id="{6028C0E5-FF73-4ACC-A549-D253D84AA39A}"/>
              </a:ext>
            </a:extLst>
          </p:cNvPr>
          <p:cNvSpPr txBox="1">
            <a:spLocks noChangeArrowheads="1"/>
          </p:cNvSpPr>
          <p:nvPr/>
        </p:nvSpPr>
        <p:spPr bwMode="auto">
          <a:xfrm>
            <a:off x="1809465" y="2846200"/>
            <a:ext cx="4627828"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7.</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如果帧收到则</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OK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SIFS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秒后返回</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
        <p:nvSpPr>
          <p:cNvPr id="39" name="Rectangle 11">
            <a:extLst>
              <a:ext uri="{FF2B5EF4-FFF2-40B4-BE49-F238E27FC236}">
                <a16:creationId xmlns:a16="http://schemas.microsoft.com/office/drawing/2014/main" id="{1FFBC9D3-66E7-4265-BC8B-216837193CB5}"/>
              </a:ext>
            </a:extLst>
          </p:cNvPr>
          <p:cNvSpPr>
            <a:spLocks noChangeArrowheads="1"/>
          </p:cNvSpPr>
          <p:nvPr/>
        </p:nvSpPr>
        <p:spPr bwMode="auto">
          <a:xfrm>
            <a:off x="2173294" y="4251806"/>
            <a:ext cx="448288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是必须的因为隐蔽站问题</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p:cNvGrpSpPr/>
          <p:nvPr/>
        </p:nvGrpSpPr>
        <p:grpSpPr>
          <a:xfrm>
            <a:off x="7443881" y="2020701"/>
            <a:ext cx="3205162" cy="3733800"/>
            <a:chOff x="4976324" y="1703497"/>
            <a:chExt cx="3205162" cy="3733800"/>
          </a:xfrm>
        </p:grpSpPr>
        <p:sp>
          <p:nvSpPr>
            <p:cNvPr id="40" name="Text Box 6">
              <a:extLst>
                <a:ext uri="{FF2B5EF4-FFF2-40B4-BE49-F238E27FC236}">
                  <a16:creationId xmlns:a16="http://schemas.microsoft.com/office/drawing/2014/main" id="{3628F6FC-6122-4DAE-9444-098D9694A038}"/>
                </a:ext>
              </a:extLst>
            </p:cNvPr>
            <p:cNvSpPr txBox="1">
              <a:spLocks noChangeArrowheads="1"/>
            </p:cNvSpPr>
            <p:nvPr/>
          </p:nvSpPr>
          <p:spPr bwMode="auto">
            <a:xfrm>
              <a:off x="5095426" y="1703497"/>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1" name="Text Box 7">
              <a:extLst>
                <a:ext uri="{FF2B5EF4-FFF2-40B4-BE49-F238E27FC236}">
                  <a16:creationId xmlns:a16="http://schemas.microsoft.com/office/drawing/2014/main" id="{6AC037AE-DB47-4D6A-8CC5-F1FD23B4D83D}"/>
                </a:ext>
              </a:extLst>
            </p:cNvPr>
            <p:cNvSpPr txBox="1">
              <a:spLocks noChangeArrowheads="1"/>
            </p:cNvSpPr>
            <p:nvPr/>
          </p:nvSpPr>
          <p:spPr bwMode="auto">
            <a:xfrm>
              <a:off x="7029001" y="1703497"/>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47" name="Group 8">
              <a:extLst>
                <a:ext uri="{FF2B5EF4-FFF2-40B4-BE49-F238E27FC236}">
                  <a16:creationId xmlns:a16="http://schemas.microsoft.com/office/drawing/2014/main" id="{2082345C-A55C-4F60-A87D-7F9A984A0DBF}"/>
                </a:ext>
              </a:extLst>
            </p:cNvPr>
            <p:cNvGrpSpPr>
              <a:grpSpLocks/>
            </p:cNvGrpSpPr>
            <p:nvPr/>
          </p:nvGrpSpPr>
          <p:grpSpPr bwMode="auto">
            <a:xfrm>
              <a:off x="4976324" y="2373422"/>
              <a:ext cx="2616200" cy="1712912"/>
              <a:chOff x="3614" y="1603"/>
              <a:chExt cx="1648" cy="1079"/>
            </a:xfrm>
          </p:grpSpPr>
          <p:grpSp>
            <p:nvGrpSpPr>
              <p:cNvPr id="48" name="Group 9">
                <a:extLst>
                  <a:ext uri="{FF2B5EF4-FFF2-40B4-BE49-F238E27FC236}">
                    <a16:creationId xmlns:a16="http://schemas.microsoft.com/office/drawing/2014/main" id="{CF2DAC8A-F1D3-4CE0-9458-B32FD8CE1E72}"/>
                  </a:ext>
                </a:extLst>
              </p:cNvPr>
              <p:cNvGrpSpPr>
                <a:grpSpLocks/>
              </p:cNvGrpSpPr>
              <p:nvPr/>
            </p:nvGrpSpPr>
            <p:grpSpPr bwMode="auto">
              <a:xfrm>
                <a:off x="3614" y="1603"/>
                <a:ext cx="424" cy="213"/>
                <a:chOff x="3614" y="1603"/>
                <a:chExt cx="424" cy="213"/>
              </a:xfrm>
            </p:grpSpPr>
            <p:sp>
              <p:nvSpPr>
                <p:cNvPr id="52" name="AutoShape 10">
                  <a:extLst>
                    <a:ext uri="{FF2B5EF4-FFF2-40B4-BE49-F238E27FC236}">
                      <a16:creationId xmlns:a16="http://schemas.microsoft.com/office/drawing/2014/main" id="{65F0D73C-A42E-456D-B128-BEFA766C33B7}"/>
                    </a:ext>
                  </a:extLst>
                </p:cNvPr>
                <p:cNvSpPr>
                  <a:spLocks/>
                </p:cNvSpPr>
                <p:nvPr/>
              </p:nvSpPr>
              <p:spPr bwMode="auto">
                <a:xfrm>
                  <a:off x="3984" y="1620"/>
                  <a:ext cx="54" cy="162"/>
                </a:xfrm>
                <a:prstGeom prst="leftBrace">
                  <a:avLst>
                    <a:gd name="adj1" fmla="val 2500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Text Box 11">
                  <a:extLst>
                    <a:ext uri="{FF2B5EF4-FFF2-40B4-BE49-F238E27FC236}">
                      <a16:creationId xmlns:a16="http://schemas.microsoft.com/office/drawing/2014/main" id="{A4BB03D0-8924-407A-9275-5D5938A08731}"/>
                    </a:ext>
                  </a:extLst>
                </p:cNvPr>
                <p:cNvSpPr txBox="1">
                  <a:spLocks noChangeArrowheads="1"/>
                </p:cNvSpPr>
                <p:nvPr/>
              </p:nvSpPr>
              <p:spPr bwMode="auto">
                <a:xfrm>
                  <a:off x="3614" y="1603"/>
                  <a:ext cx="3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DIFS</a:t>
                  </a:r>
                </a:p>
              </p:txBody>
            </p:sp>
          </p:grpSp>
          <p:grpSp>
            <p:nvGrpSpPr>
              <p:cNvPr id="49" name="Group 12">
                <a:extLst>
                  <a:ext uri="{FF2B5EF4-FFF2-40B4-BE49-F238E27FC236}">
                    <a16:creationId xmlns:a16="http://schemas.microsoft.com/office/drawing/2014/main" id="{ACCDC93F-8A01-4858-BF69-D3F3D6BA1B29}"/>
                  </a:ext>
                </a:extLst>
              </p:cNvPr>
              <p:cNvGrpSpPr>
                <a:grpSpLocks/>
              </p:cNvGrpSpPr>
              <p:nvPr/>
            </p:nvGrpSpPr>
            <p:grpSpPr bwMode="auto">
              <a:xfrm>
                <a:off x="4050" y="1782"/>
                <a:ext cx="1212" cy="900"/>
                <a:chOff x="4050" y="1782"/>
                <a:chExt cx="1212" cy="900"/>
              </a:xfrm>
            </p:grpSpPr>
            <p:sp>
              <p:nvSpPr>
                <p:cNvPr id="50" name="Freeform 13">
                  <a:extLst>
                    <a:ext uri="{FF2B5EF4-FFF2-40B4-BE49-F238E27FC236}">
                      <a16:creationId xmlns:a16="http://schemas.microsoft.com/office/drawing/2014/main" id="{CF3E802C-25F2-46C4-B60B-8190B99CC5EB}"/>
                    </a:ext>
                  </a:extLst>
                </p:cNvPr>
                <p:cNvSpPr>
                  <a:spLocks/>
                </p:cNvSpPr>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rgbClr val="5BCCF6"/>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Text Box 14">
                  <a:extLst>
                    <a:ext uri="{FF2B5EF4-FFF2-40B4-BE49-F238E27FC236}">
                      <a16:creationId xmlns:a16="http://schemas.microsoft.com/office/drawing/2014/main" id="{C202347B-30C9-4F36-8C66-AFE49BE87A7D}"/>
                    </a:ext>
                  </a:extLst>
                </p:cNvPr>
                <p:cNvSpPr txBox="1">
                  <a:spLocks noChangeArrowheads="1"/>
                </p:cNvSpPr>
                <p:nvPr/>
              </p:nvSpPr>
              <p:spPr bwMode="auto">
                <a:xfrm>
                  <a:off x="4394" y="2096"/>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数据</a:t>
                  </a:r>
                </a:p>
              </p:txBody>
            </p:sp>
          </p:grpSp>
        </p:grpSp>
        <p:grpSp>
          <p:nvGrpSpPr>
            <p:cNvPr id="54" name="Group 15">
              <a:extLst>
                <a:ext uri="{FF2B5EF4-FFF2-40B4-BE49-F238E27FC236}">
                  <a16:creationId xmlns:a16="http://schemas.microsoft.com/office/drawing/2014/main" id="{275189B3-A7D4-4153-8D0E-160E6A798BC4}"/>
                </a:ext>
              </a:extLst>
            </p:cNvPr>
            <p:cNvGrpSpPr>
              <a:grpSpLocks/>
            </p:cNvGrpSpPr>
            <p:nvPr/>
          </p:nvGrpSpPr>
          <p:grpSpPr bwMode="auto">
            <a:xfrm>
              <a:off x="5658949" y="4043474"/>
              <a:ext cx="2522537" cy="976313"/>
              <a:chOff x="4044" y="2655"/>
              <a:chExt cx="1589" cy="615"/>
            </a:xfrm>
          </p:grpSpPr>
          <p:sp>
            <p:nvSpPr>
              <p:cNvPr id="55" name="Text Box 16">
                <a:extLst>
                  <a:ext uri="{FF2B5EF4-FFF2-40B4-BE49-F238E27FC236}">
                    <a16:creationId xmlns:a16="http://schemas.microsoft.com/office/drawing/2014/main" id="{1F3F60C6-A2A7-46CF-AA99-57D7231FD381}"/>
                  </a:ext>
                </a:extLst>
              </p:cNvPr>
              <p:cNvSpPr txBox="1">
                <a:spLocks noChangeArrowheads="1"/>
              </p:cNvSpPr>
              <p:nvPr/>
            </p:nvSpPr>
            <p:spPr bwMode="auto">
              <a:xfrm>
                <a:off x="5258" y="2655"/>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SIFS</a:t>
                </a:r>
              </a:p>
            </p:txBody>
          </p:sp>
          <p:sp>
            <p:nvSpPr>
              <p:cNvPr id="56" name="AutoShape 17">
                <a:extLst>
                  <a:ext uri="{FF2B5EF4-FFF2-40B4-BE49-F238E27FC236}">
                    <a16:creationId xmlns:a16="http://schemas.microsoft.com/office/drawing/2014/main" id="{C548E386-7AD9-4440-A02F-63B095BBF118}"/>
                  </a:ext>
                </a:extLst>
              </p:cNvPr>
              <p:cNvSpPr>
                <a:spLocks/>
              </p:cNvSpPr>
              <p:nvPr/>
            </p:nvSpPr>
            <p:spPr bwMode="auto">
              <a:xfrm flipH="1">
                <a:off x="5262" y="2688"/>
                <a:ext cx="54" cy="162"/>
              </a:xfrm>
              <a:prstGeom prst="leftBrace">
                <a:avLst>
                  <a:gd name="adj1" fmla="val 2500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7" name="Group 18">
                <a:extLst>
                  <a:ext uri="{FF2B5EF4-FFF2-40B4-BE49-F238E27FC236}">
                    <a16:creationId xmlns:a16="http://schemas.microsoft.com/office/drawing/2014/main" id="{A02B738A-BDCB-4D56-808C-5F349676AC83}"/>
                  </a:ext>
                </a:extLst>
              </p:cNvPr>
              <p:cNvGrpSpPr>
                <a:grpSpLocks/>
              </p:cNvGrpSpPr>
              <p:nvPr/>
            </p:nvGrpSpPr>
            <p:grpSpPr bwMode="auto">
              <a:xfrm>
                <a:off x="4044" y="2856"/>
                <a:ext cx="1212" cy="414"/>
                <a:chOff x="4044" y="2856"/>
                <a:chExt cx="1212" cy="414"/>
              </a:xfrm>
            </p:grpSpPr>
            <p:sp>
              <p:nvSpPr>
                <p:cNvPr id="58" name="Freeform 19">
                  <a:extLst>
                    <a:ext uri="{FF2B5EF4-FFF2-40B4-BE49-F238E27FC236}">
                      <a16:creationId xmlns:a16="http://schemas.microsoft.com/office/drawing/2014/main" id="{65862715-7E03-4061-883F-EF675137296D}"/>
                    </a:ext>
                  </a:extLst>
                </p:cNvPr>
                <p:cNvSpPr>
                  <a:spLocks/>
                </p:cNvSpPr>
                <p:nvPr/>
              </p:nvSpPr>
              <p:spPr bwMode="auto">
                <a:xfrm flipV="1">
                  <a:off x="4044" y="2856"/>
                  <a:ext cx="1212" cy="414"/>
                </a:xfrm>
                <a:custGeom>
                  <a:avLst/>
                  <a:gdLst>
                    <a:gd name="T0" fmla="*/ 0 w 1212"/>
                    <a:gd name="T1" fmla="*/ 0 h 414"/>
                    <a:gd name="T2" fmla="*/ 1212 w 1212"/>
                    <a:gd name="T3" fmla="*/ 246 h 414"/>
                    <a:gd name="T4" fmla="*/ 1212 w 1212"/>
                    <a:gd name="T5" fmla="*/ 414 h 414"/>
                    <a:gd name="T6" fmla="*/ 6 w 1212"/>
                    <a:gd name="T7" fmla="*/ 174 h 414"/>
                    <a:gd name="T8" fmla="*/ 0 w 1212"/>
                    <a:gd name="T9" fmla="*/ 0 h 414"/>
                    <a:gd name="T10" fmla="*/ 0 60000 65536"/>
                    <a:gd name="T11" fmla="*/ 0 60000 65536"/>
                    <a:gd name="T12" fmla="*/ 0 60000 65536"/>
                    <a:gd name="T13" fmla="*/ 0 60000 65536"/>
                    <a:gd name="T14" fmla="*/ 0 60000 65536"/>
                    <a:gd name="T15" fmla="*/ 0 w 1212"/>
                    <a:gd name="T16" fmla="*/ 0 h 414"/>
                    <a:gd name="T17" fmla="*/ 1212 w 1212"/>
                    <a:gd name="T18" fmla="*/ 414 h 414"/>
                  </a:gdLst>
                  <a:ahLst/>
                  <a:cxnLst>
                    <a:cxn ang="T10">
                      <a:pos x="T0" y="T1"/>
                    </a:cxn>
                    <a:cxn ang="T11">
                      <a:pos x="T2" y="T3"/>
                    </a:cxn>
                    <a:cxn ang="T12">
                      <a:pos x="T4" y="T5"/>
                    </a:cxn>
                    <a:cxn ang="T13">
                      <a:pos x="T6" y="T7"/>
                    </a:cxn>
                    <a:cxn ang="T14">
                      <a:pos x="T8" y="T9"/>
                    </a:cxn>
                  </a:cxnLst>
                  <a:rect l="T15" t="T16" r="T17" b="T18"/>
                  <a:pathLst>
                    <a:path w="1212" h="414">
                      <a:moveTo>
                        <a:pt x="0" y="0"/>
                      </a:moveTo>
                      <a:lnTo>
                        <a:pt x="1212" y="246"/>
                      </a:lnTo>
                      <a:lnTo>
                        <a:pt x="1212" y="414"/>
                      </a:lnTo>
                      <a:lnTo>
                        <a:pt x="6" y="17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Text Box 20">
                  <a:extLst>
                    <a:ext uri="{FF2B5EF4-FFF2-40B4-BE49-F238E27FC236}">
                      <a16:creationId xmlns:a16="http://schemas.microsoft.com/office/drawing/2014/main" id="{C00FEAE8-4DBE-4022-BE8F-E9A50C44CBE8}"/>
                    </a:ext>
                  </a:extLst>
                </p:cNvPr>
                <p:cNvSpPr txBox="1">
                  <a:spLocks noChangeArrowheads="1"/>
                </p:cNvSpPr>
                <p:nvPr/>
              </p:nvSpPr>
              <p:spPr bwMode="auto">
                <a:xfrm>
                  <a:off x="4436" y="2938"/>
                  <a:ext cx="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sp>
          <p:nvSpPr>
            <p:cNvPr id="60" name="Line 4">
              <a:extLst>
                <a:ext uri="{FF2B5EF4-FFF2-40B4-BE49-F238E27FC236}">
                  <a16:creationId xmlns:a16="http://schemas.microsoft.com/office/drawing/2014/main" id="{43CC65AF-5A4B-4DEA-919D-1BC04BF05960}"/>
                </a:ext>
              </a:extLst>
            </p:cNvPr>
            <p:cNvSpPr>
              <a:spLocks noChangeShapeType="1"/>
            </p:cNvSpPr>
            <p:nvPr/>
          </p:nvSpPr>
          <p:spPr bwMode="auto">
            <a:xfrm>
              <a:off x="5671649" y="2098784"/>
              <a:ext cx="0" cy="33385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Line 5">
              <a:extLst>
                <a:ext uri="{FF2B5EF4-FFF2-40B4-BE49-F238E27FC236}">
                  <a16:creationId xmlns:a16="http://schemas.microsoft.com/office/drawing/2014/main" id="{D460FCB3-3BB9-4BE7-AEF7-FDCC772C77DA}"/>
                </a:ext>
              </a:extLst>
            </p:cNvPr>
            <p:cNvSpPr>
              <a:spLocks noChangeShapeType="1"/>
            </p:cNvSpPr>
            <p:nvPr/>
          </p:nvSpPr>
          <p:spPr bwMode="auto">
            <a:xfrm>
              <a:off x="7590936" y="2086084"/>
              <a:ext cx="0" cy="33385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28637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randombar(horizontal)">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CC05238-0C7E-0766-D304-15EAE4D1DD9E}"/>
              </a:ext>
            </a:extLst>
          </p:cNvPr>
          <p:cNvGrpSpPr/>
          <p:nvPr/>
        </p:nvGrpSpPr>
        <p:grpSpPr>
          <a:xfrm>
            <a:off x="975802" y="546265"/>
            <a:ext cx="4837704" cy="1071442"/>
            <a:chOff x="551030" y="-368704"/>
            <a:chExt cx="6450272" cy="1428589"/>
          </a:xfrm>
        </p:grpSpPr>
        <p:grpSp>
          <p:nvGrpSpPr>
            <p:cNvPr id="3" name="组合 2">
              <a:extLst>
                <a:ext uri="{FF2B5EF4-FFF2-40B4-BE49-F238E27FC236}">
                  <a16:creationId xmlns:a16="http://schemas.microsoft.com/office/drawing/2014/main" id="{D9FEBE54-9A10-C526-F3ED-C144E8C774CD}"/>
                </a:ext>
              </a:extLst>
            </p:cNvPr>
            <p:cNvGrpSpPr/>
            <p:nvPr/>
          </p:nvGrpSpPr>
          <p:grpSpPr>
            <a:xfrm>
              <a:off x="1201631" y="303925"/>
              <a:ext cx="5799671" cy="718775"/>
              <a:chOff x="1839058" y="967769"/>
              <a:chExt cx="5799671" cy="718775"/>
            </a:xfrm>
          </p:grpSpPr>
          <p:sp>
            <p:nvSpPr>
              <p:cNvPr id="5" name="矩形: 圆角 30">
                <a:extLst>
                  <a:ext uri="{FF2B5EF4-FFF2-40B4-BE49-F238E27FC236}">
                    <a16:creationId xmlns:a16="http://schemas.microsoft.com/office/drawing/2014/main" id="{3952CE3E-1A06-13CE-D6B8-31CA453FDBC2}"/>
                  </a:ext>
                </a:extLst>
              </p:cNvPr>
              <p:cNvSpPr/>
              <p:nvPr/>
            </p:nvSpPr>
            <p:spPr>
              <a:xfrm>
                <a:off x="1839058" y="967769"/>
                <a:ext cx="57996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54B1307-A68C-F558-42FA-3FE73D59D11C}"/>
                  </a:ext>
                </a:extLst>
              </p:cNvPr>
              <p:cNvSpPr txBox="1"/>
              <p:nvPr/>
            </p:nvSpPr>
            <p:spPr>
              <a:xfrm>
                <a:off x="2786093" y="1009436"/>
                <a:ext cx="44628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广播链路的特点</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0D5F3A10-701D-43F3-19E5-96E82A529E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a:extLst>
              <a:ext uri="{FF2B5EF4-FFF2-40B4-BE49-F238E27FC236}">
                <a16:creationId xmlns:a16="http://schemas.microsoft.com/office/drawing/2014/main" id="{BB59979C-4E74-1D67-32AF-DD5F91B2E350}"/>
              </a:ext>
            </a:extLst>
          </p:cNvPr>
          <p:cNvGrpSpPr/>
          <p:nvPr/>
        </p:nvGrpSpPr>
        <p:grpSpPr>
          <a:xfrm>
            <a:off x="1796358" y="1919384"/>
            <a:ext cx="4972576" cy="478637"/>
            <a:chOff x="1403750" y="3593123"/>
            <a:chExt cx="6630103" cy="638182"/>
          </a:xfrm>
        </p:grpSpPr>
        <p:grpSp>
          <p:nvGrpSpPr>
            <p:cNvPr id="8" name="组合 7">
              <a:extLst>
                <a:ext uri="{FF2B5EF4-FFF2-40B4-BE49-F238E27FC236}">
                  <a16:creationId xmlns:a16="http://schemas.microsoft.com/office/drawing/2014/main" id="{2663ED24-5AB6-4516-0DA3-1F3F5C6CCA3D}"/>
                </a:ext>
              </a:extLst>
            </p:cNvPr>
            <p:cNvGrpSpPr/>
            <p:nvPr/>
          </p:nvGrpSpPr>
          <p:grpSpPr>
            <a:xfrm>
              <a:off x="1403750" y="3593123"/>
              <a:ext cx="490436" cy="476221"/>
              <a:chOff x="1403750" y="3593123"/>
              <a:chExt cx="808892" cy="785446"/>
            </a:xfrm>
          </p:grpSpPr>
          <p:sp>
            <p:nvSpPr>
              <p:cNvPr id="10" name="对话气泡: 椭圆形 23">
                <a:extLst>
                  <a:ext uri="{FF2B5EF4-FFF2-40B4-BE49-F238E27FC236}">
                    <a16:creationId xmlns:a16="http://schemas.microsoft.com/office/drawing/2014/main" id="{EC4F41E7-5728-1FF1-FE9D-27F269F3113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a:extLst>
                  <a:ext uri="{FF2B5EF4-FFF2-40B4-BE49-F238E27FC236}">
                    <a16:creationId xmlns:a16="http://schemas.microsoft.com/office/drawing/2014/main" id="{56016ED4-AAB5-7EC9-4A47-BDD82276E06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9" name="Text Box 79">
              <a:extLst>
                <a:ext uri="{FF2B5EF4-FFF2-40B4-BE49-F238E27FC236}">
                  <a16:creationId xmlns:a16="http://schemas.microsoft.com/office/drawing/2014/main" id="{1958AB0E-08F9-9CC2-9458-D7B078A0CA11}"/>
                </a:ext>
              </a:extLst>
            </p:cNvPr>
            <p:cNvSpPr txBox="1">
              <a:spLocks noChangeArrowheads="1"/>
            </p:cNvSpPr>
            <p:nvPr/>
          </p:nvSpPr>
          <p:spPr bwMode="auto">
            <a:xfrm>
              <a:off x="1985931" y="3604552"/>
              <a:ext cx="6047922" cy="62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多个节点共享同一传输介质</a:t>
              </a:r>
            </a:p>
          </p:txBody>
        </p:sp>
      </p:grpSp>
      <p:grpSp>
        <p:nvGrpSpPr>
          <p:cNvPr id="12" name="组合 11">
            <a:extLst>
              <a:ext uri="{FF2B5EF4-FFF2-40B4-BE49-F238E27FC236}">
                <a16:creationId xmlns:a16="http://schemas.microsoft.com/office/drawing/2014/main" id="{682D8C2D-8BDD-0F89-C051-47A08F33B05B}"/>
              </a:ext>
            </a:extLst>
          </p:cNvPr>
          <p:cNvGrpSpPr/>
          <p:nvPr/>
        </p:nvGrpSpPr>
        <p:grpSpPr>
          <a:xfrm>
            <a:off x="1796357" y="2478350"/>
            <a:ext cx="9413949" cy="1696535"/>
            <a:chOff x="1403750" y="3593123"/>
            <a:chExt cx="12551931" cy="2262044"/>
          </a:xfrm>
        </p:grpSpPr>
        <p:grpSp>
          <p:nvGrpSpPr>
            <p:cNvPr id="13" name="组合 12">
              <a:extLst>
                <a:ext uri="{FF2B5EF4-FFF2-40B4-BE49-F238E27FC236}">
                  <a16:creationId xmlns:a16="http://schemas.microsoft.com/office/drawing/2014/main" id="{85FC2D0F-D387-2510-439B-79DA61C0DDA8}"/>
                </a:ext>
              </a:extLst>
            </p:cNvPr>
            <p:cNvGrpSpPr/>
            <p:nvPr/>
          </p:nvGrpSpPr>
          <p:grpSpPr>
            <a:xfrm>
              <a:off x="1403750" y="3593123"/>
              <a:ext cx="490436" cy="476221"/>
              <a:chOff x="1403750" y="3593123"/>
              <a:chExt cx="808892" cy="785446"/>
            </a:xfrm>
          </p:grpSpPr>
          <p:sp>
            <p:nvSpPr>
              <p:cNvPr id="15" name="对话气泡: 椭圆形 101">
                <a:extLst>
                  <a:ext uri="{FF2B5EF4-FFF2-40B4-BE49-F238E27FC236}">
                    <a16:creationId xmlns:a16="http://schemas.microsoft.com/office/drawing/2014/main" id="{20F8FFF7-4154-6F2D-8F5D-EF3DEEA08C4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ound-web-cam_17861">
                <a:extLst>
                  <a:ext uri="{FF2B5EF4-FFF2-40B4-BE49-F238E27FC236}">
                    <a16:creationId xmlns:a16="http://schemas.microsoft.com/office/drawing/2014/main" id="{84779592-C09F-A321-C21F-10139673AC4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4" name="Text Box 79">
              <a:extLst>
                <a:ext uri="{FF2B5EF4-FFF2-40B4-BE49-F238E27FC236}">
                  <a16:creationId xmlns:a16="http://schemas.microsoft.com/office/drawing/2014/main" id="{89AA1631-D99F-1B26-CE5E-99C029387ABC}"/>
                </a:ext>
              </a:extLst>
            </p:cNvPr>
            <p:cNvSpPr txBox="1">
              <a:spLocks noChangeArrowheads="1"/>
            </p:cNvSpPr>
            <p:nvPr/>
          </p:nvSpPr>
          <p:spPr bwMode="auto">
            <a:xfrm>
              <a:off x="1985933" y="3604552"/>
              <a:ext cx="11969748" cy="225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两个或多个节点</a:t>
              </a: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同时</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向介质发送数据时，信号会在物理链路中相互</a:t>
              </a: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叠加、干扰</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，导致接收端无法正确识别数据，这种情况就叫做碰撞</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1AEFDC8E-BE45-B193-7C9F-6C9D73175C60}"/>
              </a:ext>
            </a:extLst>
          </p:cNvPr>
          <p:cNvGrpSpPr/>
          <p:nvPr/>
        </p:nvGrpSpPr>
        <p:grpSpPr>
          <a:xfrm>
            <a:off x="2706941" y="3970117"/>
            <a:ext cx="6778117" cy="973466"/>
            <a:chOff x="2507076" y="3164633"/>
            <a:chExt cx="6778117" cy="973466"/>
          </a:xfrm>
        </p:grpSpPr>
        <p:grpSp>
          <p:nvGrpSpPr>
            <p:cNvPr id="18" name="组合 17">
              <a:extLst>
                <a:ext uri="{FF2B5EF4-FFF2-40B4-BE49-F238E27FC236}">
                  <a16:creationId xmlns:a16="http://schemas.microsoft.com/office/drawing/2014/main" id="{2D6938E9-35A3-7C22-78DE-F1C61252D28C}"/>
                </a:ext>
              </a:extLst>
            </p:cNvPr>
            <p:cNvGrpSpPr/>
            <p:nvPr/>
          </p:nvGrpSpPr>
          <p:grpSpPr>
            <a:xfrm>
              <a:off x="3249505" y="3279317"/>
              <a:ext cx="6035688" cy="725766"/>
              <a:chOff x="1724819" y="2533650"/>
              <a:chExt cx="8047583" cy="1200151"/>
            </a:xfrm>
          </p:grpSpPr>
          <p:sp>
            <p:nvSpPr>
              <p:cNvPr id="24" name="矩形: 圆角 112">
                <a:extLst>
                  <a:ext uri="{FF2B5EF4-FFF2-40B4-BE49-F238E27FC236}">
                    <a16:creationId xmlns:a16="http://schemas.microsoft.com/office/drawing/2014/main" id="{8125A504-F7A4-2DCC-8C1F-84616D06971B}"/>
                  </a:ext>
                </a:extLst>
              </p:cNvPr>
              <p:cNvSpPr/>
              <p:nvPr/>
            </p:nvSpPr>
            <p:spPr>
              <a:xfrm>
                <a:off x="1791494" y="2533650"/>
                <a:ext cx="7645820" cy="120015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182B1B37-8212-7CB2-8CBE-7C53F0666F6D}"/>
                  </a:ext>
                </a:extLst>
              </p:cNvPr>
              <p:cNvSpPr txBox="1"/>
              <p:nvPr/>
            </p:nvSpPr>
            <p:spPr>
              <a:xfrm>
                <a:off x="1953371" y="2822120"/>
                <a:ext cx="7819031" cy="763425"/>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一个节点同时收到两个或多个信号叠加</a:t>
                </a:r>
              </a:p>
            </p:txBody>
          </p:sp>
          <p:sp>
            <p:nvSpPr>
              <p:cNvPr id="26" name="矩形: 圆角 114">
                <a:extLst>
                  <a:ext uri="{FF2B5EF4-FFF2-40B4-BE49-F238E27FC236}">
                    <a16:creationId xmlns:a16="http://schemas.microsoft.com/office/drawing/2014/main" id="{A24F4D55-DB15-0825-5B80-A820654E2CC7}"/>
                  </a:ext>
                </a:extLst>
              </p:cNvPr>
              <p:cNvSpPr/>
              <p:nvPr/>
            </p:nvSpPr>
            <p:spPr>
              <a:xfrm>
                <a:off x="1724819" y="2603030"/>
                <a:ext cx="7645820"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26D26F0F-6FFC-5DBA-67B8-E48BC12E90F8}"/>
                </a:ext>
              </a:extLst>
            </p:cNvPr>
            <p:cNvGrpSpPr/>
            <p:nvPr/>
          </p:nvGrpSpPr>
          <p:grpSpPr>
            <a:xfrm>
              <a:off x="2507076" y="3164633"/>
              <a:ext cx="958953" cy="973466"/>
              <a:chOff x="737414" y="3164436"/>
              <a:chExt cx="1900298" cy="1929058"/>
            </a:xfrm>
          </p:grpSpPr>
          <p:grpSp>
            <p:nvGrpSpPr>
              <p:cNvPr id="20" name="组合 19">
                <a:extLst>
                  <a:ext uri="{FF2B5EF4-FFF2-40B4-BE49-F238E27FC236}">
                    <a16:creationId xmlns:a16="http://schemas.microsoft.com/office/drawing/2014/main" id="{BD2FC054-AE61-2171-87D9-48B6212015A8}"/>
                  </a:ext>
                </a:extLst>
              </p:cNvPr>
              <p:cNvGrpSpPr/>
              <p:nvPr/>
            </p:nvGrpSpPr>
            <p:grpSpPr>
              <a:xfrm>
                <a:off x="737414" y="3164436"/>
                <a:ext cx="1900298" cy="1900298"/>
                <a:chOff x="795138" y="3164436"/>
                <a:chExt cx="1900298" cy="1900298"/>
              </a:xfrm>
            </p:grpSpPr>
            <p:sp>
              <p:nvSpPr>
                <p:cNvPr id="22" name="椭圆 21">
                  <a:extLst>
                    <a:ext uri="{FF2B5EF4-FFF2-40B4-BE49-F238E27FC236}">
                      <a16:creationId xmlns:a16="http://schemas.microsoft.com/office/drawing/2014/main" id="{06A84588-727C-4CE6-2B74-2CC579E9E963}"/>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椭圆 22">
                  <a:extLst>
                    <a:ext uri="{FF2B5EF4-FFF2-40B4-BE49-F238E27FC236}">
                      <a16:creationId xmlns:a16="http://schemas.microsoft.com/office/drawing/2014/main" id="{7C068AE1-B433-A567-CAC5-362095C20DB9}"/>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1" name="Text Box 79">
                <a:extLst>
                  <a:ext uri="{FF2B5EF4-FFF2-40B4-BE49-F238E27FC236}">
                    <a16:creationId xmlns:a16="http://schemas.microsoft.com/office/drawing/2014/main" id="{84F2F0FD-DD66-387E-7BC9-E644617B7539}"/>
                  </a:ext>
                </a:extLst>
              </p:cNvPr>
              <p:cNvSpPr txBox="1">
                <a:spLocks noChangeArrowheads="1"/>
              </p:cNvSpPr>
              <p:nvPr/>
            </p:nvSpPr>
            <p:spPr bwMode="auto">
              <a:xfrm>
                <a:off x="1211242" y="3356544"/>
                <a:ext cx="1337079" cy="17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碰撞</a:t>
                </a:r>
              </a:p>
            </p:txBody>
          </p:sp>
        </p:grpSp>
      </p:grpSp>
      <p:grpSp>
        <p:nvGrpSpPr>
          <p:cNvPr id="27" name="组合 26">
            <a:extLst>
              <a:ext uri="{FF2B5EF4-FFF2-40B4-BE49-F238E27FC236}">
                <a16:creationId xmlns:a16="http://schemas.microsoft.com/office/drawing/2014/main" id="{BD86BFD7-8D81-4B45-BDCF-661FC441AB25}"/>
              </a:ext>
            </a:extLst>
          </p:cNvPr>
          <p:cNvGrpSpPr/>
          <p:nvPr/>
        </p:nvGrpSpPr>
        <p:grpSpPr>
          <a:xfrm>
            <a:off x="1205091" y="5336589"/>
            <a:ext cx="2244279" cy="709357"/>
            <a:chOff x="5628271" y="3990399"/>
            <a:chExt cx="2489400" cy="542971"/>
          </a:xfrm>
        </p:grpSpPr>
        <p:sp>
          <p:nvSpPr>
            <p:cNvPr id="28" name="Rectangle 11">
              <a:extLst>
                <a:ext uri="{FF2B5EF4-FFF2-40B4-BE49-F238E27FC236}">
                  <a16:creationId xmlns:a16="http://schemas.microsoft.com/office/drawing/2014/main" id="{819AAC27-C8EC-40AD-A950-56D9736D7AC3}"/>
                </a:ext>
              </a:extLst>
            </p:cNvPr>
            <p:cNvSpPr>
              <a:spLocks noChangeArrowheads="1"/>
            </p:cNvSpPr>
            <p:nvPr/>
          </p:nvSpPr>
          <p:spPr bwMode="auto">
            <a:xfrm>
              <a:off x="5628271" y="3990399"/>
              <a:ext cx="2290261" cy="542971"/>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29" name="矩形 28">
              <a:extLst>
                <a:ext uri="{FF2B5EF4-FFF2-40B4-BE49-F238E27FC236}">
                  <a16:creationId xmlns:a16="http://schemas.microsoft.com/office/drawing/2014/main" id="{36F9561C-6040-46C3-8C85-1D5A24461B46}"/>
                </a:ext>
              </a:extLst>
            </p:cNvPr>
            <p:cNvSpPr/>
            <p:nvPr/>
          </p:nvSpPr>
          <p:spPr>
            <a:xfrm>
              <a:off x="5801439" y="3997538"/>
              <a:ext cx="2316232" cy="450164"/>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碰撞的检测</a:t>
              </a:r>
              <a:endParaRPr kumimoji="0" lang="en-US" altLang="zh-CN" sz="2400" b="0" i="1" u="none" strike="noStrike" kern="0" cap="none" spc="0" normalizeH="0" baseline="0" noProof="0" dirty="0">
                <a:ln>
                  <a:noFill/>
                </a:ln>
                <a:solidFill>
                  <a:prstClr val="black"/>
                </a:solidFill>
                <a:effectLst/>
                <a:uLnTx/>
                <a:uFillTx/>
                <a:latin typeface="等线" panose="020F0502020204030204"/>
                <a:ea typeface="楷体" panose="02010609060101010101" pitchFamily="49" charset="-122"/>
                <a:cs typeface="Arial" panose="020B0604020202020204" pitchFamily="34" charset="0"/>
              </a:endParaRPr>
            </a:p>
          </p:txBody>
        </p:sp>
      </p:grpSp>
      <p:grpSp>
        <p:nvGrpSpPr>
          <p:cNvPr id="30" name="组合 29">
            <a:extLst>
              <a:ext uri="{FF2B5EF4-FFF2-40B4-BE49-F238E27FC236}">
                <a16:creationId xmlns:a16="http://schemas.microsoft.com/office/drawing/2014/main" id="{560CF31D-F9B3-4DD3-AFD5-72AD510BA717}"/>
              </a:ext>
            </a:extLst>
          </p:cNvPr>
          <p:cNvGrpSpPr/>
          <p:nvPr/>
        </p:nvGrpSpPr>
        <p:grpSpPr>
          <a:xfrm>
            <a:off x="3425957" y="5206543"/>
            <a:ext cx="7832776" cy="915277"/>
            <a:chOff x="1791494" y="2582092"/>
            <a:chExt cx="5638006" cy="1147898"/>
          </a:xfrm>
        </p:grpSpPr>
        <p:sp>
          <p:nvSpPr>
            <p:cNvPr id="31" name="矩形: 圆角 30">
              <a:extLst>
                <a:ext uri="{FF2B5EF4-FFF2-40B4-BE49-F238E27FC236}">
                  <a16:creationId xmlns:a16="http://schemas.microsoft.com/office/drawing/2014/main" id="{1CBD7B3D-A36A-4222-B145-3F5F26D3BD0E}"/>
                </a:ext>
              </a:extLst>
            </p:cNvPr>
            <p:cNvSpPr/>
            <p:nvPr/>
          </p:nvSpPr>
          <p:spPr>
            <a:xfrm>
              <a:off x="1791494" y="2582092"/>
              <a:ext cx="5638006" cy="113259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p>
          </p:txBody>
        </p:sp>
        <p:sp>
          <p:nvSpPr>
            <p:cNvPr id="32" name="文本框 31">
              <a:extLst>
                <a:ext uri="{FF2B5EF4-FFF2-40B4-BE49-F238E27FC236}">
                  <a16:creationId xmlns:a16="http://schemas.microsoft.com/office/drawing/2014/main" id="{039BD59E-A350-49CF-860B-712A2AAA069D}"/>
                </a:ext>
              </a:extLst>
            </p:cNvPr>
            <p:cNvSpPr txBox="1"/>
            <p:nvPr/>
          </p:nvSpPr>
          <p:spPr>
            <a:xfrm>
              <a:off x="1920584" y="2687792"/>
              <a:ext cx="5448654" cy="1042198"/>
            </a:xfrm>
            <a:prstGeom prst="rect">
              <a:avLst/>
            </a:prstGeom>
            <a:noFill/>
          </p:spPr>
          <p:txBody>
            <a:bodyPr wrap="square" rtlCol="0" anchor="ctr">
              <a:spAutoFit/>
            </a:bodyPr>
            <a:lstStyle/>
            <a:p>
              <a:r>
                <a:rPr lang="zh-CN" altLang="en-US" sz="2400" dirty="0">
                  <a:latin typeface="思源黑体 CN Normal" panose="020B0400000000000000" pitchFamily="34" charset="-122"/>
                  <a:ea typeface="思源黑体 CN Normal" panose="020B0400000000000000" pitchFamily="34" charset="-122"/>
                </a:rPr>
                <a:t>一个节点发送数据的同时收到了来自其它节点的数据</a:t>
              </a:r>
            </a:p>
          </p:txBody>
        </p:sp>
        <p:sp>
          <p:nvSpPr>
            <p:cNvPr id="33" name="矩形: 圆角 32">
              <a:extLst>
                <a:ext uri="{FF2B5EF4-FFF2-40B4-BE49-F238E27FC236}">
                  <a16:creationId xmlns:a16="http://schemas.microsoft.com/office/drawing/2014/main" id="{04A4FDC8-6B23-4B92-A80C-4DDFA8222EE1}"/>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p>
          </p:txBody>
        </p:sp>
      </p:grpSp>
    </p:spTree>
    <p:extLst>
      <p:ext uri="{BB962C8B-B14F-4D97-AF65-F5344CB8AC3E}">
        <p14:creationId xmlns:p14="http://schemas.microsoft.com/office/powerpoint/2010/main" val="395767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par>
                          <p:cTn id="23" fill="hold">
                            <p:stCondLst>
                              <p:cond delay="500"/>
                            </p:stCondLst>
                            <p:childTnLst>
                              <p:par>
                                <p:cTn id="24" presetID="12" presetClass="entr" presetSubtype="8"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p:tgtEl>
                                          <p:spTgt spid="30"/>
                                        </p:tgtEl>
                                        <p:attrNameLst>
                                          <p:attrName>ppt_x</p:attrName>
                                        </p:attrNameLst>
                                      </p:cBhvr>
                                      <p:tavLst>
                                        <p:tav tm="0">
                                          <p:val>
                                            <p:strVal val="#ppt_x-#ppt_w*1.125000"/>
                                          </p:val>
                                        </p:tav>
                                        <p:tav tm="100000">
                                          <p:val>
                                            <p:strVal val="#ppt_x"/>
                                          </p:val>
                                        </p:tav>
                                      </p:tavLst>
                                    </p:anim>
                                    <p:animEffect transition="in" filter="wipe(right)">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98EC8B1-54BF-4AE1-BC52-88DD9C27D94C}"/>
              </a:ext>
            </a:extLst>
          </p:cNvPr>
          <p:cNvGrpSpPr/>
          <p:nvPr/>
        </p:nvGrpSpPr>
        <p:grpSpPr>
          <a:xfrm>
            <a:off x="430213" y="0"/>
            <a:ext cx="6689838" cy="1428589"/>
            <a:chOff x="551030" y="-368704"/>
            <a:chExt cx="6689838" cy="1428589"/>
          </a:xfrm>
        </p:grpSpPr>
        <p:grpSp>
          <p:nvGrpSpPr>
            <p:cNvPr id="43" name="组合 42">
              <a:extLst>
                <a:ext uri="{FF2B5EF4-FFF2-40B4-BE49-F238E27FC236}">
                  <a16:creationId xmlns:a16="http://schemas.microsoft.com/office/drawing/2014/main" id="{DD20704F-B79D-4840-9E35-F4F6224484B4}"/>
                </a:ext>
              </a:extLst>
            </p:cNvPr>
            <p:cNvGrpSpPr/>
            <p:nvPr/>
          </p:nvGrpSpPr>
          <p:grpSpPr>
            <a:xfrm>
              <a:off x="1201630" y="303925"/>
              <a:ext cx="6039238" cy="687997"/>
              <a:chOff x="1839057" y="967769"/>
              <a:chExt cx="6039238" cy="687997"/>
            </a:xfrm>
          </p:grpSpPr>
          <p:sp>
            <p:nvSpPr>
              <p:cNvPr id="45" name="矩形: 圆角 44">
                <a:extLst>
                  <a:ext uri="{FF2B5EF4-FFF2-40B4-BE49-F238E27FC236}">
                    <a16:creationId xmlns:a16="http://schemas.microsoft.com/office/drawing/2014/main" id="{65D05860-F4A1-4756-A432-38EC15A282EA}"/>
                  </a:ext>
                </a:extLst>
              </p:cNvPr>
              <p:cNvSpPr/>
              <p:nvPr/>
            </p:nvSpPr>
            <p:spPr>
              <a:xfrm>
                <a:off x="1839057" y="967769"/>
                <a:ext cx="603923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E1BE0E76-C1A1-4C41-AD37-CD993C3005A6}"/>
                  </a:ext>
                </a:extLst>
              </p:cNvPr>
              <p:cNvSpPr txBox="1"/>
              <p:nvPr/>
            </p:nvSpPr>
            <p:spPr>
              <a:xfrm>
                <a:off x="2786092" y="1009435"/>
                <a:ext cx="497080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802.11</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4" name="图片 43">
              <a:extLst>
                <a:ext uri="{FF2B5EF4-FFF2-40B4-BE49-F238E27FC236}">
                  <a16:creationId xmlns:a16="http://schemas.microsoft.com/office/drawing/2014/main" id="{5FF3C956-4FAC-491D-8DE1-06943A6C4C7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7" name="组合 46">
            <a:extLst>
              <a:ext uri="{FF2B5EF4-FFF2-40B4-BE49-F238E27FC236}">
                <a16:creationId xmlns:a16="http://schemas.microsoft.com/office/drawing/2014/main" id="{879B633B-8B85-4DDA-A2B3-46A93837E94B}"/>
              </a:ext>
            </a:extLst>
          </p:cNvPr>
          <p:cNvGrpSpPr/>
          <p:nvPr/>
        </p:nvGrpSpPr>
        <p:grpSpPr>
          <a:xfrm>
            <a:off x="515938" y="1514317"/>
            <a:ext cx="2822348" cy="526730"/>
            <a:chOff x="722008" y="1303131"/>
            <a:chExt cx="2694861" cy="502938"/>
          </a:xfrm>
        </p:grpSpPr>
        <p:grpSp>
          <p:nvGrpSpPr>
            <p:cNvPr id="48" name="组合 47">
              <a:extLst>
                <a:ext uri="{FF2B5EF4-FFF2-40B4-BE49-F238E27FC236}">
                  <a16:creationId xmlns:a16="http://schemas.microsoft.com/office/drawing/2014/main" id="{665444AE-D0C8-42C6-9FF0-9BFD5E98C56D}"/>
                </a:ext>
              </a:extLst>
            </p:cNvPr>
            <p:cNvGrpSpPr/>
            <p:nvPr/>
          </p:nvGrpSpPr>
          <p:grpSpPr>
            <a:xfrm>
              <a:off x="722008" y="1303131"/>
              <a:ext cx="546594" cy="475865"/>
              <a:chOff x="708742" y="1296102"/>
              <a:chExt cx="454744" cy="283828"/>
            </a:xfrm>
          </p:grpSpPr>
          <p:sp>
            <p:nvSpPr>
              <p:cNvPr id="51" name="平行四边形 50">
                <a:extLst>
                  <a:ext uri="{FF2B5EF4-FFF2-40B4-BE49-F238E27FC236}">
                    <a16:creationId xmlns:a16="http://schemas.microsoft.com/office/drawing/2014/main" id="{94A9BC0E-19FC-4764-A284-A4F39CEB47D1}"/>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52" name="平行四边形 51">
                <a:extLst>
                  <a:ext uri="{FF2B5EF4-FFF2-40B4-BE49-F238E27FC236}">
                    <a16:creationId xmlns:a16="http://schemas.microsoft.com/office/drawing/2014/main" id="{92146FE6-9E5A-4E69-8DD7-63CDF5B41645}"/>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49" name="流程图: 手动输入 6">
              <a:extLst>
                <a:ext uri="{FF2B5EF4-FFF2-40B4-BE49-F238E27FC236}">
                  <a16:creationId xmlns:a16="http://schemas.microsoft.com/office/drawing/2014/main" id="{956E6936-6C79-493F-AB83-1BABB705302A}"/>
                </a:ext>
              </a:extLst>
            </p:cNvPr>
            <p:cNvSpPr/>
            <p:nvPr/>
          </p:nvSpPr>
          <p:spPr>
            <a:xfrm rot="5400000" flipV="1">
              <a:off x="1853935" y="441202"/>
              <a:ext cx="475861" cy="22065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241 w 10000"/>
                <a:gd name="connsiteY0" fmla="*/ 1486 h 10000"/>
                <a:gd name="connsiteX1" fmla="*/ 9911 w 10000"/>
                <a:gd name="connsiteY1" fmla="*/ 0 h 10000"/>
                <a:gd name="connsiteX2" fmla="*/ 10000 w 10000"/>
                <a:gd name="connsiteY2" fmla="*/ 10000 h 10000"/>
                <a:gd name="connsiteX3" fmla="*/ 0 w 10000"/>
                <a:gd name="connsiteY3" fmla="*/ 10000 h 10000"/>
                <a:gd name="connsiteX4" fmla="*/ 241 w 10000"/>
                <a:gd name="connsiteY4" fmla="*/ 1486 h 10000"/>
                <a:gd name="connsiteX0" fmla="*/ 177 w 10000"/>
                <a:gd name="connsiteY0" fmla="*/ 1431 h 10000"/>
                <a:gd name="connsiteX1" fmla="*/ 9911 w 10000"/>
                <a:gd name="connsiteY1" fmla="*/ 0 h 10000"/>
                <a:gd name="connsiteX2" fmla="*/ 10000 w 10000"/>
                <a:gd name="connsiteY2" fmla="*/ 10000 h 10000"/>
                <a:gd name="connsiteX3" fmla="*/ 0 w 10000"/>
                <a:gd name="connsiteY3" fmla="*/ 10000 h 10000"/>
                <a:gd name="connsiteX4" fmla="*/ 177 w 10000"/>
                <a:gd name="connsiteY4" fmla="*/ 1431 h 10000"/>
                <a:gd name="connsiteX0" fmla="*/ 241 w 10000"/>
                <a:gd name="connsiteY0" fmla="*/ 1404 h 10000"/>
                <a:gd name="connsiteX1" fmla="*/ 9911 w 10000"/>
                <a:gd name="connsiteY1" fmla="*/ 0 h 10000"/>
                <a:gd name="connsiteX2" fmla="*/ 10000 w 10000"/>
                <a:gd name="connsiteY2" fmla="*/ 10000 h 10000"/>
                <a:gd name="connsiteX3" fmla="*/ 0 w 10000"/>
                <a:gd name="connsiteY3" fmla="*/ 10000 h 10000"/>
                <a:gd name="connsiteX4" fmla="*/ 241 w 10000"/>
                <a:gd name="connsiteY4" fmla="*/ 1404 h 10000"/>
                <a:gd name="connsiteX0" fmla="*/ 241 w 10000"/>
                <a:gd name="connsiteY0" fmla="*/ 1404 h 10000"/>
                <a:gd name="connsiteX1" fmla="*/ 9911 w 10000"/>
                <a:gd name="connsiteY1" fmla="*/ 0 h 10000"/>
                <a:gd name="connsiteX2" fmla="*/ 10000 w 10000"/>
                <a:gd name="connsiteY2" fmla="*/ 10000 h 10000"/>
                <a:gd name="connsiteX3" fmla="*/ 0 w 10000"/>
                <a:gd name="connsiteY3" fmla="*/ 10000 h 10000"/>
                <a:gd name="connsiteX4" fmla="*/ 241 w 10000"/>
                <a:gd name="connsiteY4" fmla="*/ 1404 h 10000"/>
                <a:gd name="connsiteX0" fmla="*/ 241 w 10000"/>
                <a:gd name="connsiteY0" fmla="*/ 1404 h 10000"/>
                <a:gd name="connsiteX1" fmla="*/ 9911 w 10000"/>
                <a:gd name="connsiteY1" fmla="*/ 0 h 10000"/>
                <a:gd name="connsiteX2" fmla="*/ 10000 w 10000"/>
                <a:gd name="connsiteY2" fmla="*/ 10000 h 10000"/>
                <a:gd name="connsiteX3" fmla="*/ 0 w 10000"/>
                <a:gd name="connsiteY3" fmla="*/ 10000 h 10000"/>
                <a:gd name="connsiteX4" fmla="*/ 241 w 10000"/>
                <a:gd name="connsiteY4" fmla="*/ 140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241" y="1404"/>
                  </a:moveTo>
                  <a:cubicBezTo>
                    <a:pt x="2955" y="1105"/>
                    <a:pt x="6560" y="436"/>
                    <a:pt x="9911" y="0"/>
                  </a:cubicBezTo>
                  <a:cubicBezTo>
                    <a:pt x="9941" y="3334"/>
                    <a:pt x="9970" y="6666"/>
                    <a:pt x="10000" y="10000"/>
                  </a:cubicBezTo>
                  <a:lnTo>
                    <a:pt x="0" y="10000"/>
                  </a:lnTo>
                  <a:cubicBezTo>
                    <a:pt x="35" y="6935"/>
                    <a:pt x="206" y="4469"/>
                    <a:pt x="241" y="140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Times New Roman" panose="02020603050405020304" pitchFamily="18" charset="0"/>
                <a:cs typeface="Times New Roman" panose="02020603050405020304" pitchFamily="18" charset="0"/>
              </a:endParaRPr>
            </a:p>
          </p:txBody>
        </p:sp>
        <p:sp>
          <p:nvSpPr>
            <p:cNvPr id="50" name="Text Box 79">
              <a:extLst>
                <a:ext uri="{FF2B5EF4-FFF2-40B4-BE49-F238E27FC236}">
                  <a16:creationId xmlns:a16="http://schemas.microsoft.com/office/drawing/2014/main" id="{CD47FC2B-59BE-4114-8CEF-F2577C7A785F}"/>
                </a:ext>
              </a:extLst>
            </p:cNvPr>
            <p:cNvSpPr txBox="1">
              <a:spLocks noChangeArrowheads="1"/>
            </p:cNvSpPr>
            <p:nvPr/>
          </p:nvSpPr>
          <p:spPr bwMode="auto">
            <a:xfrm>
              <a:off x="1351236" y="1335869"/>
              <a:ext cx="206563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CSMA/CA</a:t>
              </a:r>
            </a:p>
          </p:txBody>
        </p:sp>
      </p:grpSp>
      <p:grpSp>
        <p:nvGrpSpPr>
          <p:cNvPr id="53" name="组合 52">
            <a:extLst>
              <a:ext uri="{FF2B5EF4-FFF2-40B4-BE49-F238E27FC236}">
                <a16:creationId xmlns:a16="http://schemas.microsoft.com/office/drawing/2014/main" id="{D9CF2C50-B73F-4616-AFFA-E212E32E5B60}"/>
              </a:ext>
            </a:extLst>
          </p:cNvPr>
          <p:cNvGrpSpPr/>
          <p:nvPr/>
        </p:nvGrpSpPr>
        <p:grpSpPr>
          <a:xfrm>
            <a:off x="866914" y="2234160"/>
            <a:ext cx="7539775" cy="476221"/>
            <a:chOff x="1403750" y="3593123"/>
            <a:chExt cx="7539775" cy="476221"/>
          </a:xfrm>
        </p:grpSpPr>
        <p:grpSp>
          <p:nvGrpSpPr>
            <p:cNvPr id="54" name="组合 53">
              <a:extLst>
                <a:ext uri="{FF2B5EF4-FFF2-40B4-BE49-F238E27FC236}">
                  <a16:creationId xmlns:a16="http://schemas.microsoft.com/office/drawing/2014/main" id="{6A784FE8-7FBA-4ED3-AAEA-1FCACD09CA54}"/>
                </a:ext>
              </a:extLst>
            </p:cNvPr>
            <p:cNvGrpSpPr/>
            <p:nvPr/>
          </p:nvGrpSpPr>
          <p:grpSpPr>
            <a:xfrm>
              <a:off x="1403750" y="3593123"/>
              <a:ext cx="490436" cy="476221"/>
              <a:chOff x="1403750" y="3593123"/>
              <a:chExt cx="808892" cy="785446"/>
            </a:xfrm>
          </p:grpSpPr>
          <p:sp>
            <p:nvSpPr>
              <p:cNvPr id="56" name="对话气泡: 椭圆形 55">
                <a:extLst>
                  <a:ext uri="{FF2B5EF4-FFF2-40B4-BE49-F238E27FC236}">
                    <a16:creationId xmlns:a16="http://schemas.microsoft.com/office/drawing/2014/main" id="{98E4376C-1E4F-427C-B2A6-D7458768FF2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ound-web-cam_17861">
                <a:extLst>
                  <a:ext uri="{FF2B5EF4-FFF2-40B4-BE49-F238E27FC236}">
                    <a16:creationId xmlns:a16="http://schemas.microsoft.com/office/drawing/2014/main" id="{34A9D1C0-44BE-4AC7-B24D-94C3203E20F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55" name="Text Box 79">
              <a:extLst>
                <a:ext uri="{FF2B5EF4-FFF2-40B4-BE49-F238E27FC236}">
                  <a16:creationId xmlns:a16="http://schemas.microsoft.com/office/drawing/2014/main" id="{681E33F8-A9DE-4853-9F42-2327F59DCF89}"/>
                </a:ext>
              </a:extLst>
            </p:cNvPr>
            <p:cNvSpPr txBox="1">
              <a:spLocks noChangeArrowheads="1"/>
            </p:cNvSpPr>
            <p:nvPr/>
          </p:nvSpPr>
          <p:spPr bwMode="auto">
            <a:xfrm>
              <a:off x="1985931" y="3593123"/>
              <a:ext cx="69575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802.11</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不采用冲突检测</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的原因：</a:t>
              </a:r>
            </a:p>
          </p:txBody>
        </p:sp>
      </p:grpSp>
      <p:sp>
        <p:nvSpPr>
          <p:cNvPr id="63" name="Text Box 79">
            <a:extLst>
              <a:ext uri="{FF2B5EF4-FFF2-40B4-BE49-F238E27FC236}">
                <a16:creationId xmlns:a16="http://schemas.microsoft.com/office/drawing/2014/main" id="{773C8261-4ABD-4D96-A166-D4C6081293FF}"/>
              </a:ext>
            </a:extLst>
          </p:cNvPr>
          <p:cNvSpPr txBox="1">
            <a:spLocks noChangeArrowheads="1"/>
          </p:cNvSpPr>
          <p:nvPr/>
        </p:nvSpPr>
        <p:spPr bwMode="auto">
          <a:xfrm>
            <a:off x="1174933" y="2781508"/>
            <a:ext cx="10567888" cy="273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spcBef>
                <a:spcPts val="600"/>
              </a:spcBef>
              <a:buClr>
                <a:srgbClr val="009FF6"/>
              </a:buClr>
              <a:buFont typeface="Wingdings" panose="05000000000000000000" pitchFamily="2" charset="2"/>
              <a:buChar char="p"/>
            </a:pP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检测碰撞</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的能力</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要求站点具有同时发送和接收的能力</a:t>
            </a:r>
          </a:p>
          <a:p>
            <a:pPr marL="342900" indent="-342900">
              <a:lnSpc>
                <a:spcPct val="110000"/>
              </a:lnSpc>
              <a:spcBef>
                <a:spcPts val="600"/>
              </a:spcBef>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802.11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适配器，</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接收信号的强度</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可能</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远远小于</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发送信号的强度，从而被淹没，无法检测到</a:t>
            </a:r>
          </a:p>
          <a:p>
            <a:pPr marL="342900" indent="-342900">
              <a:lnSpc>
                <a:spcPct val="11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如果一定要实现，则</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硬件代价</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会非常大</a:t>
            </a:r>
          </a:p>
          <a:p>
            <a:pPr marL="342900" indent="-342900">
              <a:lnSpc>
                <a:spcPct val="11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另外，即使站点具备同时发送和监听的能力，也会由于</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隐蔽终端和衰减的问题</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，也会无法检测到所有的碰撞</a:t>
            </a:r>
          </a:p>
        </p:txBody>
      </p:sp>
      <p:sp>
        <p:nvSpPr>
          <p:cNvPr id="64" name="Rectangle 11">
            <a:extLst>
              <a:ext uri="{FF2B5EF4-FFF2-40B4-BE49-F238E27FC236}">
                <a16:creationId xmlns:a16="http://schemas.microsoft.com/office/drawing/2014/main" id="{7BE6DAED-0C28-414D-A5FB-A81106850E62}"/>
              </a:ext>
            </a:extLst>
          </p:cNvPr>
          <p:cNvSpPr>
            <a:spLocks noChangeArrowheads="1"/>
          </p:cNvSpPr>
          <p:nvPr/>
        </p:nvSpPr>
        <p:spPr bwMode="auto">
          <a:xfrm>
            <a:off x="3229062" y="5778175"/>
            <a:ext cx="5477325" cy="560173"/>
          </a:xfrm>
          <a:prstGeom prst="roundRect">
            <a:avLst>
              <a:gd name="adj" fmla="val 50000"/>
            </a:avLst>
          </a:prstGeom>
          <a:solidFill>
            <a:srgbClr val="FFC000"/>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802.11</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采取碰撞避免而非碰撞检测</a:t>
            </a:r>
          </a:p>
        </p:txBody>
      </p:sp>
    </p:spTree>
    <p:extLst>
      <p:ext uri="{BB962C8B-B14F-4D97-AF65-F5344CB8AC3E}">
        <p14:creationId xmlns:p14="http://schemas.microsoft.com/office/powerpoint/2010/main" val="377404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3">
                                            <p:txEl>
                                              <p:pRg st="0" end="0"/>
                                            </p:txEl>
                                          </p:spTgt>
                                        </p:tgtEl>
                                        <p:attrNameLst>
                                          <p:attrName>style.visibility</p:attrName>
                                        </p:attrNameLst>
                                      </p:cBhvr>
                                      <p:to>
                                        <p:strVal val="visible"/>
                                      </p:to>
                                    </p:set>
                                    <p:animEffect transition="in" filter="wipe(left)">
                                      <p:cBhvr>
                                        <p:cTn id="19" dur="500"/>
                                        <p:tgtEl>
                                          <p:spTgt spid="63">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3">
                                            <p:txEl>
                                              <p:pRg st="1" end="1"/>
                                            </p:txEl>
                                          </p:spTgt>
                                        </p:tgtEl>
                                        <p:attrNameLst>
                                          <p:attrName>style.visibility</p:attrName>
                                        </p:attrNameLst>
                                      </p:cBhvr>
                                      <p:to>
                                        <p:strVal val="visible"/>
                                      </p:to>
                                    </p:set>
                                    <p:animEffect transition="in" filter="wipe(left)">
                                      <p:cBhvr>
                                        <p:cTn id="23" dur="500"/>
                                        <p:tgtEl>
                                          <p:spTgt spid="63">
                                            <p:txEl>
                                              <p:pRg st="1" end="1"/>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3">
                                            <p:txEl>
                                              <p:pRg st="2" end="2"/>
                                            </p:txEl>
                                          </p:spTgt>
                                        </p:tgtEl>
                                        <p:attrNameLst>
                                          <p:attrName>style.visibility</p:attrName>
                                        </p:attrNameLst>
                                      </p:cBhvr>
                                      <p:to>
                                        <p:strVal val="visible"/>
                                      </p:to>
                                    </p:set>
                                    <p:animEffect transition="in" filter="wipe(left)">
                                      <p:cBhvr>
                                        <p:cTn id="27" dur="500"/>
                                        <p:tgtEl>
                                          <p:spTgt spid="63">
                                            <p:txEl>
                                              <p:pRg st="2" end="2"/>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3">
                                            <p:txEl>
                                              <p:pRg st="3" end="3"/>
                                            </p:txEl>
                                          </p:spTgt>
                                        </p:tgtEl>
                                        <p:attrNameLst>
                                          <p:attrName>style.visibility</p:attrName>
                                        </p:attrNameLst>
                                      </p:cBhvr>
                                      <p:to>
                                        <p:strVal val="visible"/>
                                      </p:to>
                                    </p:set>
                                    <p:animEffect transition="in" filter="wipe(left)">
                                      <p:cBhvr>
                                        <p:cTn id="31" dur="500"/>
                                        <p:tgtEl>
                                          <p:spTgt spid="63">
                                            <p:txEl>
                                              <p:pRg st="3" end="3"/>
                                            </p:txEl>
                                          </p:spTgt>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randombar(horizontal)">
                                      <p:cBhvr>
                                        <p:cTn id="3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uiExpand="1" build="p"/>
      <p:bldP spid="6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10C3FC3-AC9F-0C49-4427-3E9800FA527C}"/>
              </a:ext>
            </a:extLst>
          </p:cNvPr>
          <p:cNvGrpSpPr/>
          <p:nvPr/>
        </p:nvGrpSpPr>
        <p:grpSpPr>
          <a:xfrm>
            <a:off x="430213" y="0"/>
            <a:ext cx="6689838" cy="1428589"/>
            <a:chOff x="551030" y="-368704"/>
            <a:chExt cx="6689838" cy="1428589"/>
          </a:xfrm>
        </p:grpSpPr>
        <p:grpSp>
          <p:nvGrpSpPr>
            <p:cNvPr id="3" name="组合 2">
              <a:extLst>
                <a:ext uri="{FF2B5EF4-FFF2-40B4-BE49-F238E27FC236}">
                  <a16:creationId xmlns:a16="http://schemas.microsoft.com/office/drawing/2014/main" id="{10F13F10-1B1A-4716-5CED-11D0603D01FA}"/>
                </a:ext>
              </a:extLst>
            </p:cNvPr>
            <p:cNvGrpSpPr/>
            <p:nvPr/>
          </p:nvGrpSpPr>
          <p:grpSpPr>
            <a:xfrm>
              <a:off x="1201630" y="303925"/>
              <a:ext cx="6039238" cy="687997"/>
              <a:chOff x="1839057" y="967769"/>
              <a:chExt cx="6039238" cy="687997"/>
            </a:xfrm>
          </p:grpSpPr>
          <p:sp>
            <p:nvSpPr>
              <p:cNvPr id="5" name="矩形: 圆角 44">
                <a:extLst>
                  <a:ext uri="{FF2B5EF4-FFF2-40B4-BE49-F238E27FC236}">
                    <a16:creationId xmlns:a16="http://schemas.microsoft.com/office/drawing/2014/main" id="{70CFA15A-C73B-6988-288E-F12BA0254F7B}"/>
                  </a:ext>
                </a:extLst>
              </p:cNvPr>
              <p:cNvSpPr/>
              <p:nvPr/>
            </p:nvSpPr>
            <p:spPr>
              <a:xfrm>
                <a:off x="1839057" y="967769"/>
                <a:ext cx="603923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508E8D7E-9ECE-9BA7-132A-B41923F6D469}"/>
                  </a:ext>
                </a:extLst>
              </p:cNvPr>
              <p:cNvSpPr txBox="1"/>
              <p:nvPr/>
            </p:nvSpPr>
            <p:spPr>
              <a:xfrm>
                <a:off x="2786092" y="1009435"/>
                <a:ext cx="497080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802.11</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89A8AD03-C696-0DC5-4F2E-DD006F26013C}"/>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7" name="文本框 6">
            <a:extLst>
              <a:ext uri="{FF2B5EF4-FFF2-40B4-BE49-F238E27FC236}">
                <a16:creationId xmlns:a16="http://schemas.microsoft.com/office/drawing/2014/main" id="{0A5F61E6-9B4D-B6EF-A3F5-07FE6A80BF18}"/>
              </a:ext>
            </a:extLst>
          </p:cNvPr>
          <p:cNvSpPr txBox="1"/>
          <p:nvPr/>
        </p:nvSpPr>
        <p:spPr>
          <a:xfrm>
            <a:off x="1374324" y="2459504"/>
            <a:ext cx="8672787" cy="2308324"/>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400" dirty="0">
                <a:latin typeface="SimHei" panose="02010609060101010101" pitchFamily="49" charset="-122"/>
                <a:ea typeface="SimHei" panose="02010609060101010101" pitchFamily="49" charset="-122"/>
              </a:rPr>
              <a:t>CSMA/CA</a:t>
            </a:r>
            <a:r>
              <a:rPr kumimoji="1" lang="zh-CN" altLang="en-US" sz="2400" dirty="0">
                <a:highlight>
                  <a:srgbClr val="FCD484"/>
                </a:highlight>
                <a:latin typeface="SimHei" panose="02010609060101010101" pitchFamily="49" charset="-122"/>
                <a:ea typeface="SimHei" panose="02010609060101010101" pitchFamily="49" charset="-122"/>
              </a:rPr>
              <a:t>无法完全避免冲突</a:t>
            </a:r>
            <a:endParaRPr kumimoji="1" lang="en-US" altLang="zh-CN" sz="2400" dirty="0">
              <a:highlight>
                <a:srgbClr val="FCD484"/>
              </a:highlight>
              <a:latin typeface="SimHei" panose="02010609060101010101" pitchFamily="49" charset="-122"/>
              <a:ea typeface="SimHei" panose="02010609060101010101" pitchFamily="49" charset="-122"/>
            </a:endParaRPr>
          </a:p>
          <a:p>
            <a:pPr marL="342900" indent="-342900">
              <a:buFont typeface="Arial" panose="020B0604020202020204" pitchFamily="34" charset="0"/>
              <a:buChar char="•"/>
            </a:pPr>
            <a:endParaRPr kumimoji="1" lang="en-US" altLang="zh-CN" sz="2400" dirty="0">
              <a:highlight>
                <a:srgbClr val="FCD484"/>
              </a:highlight>
              <a:latin typeface="SimHei" panose="02010609060101010101" pitchFamily="49" charset="-122"/>
              <a:ea typeface="SimHei" panose="02010609060101010101" pitchFamily="49" charset="-122"/>
            </a:endParaRPr>
          </a:p>
          <a:p>
            <a:pPr marL="800100" lvl="1" indent="-342900">
              <a:buFont typeface="Arial" panose="020B0604020202020204" pitchFamily="34" charset="0"/>
              <a:buChar char="•"/>
            </a:pPr>
            <a:r>
              <a:rPr kumimoji="1" lang="zh-CN" altLang="en-US" sz="2400" dirty="0">
                <a:latin typeface="SimHei" panose="02010609060101010101" pitchFamily="49" charset="-122"/>
                <a:ea typeface="SimHei" panose="02010609060101010101" pitchFamily="49" charset="-122"/>
              </a:rPr>
              <a:t>终端隐藏，即使对方在发送，监听不到随机值还是会不断减少</a:t>
            </a:r>
            <a:endParaRPr kumimoji="1" lang="en-US" altLang="zh-CN" sz="2400" dirty="0">
              <a:latin typeface="SimHei" panose="02010609060101010101" pitchFamily="49" charset="-122"/>
              <a:ea typeface="SimHei" panose="02010609060101010101" pitchFamily="49" charset="-122"/>
            </a:endParaRPr>
          </a:p>
          <a:p>
            <a:pPr marL="800100" lvl="1" indent="-342900">
              <a:buFont typeface="Arial" panose="020B0604020202020204" pitchFamily="34" charset="0"/>
              <a:buChar char="•"/>
            </a:pPr>
            <a:r>
              <a:rPr kumimoji="1" lang="zh-CN" altLang="en-US" sz="2400" dirty="0">
                <a:latin typeface="SimHei" panose="02010609060101010101" pitchFamily="49" charset="-122"/>
                <a:ea typeface="SimHei" panose="02010609060101010101" pitchFamily="49" charset="-122"/>
              </a:rPr>
              <a:t>两个站点选了非常近的随机值，可能一个站点的信号还未到达另一个站点，它的随机值已经减为</a:t>
            </a:r>
            <a:r>
              <a:rPr kumimoji="1" lang="en-US" altLang="zh-CN" sz="2400" dirty="0">
                <a:latin typeface="SimHei" panose="02010609060101010101" pitchFamily="49" charset="-122"/>
                <a:ea typeface="SimHei" panose="02010609060101010101" pitchFamily="49" charset="-122"/>
              </a:rPr>
              <a:t>0</a:t>
            </a:r>
            <a:r>
              <a:rPr kumimoji="1" lang="zh-CN" altLang="en-US" sz="2400" dirty="0">
                <a:latin typeface="SimHei" panose="02010609060101010101" pitchFamily="49" charset="-122"/>
                <a:ea typeface="SimHei" panose="02010609060101010101" pitchFamily="49" charset="-122"/>
              </a:rPr>
              <a:t>了</a:t>
            </a:r>
          </a:p>
        </p:txBody>
      </p:sp>
    </p:spTree>
    <p:extLst>
      <p:ext uri="{BB962C8B-B14F-4D97-AF65-F5344CB8AC3E}">
        <p14:creationId xmlns:p14="http://schemas.microsoft.com/office/powerpoint/2010/main" val="78406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98EC8B1-54BF-4AE1-BC52-88DD9C27D94C}"/>
              </a:ext>
            </a:extLst>
          </p:cNvPr>
          <p:cNvGrpSpPr/>
          <p:nvPr/>
        </p:nvGrpSpPr>
        <p:grpSpPr>
          <a:xfrm>
            <a:off x="430213" y="0"/>
            <a:ext cx="6326188" cy="1428589"/>
            <a:chOff x="551030" y="-368704"/>
            <a:chExt cx="6326188" cy="1428589"/>
          </a:xfrm>
        </p:grpSpPr>
        <p:grpSp>
          <p:nvGrpSpPr>
            <p:cNvPr id="43" name="组合 42">
              <a:extLst>
                <a:ext uri="{FF2B5EF4-FFF2-40B4-BE49-F238E27FC236}">
                  <a16:creationId xmlns:a16="http://schemas.microsoft.com/office/drawing/2014/main" id="{DD20704F-B79D-4840-9E35-F4F6224484B4}"/>
                </a:ext>
              </a:extLst>
            </p:cNvPr>
            <p:cNvGrpSpPr/>
            <p:nvPr/>
          </p:nvGrpSpPr>
          <p:grpSpPr>
            <a:xfrm>
              <a:off x="1201630" y="303925"/>
              <a:ext cx="5675588" cy="687997"/>
              <a:chOff x="1839057" y="967769"/>
              <a:chExt cx="5675588" cy="687997"/>
            </a:xfrm>
          </p:grpSpPr>
          <p:sp>
            <p:nvSpPr>
              <p:cNvPr id="45" name="矩形: 圆角 44">
                <a:extLst>
                  <a:ext uri="{FF2B5EF4-FFF2-40B4-BE49-F238E27FC236}">
                    <a16:creationId xmlns:a16="http://schemas.microsoft.com/office/drawing/2014/main" id="{65D05860-F4A1-4756-A432-38EC15A282EA}"/>
                  </a:ext>
                </a:extLst>
              </p:cNvPr>
              <p:cNvSpPr/>
              <p:nvPr/>
            </p:nvSpPr>
            <p:spPr>
              <a:xfrm>
                <a:off x="1839057" y="967769"/>
                <a:ext cx="56755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E1BE0E76-C1A1-4C41-AD37-CD993C3005A6}"/>
                  </a:ext>
                </a:extLst>
              </p:cNvPr>
              <p:cNvSpPr txBox="1"/>
              <p:nvPr/>
            </p:nvSpPr>
            <p:spPr>
              <a:xfrm>
                <a:off x="2786092" y="1009435"/>
                <a:ext cx="425340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Wi-Fi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的冲突避免</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4" name="图片 43">
              <a:extLst>
                <a:ext uri="{FF2B5EF4-FFF2-40B4-BE49-F238E27FC236}">
                  <a16:creationId xmlns:a16="http://schemas.microsoft.com/office/drawing/2014/main" id="{5FF3C956-4FAC-491D-8DE1-06943A6C4C7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0" name="组合 39">
            <a:extLst>
              <a:ext uri="{FF2B5EF4-FFF2-40B4-BE49-F238E27FC236}">
                <a16:creationId xmlns:a16="http://schemas.microsoft.com/office/drawing/2014/main" id="{1E940DAA-8AD0-432A-BDB6-E590F8232A03}"/>
              </a:ext>
            </a:extLst>
          </p:cNvPr>
          <p:cNvGrpSpPr/>
          <p:nvPr/>
        </p:nvGrpSpPr>
        <p:grpSpPr>
          <a:xfrm>
            <a:off x="1233794" y="1603102"/>
            <a:ext cx="9702667" cy="876330"/>
            <a:chOff x="1403750" y="3580954"/>
            <a:chExt cx="9702667" cy="876330"/>
          </a:xfrm>
        </p:grpSpPr>
        <p:grpSp>
          <p:nvGrpSpPr>
            <p:cNvPr id="41" name="组合 40">
              <a:extLst>
                <a:ext uri="{FF2B5EF4-FFF2-40B4-BE49-F238E27FC236}">
                  <a16:creationId xmlns:a16="http://schemas.microsoft.com/office/drawing/2014/main" id="{D63C0628-6D4C-4470-A321-9F6F01BBA66A}"/>
                </a:ext>
              </a:extLst>
            </p:cNvPr>
            <p:cNvGrpSpPr/>
            <p:nvPr/>
          </p:nvGrpSpPr>
          <p:grpSpPr>
            <a:xfrm>
              <a:off x="1403750" y="3593123"/>
              <a:ext cx="490436" cy="476221"/>
              <a:chOff x="1403750" y="3593123"/>
              <a:chExt cx="808892" cy="785446"/>
            </a:xfrm>
          </p:grpSpPr>
          <p:sp>
            <p:nvSpPr>
              <p:cNvPr id="48" name="对话气泡: 椭圆形 47">
                <a:extLst>
                  <a:ext uri="{FF2B5EF4-FFF2-40B4-BE49-F238E27FC236}">
                    <a16:creationId xmlns:a16="http://schemas.microsoft.com/office/drawing/2014/main" id="{F7C93B05-D67D-4E35-9A63-CE8AE24DEA9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a:extLst>
                  <a:ext uri="{FF2B5EF4-FFF2-40B4-BE49-F238E27FC236}">
                    <a16:creationId xmlns:a16="http://schemas.microsoft.com/office/drawing/2014/main" id="{5C0AF75B-E00D-4401-98FA-90F93607BF4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47" name="Text Box 79">
              <a:extLst>
                <a:ext uri="{FF2B5EF4-FFF2-40B4-BE49-F238E27FC236}">
                  <a16:creationId xmlns:a16="http://schemas.microsoft.com/office/drawing/2014/main" id="{97E9324B-BE69-4932-B3EC-B1C9B0C04F15}"/>
                </a:ext>
              </a:extLst>
            </p:cNvPr>
            <p:cNvSpPr txBox="1">
              <a:spLocks noChangeArrowheads="1"/>
            </p:cNvSpPr>
            <p:nvPr/>
          </p:nvSpPr>
          <p:spPr bwMode="auto">
            <a:xfrm>
              <a:off x="1985931" y="3580954"/>
              <a:ext cx="9120486"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思路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允许发送方</a:t>
              </a:r>
              <a:r>
                <a:rPr kumimoji="1"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“预约”</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信道</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RTS-CTS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而非随机访问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避免长的数据帧冲突，对长帧的一个可选项</a:t>
              </a:r>
            </a:p>
          </p:txBody>
        </p:sp>
      </p:grpSp>
      <p:grpSp>
        <p:nvGrpSpPr>
          <p:cNvPr id="3" name="组合 2"/>
          <p:cNvGrpSpPr/>
          <p:nvPr/>
        </p:nvGrpSpPr>
        <p:grpSpPr>
          <a:xfrm>
            <a:off x="1777126" y="2585982"/>
            <a:ext cx="9326907" cy="1547479"/>
            <a:chOff x="1180260" y="2563277"/>
            <a:chExt cx="7442077" cy="1547479"/>
          </a:xfrm>
        </p:grpSpPr>
        <p:grpSp>
          <p:nvGrpSpPr>
            <p:cNvPr id="55" name="组合 54">
              <a:extLst>
                <a:ext uri="{FF2B5EF4-FFF2-40B4-BE49-F238E27FC236}">
                  <a16:creationId xmlns:a16="http://schemas.microsoft.com/office/drawing/2014/main" id="{CD37B94B-C0C6-45AE-9674-740308BD082D}"/>
                </a:ext>
              </a:extLst>
            </p:cNvPr>
            <p:cNvGrpSpPr/>
            <p:nvPr/>
          </p:nvGrpSpPr>
          <p:grpSpPr>
            <a:xfrm>
              <a:off x="1519937" y="3593295"/>
              <a:ext cx="6700439" cy="517461"/>
              <a:chOff x="4661636" y="1884697"/>
              <a:chExt cx="4294972" cy="701023"/>
            </a:xfrm>
          </p:grpSpPr>
          <p:sp>
            <p:nvSpPr>
              <p:cNvPr id="56" name="矩形: 圆角 55">
                <a:extLst>
                  <a:ext uri="{FF2B5EF4-FFF2-40B4-BE49-F238E27FC236}">
                    <a16:creationId xmlns:a16="http://schemas.microsoft.com/office/drawing/2014/main" id="{ACADE971-2E7F-4AD6-9E68-EACFA62F2E07}"/>
                  </a:ext>
                </a:extLst>
              </p:cNvPr>
              <p:cNvSpPr/>
              <p:nvPr/>
            </p:nvSpPr>
            <p:spPr>
              <a:xfrm>
                <a:off x="4661636" y="1884697"/>
                <a:ext cx="3694491"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3EFD842F-D8E3-4348-A8A1-4519190E2B2C}"/>
                  </a:ext>
                </a:extLst>
              </p:cNvPr>
              <p:cNvSpPr txBox="1"/>
              <p:nvPr/>
            </p:nvSpPr>
            <p:spPr>
              <a:xfrm>
                <a:off x="4723657" y="1922493"/>
                <a:ext cx="4232951"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RTS</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也可能仍会相互冲突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但时间很短，代价比较低</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25" name="Text Box 79">
              <a:extLst>
                <a:ext uri="{FF2B5EF4-FFF2-40B4-BE49-F238E27FC236}">
                  <a16:creationId xmlns:a16="http://schemas.microsoft.com/office/drawing/2014/main" id="{773C8261-4ABD-4D96-A166-D4C6081293FF}"/>
                </a:ext>
              </a:extLst>
            </p:cNvPr>
            <p:cNvSpPr txBox="1">
              <a:spLocks noChangeArrowheads="1"/>
            </p:cNvSpPr>
            <p:nvPr/>
          </p:nvSpPr>
          <p:spPr bwMode="auto">
            <a:xfrm>
              <a:off x="1180260" y="2563277"/>
              <a:ext cx="744207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发送方在发送数据帧之前首先使用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CSMA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协议发送一个短的请求发送帧</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RTS( request-to-send)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27" name="Text Box 79">
            <a:extLst>
              <a:ext uri="{FF2B5EF4-FFF2-40B4-BE49-F238E27FC236}">
                <a16:creationId xmlns:a16="http://schemas.microsoft.com/office/drawing/2014/main" id="{773C8261-4ABD-4D96-A166-D4C6081293FF}"/>
              </a:ext>
            </a:extLst>
          </p:cNvPr>
          <p:cNvSpPr txBox="1">
            <a:spLocks noChangeArrowheads="1"/>
          </p:cNvSpPr>
          <p:nvPr/>
        </p:nvSpPr>
        <p:spPr bwMode="auto">
          <a:xfrm>
            <a:off x="1777126" y="4476442"/>
            <a:ext cx="9120486"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某个站点预约成功，</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广播一个允许发送帧</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CTS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clear-to-send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）响应</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，告知周边站点</a:t>
            </a:r>
          </a:p>
        </p:txBody>
      </p:sp>
    </p:spTree>
    <p:extLst>
      <p:ext uri="{BB962C8B-B14F-4D97-AF65-F5344CB8AC3E}">
        <p14:creationId xmlns:p14="http://schemas.microsoft.com/office/powerpoint/2010/main" val="20195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98EC8B1-54BF-4AE1-BC52-88DD9C27D94C}"/>
              </a:ext>
            </a:extLst>
          </p:cNvPr>
          <p:cNvGrpSpPr/>
          <p:nvPr/>
        </p:nvGrpSpPr>
        <p:grpSpPr>
          <a:xfrm>
            <a:off x="430213" y="0"/>
            <a:ext cx="6326188" cy="1428589"/>
            <a:chOff x="551030" y="-368704"/>
            <a:chExt cx="6326188" cy="1428589"/>
          </a:xfrm>
        </p:grpSpPr>
        <p:grpSp>
          <p:nvGrpSpPr>
            <p:cNvPr id="43" name="组合 42">
              <a:extLst>
                <a:ext uri="{FF2B5EF4-FFF2-40B4-BE49-F238E27FC236}">
                  <a16:creationId xmlns:a16="http://schemas.microsoft.com/office/drawing/2014/main" id="{DD20704F-B79D-4840-9E35-F4F6224484B4}"/>
                </a:ext>
              </a:extLst>
            </p:cNvPr>
            <p:cNvGrpSpPr/>
            <p:nvPr/>
          </p:nvGrpSpPr>
          <p:grpSpPr>
            <a:xfrm>
              <a:off x="1201630" y="303925"/>
              <a:ext cx="5675588" cy="687997"/>
              <a:chOff x="1839057" y="967769"/>
              <a:chExt cx="5675588" cy="687997"/>
            </a:xfrm>
          </p:grpSpPr>
          <p:sp>
            <p:nvSpPr>
              <p:cNvPr id="45" name="矩形: 圆角 44">
                <a:extLst>
                  <a:ext uri="{FF2B5EF4-FFF2-40B4-BE49-F238E27FC236}">
                    <a16:creationId xmlns:a16="http://schemas.microsoft.com/office/drawing/2014/main" id="{65D05860-F4A1-4756-A432-38EC15A282EA}"/>
                  </a:ext>
                </a:extLst>
              </p:cNvPr>
              <p:cNvSpPr/>
              <p:nvPr/>
            </p:nvSpPr>
            <p:spPr>
              <a:xfrm>
                <a:off x="1839057" y="967769"/>
                <a:ext cx="56755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E1BE0E76-C1A1-4C41-AD37-CD993C3005A6}"/>
                  </a:ext>
                </a:extLst>
              </p:cNvPr>
              <p:cNvSpPr txBox="1"/>
              <p:nvPr/>
            </p:nvSpPr>
            <p:spPr>
              <a:xfrm>
                <a:off x="2786092" y="1009435"/>
                <a:ext cx="425340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Wi-Fi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的冲突避免</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4" name="图片 43">
              <a:extLst>
                <a:ext uri="{FF2B5EF4-FFF2-40B4-BE49-F238E27FC236}">
                  <a16:creationId xmlns:a16="http://schemas.microsoft.com/office/drawing/2014/main" id="{5FF3C956-4FAC-491D-8DE1-06943A6C4C7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0" name="组合 39">
            <a:extLst>
              <a:ext uri="{FF2B5EF4-FFF2-40B4-BE49-F238E27FC236}">
                <a16:creationId xmlns:a16="http://schemas.microsoft.com/office/drawing/2014/main" id="{1E940DAA-8AD0-432A-BDB6-E590F8232A03}"/>
              </a:ext>
            </a:extLst>
          </p:cNvPr>
          <p:cNvGrpSpPr/>
          <p:nvPr/>
        </p:nvGrpSpPr>
        <p:grpSpPr>
          <a:xfrm>
            <a:off x="2285602" y="1797146"/>
            <a:ext cx="7031775" cy="476221"/>
            <a:chOff x="1403750" y="3593123"/>
            <a:chExt cx="7031775" cy="476221"/>
          </a:xfrm>
        </p:grpSpPr>
        <p:grpSp>
          <p:nvGrpSpPr>
            <p:cNvPr id="41" name="组合 40">
              <a:extLst>
                <a:ext uri="{FF2B5EF4-FFF2-40B4-BE49-F238E27FC236}">
                  <a16:creationId xmlns:a16="http://schemas.microsoft.com/office/drawing/2014/main" id="{D63C0628-6D4C-4470-A321-9F6F01BBA66A}"/>
                </a:ext>
              </a:extLst>
            </p:cNvPr>
            <p:cNvGrpSpPr/>
            <p:nvPr/>
          </p:nvGrpSpPr>
          <p:grpSpPr>
            <a:xfrm>
              <a:off x="1403750" y="3593123"/>
              <a:ext cx="490436" cy="476221"/>
              <a:chOff x="1403750" y="3593123"/>
              <a:chExt cx="808892" cy="785446"/>
            </a:xfrm>
          </p:grpSpPr>
          <p:sp>
            <p:nvSpPr>
              <p:cNvPr id="48" name="对话气泡: 椭圆形 47">
                <a:extLst>
                  <a:ext uri="{FF2B5EF4-FFF2-40B4-BE49-F238E27FC236}">
                    <a16:creationId xmlns:a16="http://schemas.microsoft.com/office/drawing/2014/main" id="{F7C93B05-D67D-4E35-9A63-CE8AE24DEA9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a:extLst>
                  <a:ext uri="{FF2B5EF4-FFF2-40B4-BE49-F238E27FC236}">
                    <a16:creationId xmlns:a16="http://schemas.microsoft.com/office/drawing/2014/main" id="{5C0AF75B-E00D-4401-98FA-90F93607BF4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47" name="Text Box 79">
              <a:extLst>
                <a:ext uri="{FF2B5EF4-FFF2-40B4-BE49-F238E27FC236}">
                  <a16:creationId xmlns:a16="http://schemas.microsoft.com/office/drawing/2014/main" id="{97E9324B-BE69-4932-B3EC-B1C9B0C04F15}"/>
                </a:ext>
              </a:extLst>
            </p:cNvPr>
            <p:cNvSpPr txBox="1">
              <a:spLocks noChangeArrowheads="1"/>
            </p:cNvSpPr>
            <p:nvPr/>
          </p:nvSpPr>
          <p:spPr bwMode="auto">
            <a:xfrm>
              <a:off x="1985931" y="3593123"/>
              <a:ext cx="64495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CTS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被所有节点侦听到</a:t>
              </a:r>
            </a:p>
          </p:txBody>
        </p:sp>
      </p:grpSp>
      <p:grpSp>
        <p:nvGrpSpPr>
          <p:cNvPr id="55" name="组合 54">
            <a:extLst>
              <a:ext uri="{FF2B5EF4-FFF2-40B4-BE49-F238E27FC236}">
                <a16:creationId xmlns:a16="http://schemas.microsoft.com/office/drawing/2014/main" id="{CD37B94B-C0C6-45AE-9674-740308BD082D}"/>
              </a:ext>
            </a:extLst>
          </p:cNvPr>
          <p:cNvGrpSpPr/>
          <p:nvPr/>
        </p:nvGrpSpPr>
        <p:grpSpPr>
          <a:xfrm>
            <a:off x="4565978" y="2574180"/>
            <a:ext cx="2853337" cy="517461"/>
            <a:chOff x="4650628" y="2375498"/>
            <a:chExt cx="3579232" cy="701023"/>
          </a:xfrm>
        </p:grpSpPr>
        <p:sp>
          <p:nvSpPr>
            <p:cNvPr id="56" name="矩形: 圆角 55">
              <a:extLst>
                <a:ext uri="{FF2B5EF4-FFF2-40B4-BE49-F238E27FC236}">
                  <a16:creationId xmlns:a16="http://schemas.microsoft.com/office/drawing/2014/main" id="{ACADE971-2E7F-4AD6-9E68-EACFA62F2E07}"/>
                </a:ext>
              </a:extLst>
            </p:cNvPr>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3EFD842F-D8E3-4348-A8A1-4519190E2B2C}"/>
                </a:ext>
              </a:extLst>
            </p:cNvPr>
            <p:cNvSpPr txBox="1"/>
            <p:nvPr/>
          </p:nvSpPr>
          <p:spPr>
            <a:xfrm>
              <a:off x="4774666" y="2451084"/>
              <a:ext cx="3455194" cy="625434"/>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发送方发送数据帧</a:t>
              </a:r>
            </a:p>
          </p:txBody>
        </p:sp>
      </p:grpSp>
      <p:grpSp>
        <p:nvGrpSpPr>
          <p:cNvPr id="25" name="组合 24">
            <a:extLst>
              <a:ext uri="{FF2B5EF4-FFF2-40B4-BE49-F238E27FC236}">
                <a16:creationId xmlns:a16="http://schemas.microsoft.com/office/drawing/2014/main" id="{810C6A1F-5ACF-4C26-8147-3E7EF8FB9EC9}"/>
              </a:ext>
            </a:extLst>
          </p:cNvPr>
          <p:cNvGrpSpPr/>
          <p:nvPr/>
        </p:nvGrpSpPr>
        <p:grpSpPr>
          <a:xfrm>
            <a:off x="4565977" y="3291350"/>
            <a:ext cx="2853337" cy="517461"/>
            <a:chOff x="4650628" y="2375498"/>
            <a:chExt cx="3579232" cy="701023"/>
          </a:xfrm>
        </p:grpSpPr>
        <p:sp>
          <p:nvSpPr>
            <p:cNvPr id="26" name="矩形: 圆角 25">
              <a:extLst>
                <a:ext uri="{FF2B5EF4-FFF2-40B4-BE49-F238E27FC236}">
                  <a16:creationId xmlns:a16="http://schemas.microsoft.com/office/drawing/2014/main" id="{764DDB93-0ACA-48EE-8B12-B2D94A8E20B6}"/>
                </a:ext>
              </a:extLst>
            </p:cNvPr>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47A514D3-D13D-4EF5-A60D-3B6AD711C074}"/>
                </a:ext>
              </a:extLst>
            </p:cNvPr>
            <p:cNvSpPr txBox="1"/>
            <p:nvPr/>
          </p:nvSpPr>
          <p:spPr>
            <a:xfrm>
              <a:off x="4774666" y="2451084"/>
              <a:ext cx="3455194" cy="625434"/>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其他站点推迟发送</a:t>
              </a:r>
            </a:p>
          </p:txBody>
        </p:sp>
      </p:grpSp>
      <p:grpSp>
        <p:nvGrpSpPr>
          <p:cNvPr id="28" name="组合 27">
            <a:extLst>
              <a:ext uri="{FF2B5EF4-FFF2-40B4-BE49-F238E27FC236}">
                <a16:creationId xmlns:a16="http://schemas.microsoft.com/office/drawing/2014/main" id="{1D4A25C0-B111-4F35-A542-E21EE2A7675B}"/>
              </a:ext>
            </a:extLst>
          </p:cNvPr>
          <p:cNvGrpSpPr/>
          <p:nvPr/>
        </p:nvGrpSpPr>
        <p:grpSpPr>
          <a:xfrm>
            <a:off x="2285602" y="4318001"/>
            <a:ext cx="7180135" cy="1371600"/>
            <a:chOff x="703264" y="1946585"/>
            <a:chExt cx="10972799" cy="4161037"/>
          </a:xfrm>
        </p:grpSpPr>
        <p:sp>
          <p:nvSpPr>
            <p:cNvPr id="29" name="任意多边形: 形状 28">
              <a:extLst>
                <a:ext uri="{FF2B5EF4-FFF2-40B4-BE49-F238E27FC236}">
                  <a16:creationId xmlns:a16="http://schemas.microsoft.com/office/drawing/2014/main" id="{B5132FF5-2C9C-464C-806A-E871ED17B9C2}"/>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30" name="组合 29">
              <a:extLst>
                <a:ext uri="{FF2B5EF4-FFF2-40B4-BE49-F238E27FC236}">
                  <a16:creationId xmlns:a16="http://schemas.microsoft.com/office/drawing/2014/main" id="{9356A91D-981D-4562-BFD1-1F0E6592068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31" name="任意多边形: 形状 30">
                <a:extLst>
                  <a:ext uri="{FF2B5EF4-FFF2-40B4-BE49-F238E27FC236}">
                    <a16:creationId xmlns:a16="http://schemas.microsoft.com/office/drawing/2014/main" id="{FF495DB2-382D-4F61-9215-E4C9182F08D6}"/>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2" name="任意多边形: 形状 31">
                <a:extLst>
                  <a:ext uri="{FF2B5EF4-FFF2-40B4-BE49-F238E27FC236}">
                    <a16:creationId xmlns:a16="http://schemas.microsoft.com/office/drawing/2014/main" id="{DF99D9AF-C555-4CF2-BC7A-653D0BBA5F5F}"/>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33" name="Text Box 79">
            <a:extLst>
              <a:ext uri="{FF2B5EF4-FFF2-40B4-BE49-F238E27FC236}">
                <a16:creationId xmlns:a16="http://schemas.microsoft.com/office/drawing/2014/main" id="{47CA2BC6-2102-4F9D-9535-4E465644F032}"/>
              </a:ext>
            </a:extLst>
          </p:cNvPr>
          <p:cNvSpPr txBox="1">
            <a:spLocks noChangeArrowheads="1"/>
          </p:cNvSpPr>
          <p:nvPr/>
        </p:nvSpPr>
        <p:spPr bwMode="auto">
          <a:xfrm>
            <a:off x="2139828" y="4686614"/>
            <a:ext cx="6958626"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使用短的预约帧可以完全避免数据帧发生冲突</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117883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398EC8B1-54BF-4AE1-BC52-88DD9C27D94C}"/>
              </a:ext>
            </a:extLst>
          </p:cNvPr>
          <p:cNvGrpSpPr/>
          <p:nvPr/>
        </p:nvGrpSpPr>
        <p:grpSpPr>
          <a:xfrm>
            <a:off x="430213" y="0"/>
            <a:ext cx="7291388" cy="1428589"/>
            <a:chOff x="551030" y="-368704"/>
            <a:chExt cx="7291388" cy="1428589"/>
          </a:xfrm>
        </p:grpSpPr>
        <p:grpSp>
          <p:nvGrpSpPr>
            <p:cNvPr id="43" name="组合 42">
              <a:extLst>
                <a:ext uri="{FF2B5EF4-FFF2-40B4-BE49-F238E27FC236}">
                  <a16:creationId xmlns:a16="http://schemas.microsoft.com/office/drawing/2014/main" id="{DD20704F-B79D-4840-9E35-F4F6224484B4}"/>
                </a:ext>
              </a:extLst>
            </p:cNvPr>
            <p:cNvGrpSpPr/>
            <p:nvPr/>
          </p:nvGrpSpPr>
          <p:grpSpPr>
            <a:xfrm>
              <a:off x="1201630" y="303925"/>
              <a:ext cx="6640788" cy="675443"/>
              <a:chOff x="1839057" y="967769"/>
              <a:chExt cx="6640788" cy="675443"/>
            </a:xfrm>
          </p:grpSpPr>
          <p:sp>
            <p:nvSpPr>
              <p:cNvPr id="45" name="矩形: 圆角 44">
                <a:extLst>
                  <a:ext uri="{FF2B5EF4-FFF2-40B4-BE49-F238E27FC236}">
                    <a16:creationId xmlns:a16="http://schemas.microsoft.com/office/drawing/2014/main" id="{65D05860-F4A1-4756-A432-38EC15A282EA}"/>
                  </a:ext>
                </a:extLst>
              </p:cNvPr>
              <p:cNvSpPr/>
              <p:nvPr/>
            </p:nvSpPr>
            <p:spPr>
              <a:xfrm>
                <a:off x="1839057" y="967769"/>
                <a:ext cx="66407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E1BE0E76-C1A1-4C41-AD37-CD993C3005A6}"/>
                  </a:ext>
                </a:extLst>
              </p:cNvPr>
              <p:cNvSpPr txBox="1"/>
              <p:nvPr/>
            </p:nvSpPr>
            <p:spPr>
              <a:xfrm>
                <a:off x="2786092" y="1044848"/>
                <a:ext cx="5592152"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Wi-Fi</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的冲突避免过程图示</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4" name="图片 43">
              <a:extLst>
                <a:ext uri="{FF2B5EF4-FFF2-40B4-BE49-F238E27FC236}">
                  <a16:creationId xmlns:a16="http://schemas.microsoft.com/office/drawing/2014/main" id="{5FF3C956-4FAC-491D-8DE1-06943A6C4C7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64" name="组合 63">
            <a:extLst>
              <a:ext uri="{FF2B5EF4-FFF2-40B4-BE49-F238E27FC236}">
                <a16:creationId xmlns:a16="http://schemas.microsoft.com/office/drawing/2014/main" id="{EDD0D124-DAEE-4EDB-83C6-616311E6BB4A}"/>
              </a:ext>
            </a:extLst>
          </p:cNvPr>
          <p:cNvGrpSpPr/>
          <p:nvPr/>
        </p:nvGrpSpPr>
        <p:grpSpPr>
          <a:xfrm>
            <a:off x="515938" y="1514317"/>
            <a:ext cx="2822348" cy="526731"/>
            <a:chOff x="722008" y="1303131"/>
            <a:chExt cx="2694861" cy="502939"/>
          </a:xfrm>
        </p:grpSpPr>
        <p:grpSp>
          <p:nvGrpSpPr>
            <p:cNvPr id="65" name="组合 64">
              <a:extLst>
                <a:ext uri="{FF2B5EF4-FFF2-40B4-BE49-F238E27FC236}">
                  <a16:creationId xmlns:a16="http://schemas.microsoft.com/office/drawing/2014/main" id="{FA32F295-02A1-4B47-AF42-E6DBD0EC3096}"/>
                </a:ext>
              </a:extLst>
            </p:cNvPr>
            <p:cNvGrpSpPr/>
            <p:nvPr/>
          </p:nvGrpSpPr>
          <p:grpSpPr>
            <a:xfrm>
              <a:off x="722008" y="1303131"/>
              <a:ext cx="546594" cy="475865"/>
              <a:chOff x="708742" y="1296102"/>
              <a:chExt cx="454744" cy="283828"/>
            </a:xfrm>
          </p:grpSpPr>
          <p:sp>
            <p:nvSpPr>
              <p:cNvPr id="68" name="平行四边形 67">
                <a:extLst>
                  <a:ext uri="{FF2B5EF4-FFF2-40B4-BE49-F238E27FC236}">
                    <a16:creationId xmlns:a16="http://schemas.microsoft.com/office/drawing/2014/main" id="{64E457DB-FC5C-4DBF-9C7F-2C0EFA8A4F4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69" name="平行四边形 68">
                <a:extLst>
                  <a:ext uri="{FF2B5EF4-FFF2-40B4-BE49-F238E27FC236}">
                    <a16:creationId xmlns:a16="http://schemas.microsoft.com/office/drawing/2014/main" id="{E6012A5A-BE01-4B60-8531-45250253C58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66" name="流程图: 手动输入 6">
              <a:extLst>
                <a:ext uri="{FF2B5EF4-FFF2-40B4-BE49-F238E27FC236}">
                  <a16:creationId xmlns:a16="http://schemas.microsoft.com/office/drawing/2014/main" id="{508739BD-5AB1-4ADF-8D23-DB0776C5FEA1}"/>
                </a:ext>
              </a:extLst>
            </p:cNvPr>
            <p:cNvSpPr/>
            <p:nvPr/>
          </p:nvSpPr>
          <p:spPr>
            <a:xfrm rot="5400000" flipV="1">
              <a:off x="1853935" y="441202"/>
              <a:ext cx="475861" cy="22065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241 w 10000"/>
                <a:gd name="connsiteY0" fmla="*/ 1486 h 10000"/>
                <a:gd name="connsiteX1" fmla="*/ 9911 w 10000"/>
                <a:gd name="connsiteY1" fmla="*/ 0 h 10000"/>
                <a:gd name="connsiteX2" fmla="*/ 10000 w 10000"/>
                <a:gd name="connsiteY2" fmla="*/ 10000 h 10000"/>
                <a:gd name="connsiteX3" fmla="*/ 0 w 10000"/>
                <a:gd name="connsiteY3" fmla="*/ 10000 h 10000"/>
                <a:gd name="connsiteX4" fmla="*/ 241 w 10000"/>
                <a:gd name="connsiteY4" fmla="*/ 1486 h 10000"/>
                <a:gd name="connsiteX0" fmla="*/ 177 w 10000"/>
                <a:gd name="connsiteY0" fmla="*/ 1431 h 10000"/>
                <a:gd name="connsiteX1" fmla="*/ 9911 w 10000"/>
                <a:gd name="connsiteY1" fmla="*/ 0 h 10000"/>
                <a:gd name="connsiteX2" fmla="*/ 10000 w 10000"/>
                <a:gd name="connsiteY2" fmla="*/ 10000 h 10000"/>
                <a:gd name="connsiteX3" fmla="*/ 0 w 10000"/>
                <a:gd name="connsiteY3" fmla="*/ 10000 h 10000"/>
                <a:gd name="connsiteX4" fmla="*/ 177 w 10000"/>
                <a:gd name="connsiteY4" fmla="*/ 1431 h 10000"/>
                <a:gd name="connsiteX0" fmla="*/ 241 w 10000"/>
                <a:gd name="connsiteY0" fmla="*/ 1404 h 10000"/>
                <a:gd name="connsiteX1" fmla="*/ 9911 w 10000"/>
                <a:gd name="connsiteY1" fmla="*/ 0 h 10000"/>
                <a:gd name="connsiteX2" fmla="*/ 10000 w 10000"/>
                <a:gd name="connsiteY2" fmla="*/ 10000 h 10000"/>
                <a:gd name="connsiteX3" fmla="*/ 0 w 10000"/>
                <a:gd name="connsiteY3" fmla="*/ 10000 h 10000"/>
                <a:gd name="connsiteX4" fmla="*/ 241 w 10000"/>
                <a:gd name="connsiteY4" fmla="*/ 1404 h 10000"/>
                <a:gd name="connsiteX0" fmla="*/ 241 w 10000"/>
                <a:gd name="connsiteY0" fmla="*/ 1404 h 10000"/>
                <a:gd name="connsiteX1" fmla="*/ 9911 w 10000"/>
                <a:gd name="connsiteY1" fmla="*/ 0 h 10000"/>
                <a:gd name="connsiteX2" fmla="*/ 10000 w 10000"/>
                <a:gd name="connsiteY2" fmla="*/ 10000 h 10000"/>
                <a:gd name="connsiteX3" fmla="*/ 0 w 10000"/>
                <a:gd name="connsiteY3" fmla="*/ 10000 h 10000"/>
                <a:gd name="connsiteX4" fmla="*/ 241 w 10000"/>
                <a:gd name="connsiteY4" fmla="*/ 1404 h 10000"/>
                <a:gd name="connsiteX0" fmla="*/ 241 w 10000"/>
                <a:gd name="connsiteY0" fmla="*/ 1404 h 10000"/>
                <a:gd name="connsiteX1" fmla="*/ 9911 w 10000"/>
                <a:gd name="connsiteY1" fmla="*/ 0 h 10000"/>
                <a:gd name="connsiteX2" fmla="*/ 10000 w 10000"/>
                <a:gd name="connsiteY2" fmla="*/ 10000 h 10000"/>
                <a:gd name="connsiteX3" fmla="*/ 0 w 10000"/>
                <a:gd name="connsiteY3" fmla="*/ 10000 h 10000"/>
                <a:gd name="connsiteX4" fmla="*/ 241 w 10000"/>
                <a:gd name="connsiteY4" fmla="*/ 140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241" y="1404"/>
                  </a:moveTo>
                  <a:cubicBezTo>
                    <a:pt x="2955" y="1105"/>
                    <a:pt x="6560" y="436"/>
                    <a:pt x="9911" y="0"/>
                  </a:cubicBezTo>
                  <a:cubicBezTo>
                    <a:pt x="9941" y="3334"/>
                    <a:pt x="9970" y="6666"/>
                    <a:pt x="10000" y="10000"/>
                  </a:cubicBezTo>
                  <a:lnTo>
                    <a:pt x="0" y="10000"/>
                  </a:lnTo>
                  <a:cubicBezTo>
                    <a:pt x="35" y="6935"/>
                    <a:pt x="206" y="4469"/>
                    <a:pt x="241" y="140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Times New Roman" panose="02020603050405020304" pitchFamily="18" charset="0"/>
                <a:cs typeface="Times New Roman" panose="02020603050405020304" pitchFamily="18" charset="0"/>
              </a:endParaRPr>
            </a:p>
          </p:txBody>
        </p:sp>
        <p:sp>
          <p:nvSpPr>
            <p:cNvPr id="67" name="Text Box 79">
              <a:extLst>
                <a:ext uri="{FF2B5EF4-FFF2-40B4-BE49-F238E27FC236}">
                  <a16:creationId xmlns:a16="http://schemas.microsoft.com/office/drawing/2014/main" id="{C4612E98-D2D5-42B8-AC74-E338FE5A589D}"/>
                </a:ext>
              </a:extLst>
            </p:cNvPr>
            <p:cNvSpPr txBox="1">
              <a:spLocks noChangeArrowheads="1"/>
            </p:cNvSpPr>
            <p:nvPr/>
          </p:nvSpPr>
          <p:spPr bwMode="auto">
            <a:xfrm>
              <a:off x="1351236" y="1335870"/>
              <a:ext cx="206563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冲突避免</a:t>
              </a:r>
            </a:p>
          </p:txBody>
        </p:sp>
      </p:grpSp>
      <p:grpSp>
        <p:nvGrpSpPr>
          <p:cNvPr id="14" name="组合 13">
            <a:extLst>
              <a:ext uri="{FF2B5EF4-FFF2-40B4-BE49-F238E27FC236}">
                <a16:creationId xmlns:a16="http://schemas.microsoft.com/office/drawing/2014/main" id="{93786B1C-856A-488A-BA7A-17A4533DA797}"/>
              </a:ext>
            </a:extLst>
          </p:cNvPr>
          <p:cNvGrpSpPr/>
          <p:nvPr/>
        </p:nvGrpSpPr>
        <p:grpSpPr>
          <a:xfrm>
            <a:off x="3106061" y="1974213"/>
            <a:ext cx="5602091" cy="4508717"/>
            <a:chOff x="3235286" y="1718485"/>
            <a:chExt cx="4600616" cy="4435141"/>
          </a:xfrm>
        </p:grpSpPr>
        <p:sp>
          <p:nvSpPr>
            <p:cNvPr id="89" name="Line 4">
              <a:extLst>
                <a:ext uri="{FF2B5EF4-FFF2-40B4-BE49-F238E27FC236}">
                  <a16:creationId xmlns:a16="http://schemas.microsoft.com/office/drawing/2014/main" id="{ED2BF298-AA04-4FA5-8128-B770620AC531}"/>
                </a:ext>
              </a:extLst>
            </p:cNvPr>
            <p:cNvSpPr>
              <a:spLocks noChangeShapeType="1"/>
            </p:cNvSpPr>
            <p:nvPr/>
          </p:nvSpPr>
          <p:spPr bwMode="auto">
            <a:xfrm>
              <a:off x="7367665" y="2125439"/>
              <a:ext cx="0" cy="40281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4">
              <a:extLst>
                <a:ext uri="{FF2B5EF4-FFF2-40B4-BE49-F238E27FC236}">
                  <a16:creationId xmlns:a16="http://schemas.microsoft.com/office/drawing/2014/main" id="{8628B620-F0EA-4013-BB67-0D8A887A352E}"/>
                </a:ext>
              </a:extLst>
            </p:cNvPr>
            <p:cNvSpPr>
              <a:spLocks noChangeShapeType="1"/>
            </p:cNvSpPr>
            <p:nvPr/>
          </p:nvSpPr>
          <p:spPr bwMode="auto">
            <a:xfrm>
              <a:off x="3787736" y="2165162"/>
              <a:ext cx="0" cy="39217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Line 4">
              <a:extLst>
                <a:ext uri="{FF2B5EF4-FFF2-40B4-BE49-F238E27FC236}">
                  <a16:creationId xmlns:a16="http://schemas.microsoft.com/office/drawing/2014/main" id="{AC43C5C9-933E-4394-B149-6DE2A758C48E}"/>
                </a:ext>
              </a:extLst>
            </p:cNvPr>
            <p:cNvSpPr>
              <a:spLocks noChangeShapeType="1"/>
            </p:cNvSpPr>
            <p:nvPr/>
          </p:nvSpPr>
          <p:spPr bwMode="auto">
            <a:xfrm>
              <a:off x="5587961" y="2165161"/>
              <a:ext cx="0" cy="392178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Line 4">
              <a:extLst>
                <a:ext uri="{FF2B5EF4-FFF2-40B4-BE49-F238E27FC236}">
                  <a16:creationId xmlns:a16="http://schemas.microsoft.com/office/drawing/2014/main" id="{D803740D-4E5F-4313-945E-B07F55398194}"/>
                </a:ext>
              </a:extLst>
            </p:cNvPr>
            <p:cNvSpPr>
              <a:spLocks noChangeShapeType="1"/>
            </p:cNvSpPr>
            <p:nvPr/>
          </p:nvSpPr>
          <p:spPr bwMode="auto">
            <a:xfrm rot="16200000">
              <a:off x="3614719" y="2004653"/>
              <a:ext cx="0" cy="346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Line 4">
              <a:extLst>
                <a:ext uri="{FF2B5EF4-FFF2-40B4-BE49-F238E27FC236}">
                  <a16:creationId xmlns:a16="http://schemas.microsoft.com/office/drawing/2014/main" id="{ADABB4F3-D3CA-41FE-B27E-3F279BDF1B87}"/>
                </a:ext>
              </a:extLst>
            </p:cNvPr>
            <p:cNvSpPr>
              <a:spLocks noChangeShapeType="1"/>
            </p:cNvSpPr>
            <p:nvPr/>
          </p:nvSpPr>
          <p:spPr bwMode="auto">
            <a:xfrm rot="16200000">
              <a:off x="3614720" y="2275549"/>
              <a:ext cx="0" cy="346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Line 4">
              <a:extLst>
                <a:ext uri="{FF2B5EF4-FFF2-40B4-BE49-F238E27FC236}">
                  <a16:creationId xmlns:a16="http://schemas.microsoft.com/office/drawing/2014/main" id="{18DE74C1-E358-4F8C-97A1-BA5F380C7A24}"/>
                </a:ext>
              </a:extLst>
            </p:cNvPr>
            <p:cNvSpPr>
              <a:spLocks noChangeShapeType="1"/>
            </p:cNvSpPr>
            <p:nvPr/>
          </p:nvSpPr>
          <p:spPr bwMode="auto">
            <a:xfrm rot="16200000">
              <a:off x="3614720" y="3460877"/>
              <a:ext cx="0" cy="346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Line 4">
              <a:extLst>
                <a:ext uri="{FF2B5EF4-FFF2-40B4-BE49-F238E27FC236}">
                  <a16:creationId xmlns:a16="http://schemas.microsoft.com/office/drawing/2014/main" id="{D99026C2-F070-470A-A596-4C0546BE5D6D}"/>
                </a:ext>
              </a:extLst>
            </p:cNvPr>
            <p:cNvSpPr>
              <a:spLocks noChangeShapeType="1"/>
            </p:cNvSpPr>
            <p:nvPr/>
          </p:nvSpPr>
          <p:spPr bwMode="auto">
            <a:xfrm rot="16200000">
              <a:off x="3614717" y="3641852"/>
              <a:ext cx="0" cy="346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Line 4">
              <a:extLst>
                <a:ext uri="{FF2B5EF4-FFF2-40B4-BE49-F238E27FC236}">
                  <a16:creationId xmlns:a16="http://schemas.microsoft.com/office/drawing/2014/main" id="{3367409F-BC3D-4F05-8330-8F5A2080C5F2}"/>
                </a:ext>
              </a:extLst>
            </p:cNvPr>
            <p:cNvSpPr>
              <a:spLocks noChangeShapeType="1"/>
            </p:cNvSpPr>
            <p:nvPr/>
          </p:nvSpPr>
          <p:spPr bwMode="auto">
            <a:xfrm rot="16200000">
              <a:off x="5759393" y="2958700"/>
              <a:ext cx="0" cy="346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Line 4">
              <a:extLst>
                <a:ext uri="{FF2B5EF4-FFF2-40B4-BE49-F238E27FC236}">
                  <a16:creationId xmlns:a16="http://schemas.microsoft.com/office/drawing/2014/main" id="{40D70E09-DEA3-4A74-B43A-3C9AD87E4F6B}"/>
                </a:ext>
              </a:extLst>
            </p:cNvPr>
            <p:cNvSpPr>
              <a:spLocks noChangeShapeType="1"/>
            </p:cNvSpPr>
            <p:nvPr/>
          </p:nvSpPr>
          <p:spPr bwMode="auto">
            <a:xfrm rot="16200000">
              <a:off x="5754668" y="2784470"/>
              <a:ext cx="0" cy="346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16">
              <a:extLst>
                <a:ext uri="{FF2B5EF4-FFF2-40B4-BE49-F238E27FC236}">
                  <a16:creationId xmlns:a16="http://schemas.microsoft.com/office/drawing/2014/main" id="{3B0AD99C-20EB-4FC4-A2DD-696E161C50DA}"/>
                </a:ext>
              </a:extLst>
            </p:cNvPr>
            <p:cNvSpPr txBox="1">
              <a:spLocks noChangeArrowheads="1"/>
            </p:cNvSpPr>
            <p:nvPr/>
          </p:nvSpPr>
          <p:spPr bwMode="auto">
            <a:xfrm>
              <a:off x="5551755" y="2868679"/>
              <a:ext cx="595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SIFS</a:t>
              </a:r>
            </a:p>
          </p:txBody>
        </p:sp>
        <p:grpSp>
          <p:nvGrpSpPr>
            <p:cNvPr id="6" name="Group 4">
              <a:extLst>
                <a:ext uri="{FF2B5EF4-FFF2-40B4-BE49-F238E27FC236}">
                  <a16:creationId xmlns:a16="http://schemas.microsoft.com/office/drawing/2014/main" id="{6D14C3D3-A4DB-498E-A588-0A513AD2A74F}"/>
                </a:ext>
              </a:extLst>
            </p:cNvPr>
            <p:cNvGrpSpPr>
              <a:grpSpLocks noChangeAspect="1"/>
            </p:cNvGrpSpPr>
            <p:nvPr/>
          </p:nvGrpSpPr>
          <p:grpSpPr bwMode="auto">
            <a:xfrm>
              <a:off x="3797918" y="2448567"/>
              <a:ext cx="3688330" cy="3598371"/>
              <a:chOff x="4" y="10"/>
              <a:chExt cx="2255" cy="2200"/>
            </a:xfrm>
          </p:grpSpPr>
          <p:sp>
            <p:nvSpPr>
              <p:cNvPr id="8" name="Freeform 5">
                <a:extLst>
                  <a:ext uri="{FF2B5EF4-FFF2-40B4-BE49-F238E27FC236}">
                    <a16:creationId xmlns:a16="http://schemas.microsoft.com/office/drawing/2014/main" id="{579D6EE3-DEC3-4C4B-A628-A8291B19ABA1}"/>
                  </a:ext>
                </a:extLst>
              </p:cNvPr>
              <p:cNvSpPr>
                <a:spLocks/>
              </p:cNvSpPr>
              <p:nvPr/>
            </p:nvSpPr>
            <p:spPr bwMode="auto">
              <a:xfrm>
                <a:off x="4" y="29"/>
                <a:ext cx="1088" cy="294"/>
              </a:xfrm>
              <a:custGeom>
                <a:avLst/>
                <a:gdLst>
                  <a:gd name="T0" fmla="*/ 0 w 1088"/>
                  <a:gd name="T1" fmla="*/ 0 h 294"/>
                  <a:gd name="T2" fmla="*/ 0 w 1088"/>
                  <a:gd name="T3" fmla="*/ 144 h 294"/>
                  <a:gd name="T4" fmla="*/ 1088 w 1088"/>
                  <a:gd name="T5" fmla="*/ 294 h 294"/>
                  <a:gd name="T6" fmla="*/ 1088 w 1088"/>
                  <a:gd name="T7" fmla="*/ 147 h 294"/>
                  <a:gd name="T8" fmla="*/ 0 w 1088"/>
                  <a:gd name="T9" fmla="*/ 0 h 294"/>
                </a:gdLst>
                <a:ahLst/>
                <a:cxnLst>
                  <a:cxn ang="0">
                    <a:pos x="T0" y="T1"/>
                  </a:cxn>
                  <a:cxn ang="0">
                    <a:pos x="T2" y="T3"/>
                  </a:cxn>
                  <a:cxn ang="0">
                    <a:pos x="T4" y="T5"/>
                  </a:cxn>
                  <a:cxn ang="0">
                    <a:pos x="T6" y="T7"/>
                  </a:cxn>
                  <a:cxn ang="0">
                    <a:pos x="T8" y="T9"/>
                  </a:cxn>
                </a:cxnLst>
                <a:rect l="0" t="0" r="r" b="b"/>
                <a:pathLst>
                  <a:path w="1088" h="294">
                    <a:moveTo>
                      <a:pt x="0" y="0"/>
                    </a:moveTo>
                    <a:lnTo>
                      <a:pt x="0" y="144"/>
                    </a:lnTo>
                    <a:lnTo>
                      <a:pt x="1088" y="294"/>
                    </a:lnTo>
                    <a:lnTo>
                      <a:pt x="1088" y="147"/>
                    </a:lnTo>
                    <a:lnTo>
                      <a:pt x="0" y="0"/>
                    </a:ln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56DC34F-1845-45A3-95F8-58C24E570DD7}"/>
                  </a:ext>
                </a:extLst>
              </p:cNvPr>
              <p:cNvSpPr>
                <a:spLocks/>
              </p:cNvSpPr>
              <p:nvPr/>
            </p:nvSpPr>
            <p:spPr bwMode="auto">
              <a:xfrm>
                <a:off x="4" y="438"/>
                <a:ext cx="1088" cy="295"/>
              </a:xfrm>
              <a:custGeom>
                <a:avLst/>
                <a:gdLst>
                  <a:gd name="T0" fmla="*/ 0 w 1088"/>
                  <a:gd name="T1" fmla="*/ 150 h 295"/>
                  <a:gd name="T2" fmla="*/ 0 w 1088"/>
                  <a:gd name="T3" fmla="*/ 295 h 295"/>
                  <a:gd name="T4" fmla="*/ 1088 w 1088"/>
                  <a:gd name="T5" fmla="*/ 137 h 295"/>
                  <a:gd name="T6" fmla="*/ 1088 w 1088"/>
                  <a:gd name="T7" fmla="*/ 0 h 295"/>
                  <a:gd name="T8" fmla="*/ 0 w 1088"/>
                  <a:gd name="T9" fmla="*/ 150 h 295"/>
                </a:gdLst>
                <a:ahLst/>
                <a:cxnLst>
                  <a:cxn ang="0">
                    <a:pos x="T0" y="T1"/>
                  </a:cxn>
                  <a:cxn ang="0">
                    <a:pos x="T2" y="T3"/>
                  </a:cxn>
                  <a:cxn ang="0">
                    <a:pos x="T4" y="T5"/>
                  </a:cxn>
                  <a:cxn ang="0">
                    <a:pos x="T6" y="T7"/>
                  </a:cxn>
                  <a:cxn ang="0">
                    <a:pos x="T8" y="T9"/>
                  </a:cxn>
                </a:cxnLst>
                <a:rect l="0" t="0" r="r" b="b"/>
                <a:pathLst>
                  <a:path w="1088" h="295">
                    <a:moveTo>
                      <a:pt x="0" y="150"/>
                    </a:moveTo>
                    <a:lnTo>
                      <a:pt x="0" y="295"/>
                    </a:lnTo>
                    <a:lnTo>
                      <a:pt x="1088" y="137"/>
                    </a:lnTo>
                    <a:lnTo>
                      <a:pt x="1088" y="0"/>
                    </a:lnTo>
                    <a:lnTo>
                      <a:pt x="0" y="150"/>
                    </a:lnTo>
                    <a:close/>
                  </a:path>
                </a:pathLst>
              </a:custGeom>
              <a:solidFill>
                <a:schemeClr val="accent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48D21934-5B6A-44DD-9EEC-8CAF14723B64}"/>
                  </a:ext>
                </a:extLst>
              </p:cNvPr>
              <p:cNvSpPr>
                <a:spLocks/>
              </p:cNvSpPr>
              <p:nvPr/>
            </p:nvSpPr>
            <p:spPr bwMode="auto">
              <a:xfrm>
                <a:off x="4" y="861"/>
                <a:ext cx="1088" cy="760"/>
              </a:xfrm>
              <a:custGeom>
                <a:avLst/>
                <a:gdLst>
                  <a:gd name="T0" fmla="*/ 0 w 1088"/>
                  <a:gd name="T1" fmla="*/ 0 h 760"/>
                  <a:gd name="T2" fmla="*/ 0 w 1088"/>
                  <a:gd name="T3" fmla="*/ 498 h 760"/>
                  <a:gd name="T4" fmla="*/ 1088 w 1088"/>
                  <a:gd name="T5" fmla="*/ 760 h 760"/>
                  <a:gd name="T6" fmla="*/ 1088 w 1088"/>
                  <a:gd name="T7" fmla="*/ 222 h 760"/>
                  <a:gd name="T8" fmla="*/ 0 w 1088"/>
                  <a:gd name="T9" fmla="*/ 0 h 760"/>
                </a:gdLst>
                <a:ahLst/>
                <a:cxnLst>
                  <a:cxn ang="0">
                    <a:pos x="T0" y="T1"/>
                  </a:cxn>
                  <a:cxn ang="0">
                    <a:pos x="T2" y="T3"/>
                  </a:cxn>
                  <a:cxn ang="0">
                    <a:pos x="T4" y="T5"/>
                  </a:cxn>
                  <a:cxn ang="0">
                    <a:pos x="T6" y="T7"/>
                  </a:cxn>
                  <a:cxn ang="0">
                    <a:pos x="T8" y="T9"/>
                  </a:cxn>
                </a:cxnLst>
                <a:rect l="0" t="0" r="r" b="b"/>
                <a:pathLst>
                  <a:path w="1088" h="760">
                    <a:moveTo>
                      <a:pt x="0" y="0"/>
                    </a:moveTo>
                    <a:lnTo>
                      <a:pt x="0" y="498"/>
                    </a:lnTo>
                    <a:lnTo>
                      <a:pt x="1088" y="760"/>
                    </a:lnTo>
                    <a:lnTo>
                      <a:pt x="1088" y="222"/>
                    </a:lnTo>
                    <a:lnTo>
                      <a:pt x="0" y="0"/>
                    </a:lnTo>
                    <a:close/>
                  </a:path>
                </a:pathLst>
              </a:custGeom>
              <a:solidFill>
                <a:srgbClr val="92D050"/>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2D963AD9-EBC8-4AD4-89C4-FDE951EEE3FB}"/>
                  </a:ext>
                </a:extLst>
              </p:cNvPr>
              <p:cNvSpPr>
                <a:spLocks/>
              </p:cNvSpPr>
              <p:nvPr/>
            </p:nvSpPr>
            <p:spPr bwMode="auto">
              <a:xfrm>
                <a:off x="4" y="1715"/>
                <a:ext cx="1088" cy="466"/>
              </a:xfrm>
              <a:custGeom>
                <a:avLst/>
                <a:gdLst>
                  <a:gd name="T0" fmla="*/ 0 w 1088"/>
                  <a:gd name="T1" fmla="*/ 257 h 466"/>
                  <a:gd name="T2" fmla="*/ 0 w 1088"/>
                  <a:gd name="T3" fmla="*/ 466 h 466"/>
                  <a:gd name="T4" fmla="*/ 1088 w 1088"/>
                  <a:gd name="T5" fmla="*/ 214 h 466"/>
                  <a:gd name="T6" fmla="*/ 1088 w 1088"/>
                  <a:gd name="T7" fmla="*/ 0 h 466"/>
                  <a:gd name="T8" fmla="*/ 0 w 1088"/>
                  <a:gd name="T9" fmla="*/ 257 h 466"/>
                </a:gdLst>
                <a:ahLst/>
                <a:cxnLst>
                  <a:cxn ang="0">
                    <a:pos x="T0" y="T1"/>
                  </a:cxn>
                  <a:cxn ang="0">
                    <a:pos x="T2" y="T3"/>
                  </a:cxn>
                  <a:cxn ang="0">
                    <a:pos x="T4" y="T5"/>
                  </a:cxn>
                  <a:cxn ang="0">
                    <a:pos x="T6" y="T7"/>
                  </a:cxn>
                  <a:cxn ang="0">
                    <a:pos x="T8" y="T9"/>
                  </a:cxn>
                </a:cxnLst>
                <a:rect l="0" t="0" r="r" b="b"/>
                <a:pathLst>
                  <a:path w="1088" h="466">
                    <a:moveTo>
                      <a:pt x="0" y="257"/>
                    </a:moveTo>
                    <a:lnTo>
                      <a:pt x="0" y="466"/>
                    </a:lnTo>
                    <a:lnTo>
                      <a:pt x="1088" y="214"/>
                    </a:lnTo>
                    <a:lnTo>
                      <a:pt x="1088" y="0"/>
                    </a:lnTo>
                    <a:lnTo>
                      <a:pt x="0" y="257"/>
                    </a:lnTo>
                    <a:close/>
                  </a:path>
                </a:pathLst>
              </a:custGeom>
              <a:solidFill>
                <a:schemeClr val="accent4"/>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9">
                <a:extLst>
                  <a:ext uri="{FF2B5EF4-FFF2-40B4-BE49-F238E27FC236}">
                    <a16:creationId xmlns:a16="http://schemas.microsoft.com/office/drawing/2014/main" id="{A97008A4-6374-4541-BEE6-9EC02891C5FF}"/>
                  </a:ext>
                </a:extLst>
              </p:cNvPr>
              <p:cNvSpPr>
                <a:spLocks noChangeArrowheads="1"/>
              </p:cNvSpPr>
              <p:nvPr/>
            </p:nvSpPr>
            <p:spPr bwMode="auto">
              <a:xfrm>
                <a:off x="2114" y="10"/>
                <a:ext cx="145" cy="2200"/>
              </a:xfrm>
              <a:prstGeom prst="rect">
                <a:avLst/>
              </a:prstGeom>
              <a:solidFill>
                <a:srgbClr val="C00000"/>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4" name="Text Box 16">
              <a:extLst>
                <a:ext uri="{FF2B5EF4-FFF2-40B4-BE49-F238E27FC236}">
                  <a16:creationId xmlns:a16="http://schemas.microsoft.com/office/drawing/2014/main" id="{4387D2CB-EB08-47FB-BB5C-CD7AD9098594}"/>
                </a:ext>
              </a:extLst>
            </p:cNvPr>
            <p:cNvSpPr txBox="1">
              <a:spLocks noChangeArrowheads="1"/>
            </p:cNvSpPr>
            <p:nvPr/>
          </p:nvSpPr>
          <p:spPr bwMode="auto">
            <a:xfrm>
              <a:off x="3274993" y="3555382"/>
              <a:ext cx="595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SIFS</a:t>
              </a:r>
            </a:p>
          </p:txBody>
        </p:sp>
        <p:sp>
          <p:nvSpPr>
            <p:cNvPr id="85" name="Text Box 16">
              <a:extLst>
                <a:ext uri="{FF2B5EF4-FFF2-40B4-BE49-F238E27FC236}">
                  <a16:creationId xmlns:a16="http://schemas.microsoft.com/office/drawing/2014/main" id="{BB2F22F1-A744-427E-B830-4E46706D4EBE}"/>
                </a:ext>
              </a:extLst>
            </p:cNvPr>
            <p:cNvSpPr txBox="1">
              <a:spLocks noChangeArrowheads="1"/>
            </p:cNvSpPr>
            <p:nvPr/>
          </p:nvSpPr>
          <p:spPr bwMode="auto">
            <a:xfrm>
              <a:off x="3235286" y="2156246"/>
              <a:ext cx="6286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DIFS</a:t>
              </a:r>
            </a:p>
          </p:txBody>
        </p:sp>
        <p:sp>
          <p:nvSpPr>
            <p:cNvPr id="86" name="Text Box 16">
              <a:extLst>
                <a:ext uri="{FF2B5EF4-FFF2-40B4-BE49-F238E27FC236}">
                  <a16:creationId xmlns:a16="http://schemas.microsoft.com/office/drawing/2014/main" id="{1114AFDE-5407-4EC3-A3B3-AC754E43A4C0}"/>
                </a:ext>
              </a:extLst>
            </p:cNvPr>
            <p:cNvSpPr txBox="1">
              <a:spLocks noChangeArrowheads="1"/>
            </p:cNvSpPr>
            <p:nvPr/>
          </p:nvSpPr>
          <p:spPr bwMode="auto">
            <a:xfrm>
              <a:off x="5533778" y="4973827"/>
              <a:ext cx="595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SIFS</a:t>
              </a:r>
            </a:p>
          </p:txBody>
        </p:sp>
        <p:grpSp>
          <p:nvGrpSpPr>
            <p:cNvPr id="13" name="组合 12">
              <a:extLst>
                <a:ext uri="{FF2B5EF4-FFF2-40B4-BE49-F238E27FC236}">
                  <a16:creationId xmlns:a16="http://schemas.microsoft.com/office/drawing/2014/main" id="{19DB8684-2491-40D5-BEED-22475E1091EE}"/>
                </a:ext>
              </a:extLst>
            </p:cNvPr>
            <p:cNvGrpSpPr/>
            <p:nvPr/>
          </p:nvGrpSpPr>
          <p:grpSpPr>
            <a:xfrm>
              <a:off x="5581647" y="5056330"/>
              <a:ext cx="346040" cy="180975"/>
              <a:chOff x="3594098" y="3786296"/>
              <a:chExt cx="346040" cy="180975"/>
            </a:xfrm>
          </p:grpSpPr>
          <p:sp>
            <p:nvSpPr>
              <p:cNvPr id="87" name="Line 4">
                <a:extLst>
                  <a:ext uri="{FF2B5EF4-FFF2-40B4-BE49-F238E27FC236}">
                    <a16:creationId xmlns:a16="http://schemas.microsoft.com/office/drawing/2014/main" id="{47E4A148-DBBE-4495-9A84-509DB2ED2E65}"/>
                  </a:ext>
                </a:extLst>
              </p:cNvPr>
              <p:cNvSpPr>
                <a:spLocks noChangeShapeType="1"/>
              </p:cNvSpPr>
              <p:nvPr/>
            </p:nvSpPr>
            <p:spPr bwMode="auto">
              <a:xfrm rot="16200000">
                <a:off x="3767120" y="3613277"/>
                <a:ext cx="0" cy="346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Line 4">
                <a:extLst>
                  <a:ext uri="{FF2B5EF4-FFF2-40B4-BE49-F238E27FC236}">
                    <a16:creationId xmlns:a16="http://schemas.microsoft.com/office/drawing/2014/main" id="{1F0241A5-E383-4653-A42F-2362C95FAF7B}"/>
                  </a:ext>
                </a:extLst>
              </p:cNvPr>
              <p:cNvSpPr>
                <a:spLocks noChangeShapeType="1"/>
              </p:cNvSpPr>
              <p:nvPr/>
            </p:nvSpPr>
            <p:spPr bwMode="auto">
              <a:xfrm rot="16200000">
                <a:off x="3767117" y="3794252"/>
                <a:ext cx="0" cy="3460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0" name="Text Box 16">
              <a:extLst>
                <a:ext uri="{FF2B5EF4-FFF2-40B4-BE49-F238E27FC236}">
                  <a16:creationId xmlns:a16="http://schemas.microsoft.com/office/drawing/2014/main" id="{1C2756FA-C79B-4F70-BC5F-839BEC93DEAA}"/>
                </a:ext>
              </a:extLst>
            </p:cNvPr>
            <p:cNvSpPr txBox="1">
              <a:spLocks noChangeArrowheads="1"/>
            </p:cNvSpPr>
            <p:nvPr/>
          </p:nvSpPr>
          <p:spPr bwMode="auto">
            <a:xfrm>
              <a:off x="6899427" y="1718485"/>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others</a:t>
              </a:r>
            </a:p>
          </p:txBody>
        </p:sp>
        <p:sp>
          <p:nvSpPr>
            <p:cNvPr id="91" name="Text Box 16">
              <a:extLst>
                <a:ext uri="{FF2B5EF4-FFF2-40B4-BE49-F238E27FC236}">
                  <a16:creationId xmlns:a16="http://schemas.microsoft.com/office/drawing/2014/main" id="{3CC14202-801F-4340-A6BD-45862AB7EC43}"/>
                </a:ext>
              </a:extLst>
            </p:cNvPr>
            <p:cNvSpPr txBox="1">
              <a:spLocks noChangeArrowheads="1"/>
            </p:cNvSpPr>
            <p:nvPr/>
          </p:nvSpPr>
          <p:spPr bwMode="auto">
            <a:xfrm>
              <a:off x="4953846" y="1718485"/>
              <a:ext cx="1532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destination</a:t>
              </a:r>
            </a:p>
          </p:txBody>
        </p:sp>
        <p:sp>
          <p:nvSpPr>
            <p:cNvPr id="92" name="Text Box 16">
              <a:extLst>
                <a:ext uri="{FF2B5EF4-FFF2-40B4-BE49-F238E27FC236}">
                  <a16:creationId xmlns:a16="http://schemas.microsoft.com/office/drawing/2014/main" id="{C8B31512-5002-48A0-81DA-46BD77D17E84}"/>
                </a:ext>
              </a:extLst>
            </p:cNvPr>
            <p:cNvSpPr txBox="1">
              <a:spLocks noChangeArrowheads="1"/>
            </p:cNvSpPr>
            <p:nvPr/>
          </p:nvSpPr>
          <p:spPr bwMode="auto">
            <a:xfrm>
              <a:off x="3347093" y="1718485"/>
              <a:ext cx="987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source</a:t>
              </a:r>
            </a:p>
          </p:txBody>
        </p:sp>
        <p:sp>
          <p:nvSpPr>
            <p:cNvPr id="93" name="Text Box 16">
              <a:extLst>
                <a:ext uri="{FF2B5EF4-FFF2-40B4-BE49-F238E27FC236}">
                  <a16:creationId xmlns:a16="http://schemas.microsoft.com/office/drawing/2014/main" id="{5E1375FB-C200-4B58-9DB0-7A4D826614F5}"/>
                </a:ext>
              </a:extLst>
            </p:cNvPr>
            <p:cNvSpPr txBox="1">
              <a:spLocks noChangeArrowheads="1"/>
            </p:cNvSpPr>
            <p:nvPr/>
          </p:nvSpPr>
          <p:spPr bwMode="auto">
            <a:xfrm rot="16200000">
              <a:off x="6211434" y="3555174"/>
              <a:ext cx="18060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NAV</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defer access</a:t>
              </a:r>
            </a:p>
          </p:txBody>
        </p:sp>
        <p:sp>
          <p:nvSpPr>
            <p:cNvPr id="94" name="Text Box 16">
              <a:extLst>
                <a:ext uri="{FF2B5EF4-FFF2-40B4-BE49-F238E27FC236}">
                  <a16:creationId xmlns:a16="http://schemas.microsoft.com/office/drawing/2014/main" id="{FE17D440-EBFC-4624-9EAF-3A6AB5C3B2E3}"/>
                </a:ext>
              </a:extLst>
            </p:cNvPr>
            <p:cNvSpPr txBox="1">
              <a:spLocks noChangeArrowheads="1"/>
            </p:cNvSpPr>
            <p:nvPr/>
          </p:nvSpPr>
          <p:spPr bwMode="auto">
            <a:xfrm>
              <a:off x="4375540" y="5389340"/>
              <a:ext cx="540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
          <p:nvSpPr>
            <p:cNvPr id="95" name="Text Box 16">
              <a:extLst>
                <a:ext uri="{FF2B5EF4-FFF2-40B4-BE49-F238E27FC236}">
                  <a16:creationId xmlns:a16="http://schemas.microsoft.com/office/drawing/2014/main" id="{90F85DF8-3BDA-4B38-875D-4C8ADFAEAEF7}"/>
                </a:ext>
              </a:extLst>
            </p:cNvPr>
            <p:cNvSpPr txBox="1">
              <a:spLocks noChangeArrowheads="1"/>
            </p:cNvSpPr>
            <p:nvPr/>
          </p:nvSpPr>
          <p:spPr bwMode="auto">
            <a:xfrm>
              <a:off x="4340274" y="4227377"/>
              <a:ext cx="6110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96" name="Text Box 16">
              <a:extLst>
                <a:ext uri="{FF2B5EF4-FFF2-40B4-BE49-F238E27FC236}">
                  <a16:creationId xmlns:a16="http://schemas.microsoft.com/office/drawing/2014/main" id="{38D6578A-C3F2-4D5B-922C-FCE00E5EC517}"/>
                </a:ext>
              </a:extLst>
            </p:cNvPr>
            <p:cNvSpPr txBox="1">
              <a:spLocks noChangeArrowheads="1"/>
            </p:cNvSpPr>
            <p:nvPr/>
          </p:nvSpPr>
          <p:spPr bwMode="auto">
            <a:xfrm>
              <a:off x="4317832" y="3184358"/>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CTS</a:t>
              </a:r>
            </a:p>
          </p:txBody>
        </p:sp>
        <p:sp>
          <p:nvSpPr>
            <p:cNvPr id="97" name="Text Box 16">
              <a:extLst>
                <a:ext uri="{FF2B5EF4-FFF2-40B4-BE49-F238E27FC236}">
                  <a16:creationId xmlns:a16="http://schemas.microsoft.com/office/drawing/2014/main" id="{6177589E-77C4-4A5D-9061-943D14C83101}"/>
                </a:ext>
              </a:extLst>
            </p:cNvPr>
            <p:cNvSpPr txBox="1">
              <a:spLocks noChangeArrowheads="1"/>
            </p:cNvSpPr>
            <p:nvPr/>
          </p:nvSpPr>
          <p:spPr bwMode="auto">
            <a:xfrm>
              <a:off x="4317832" y="2481427"/>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RTS</a:t>
              </a:r>
            </a:p>
          </p:txBody>
        </p:sp>
      </p:grpSp>
    </p:spTree>
    <p:extLst>
      <p:ext uri="{BB962C8B-B14F-4D97-AF65-F5344CB8AC3E}">
        <p14:creationId xmlns:p14="http://schemas.microsoft.com/office/powerpoint/2010/main" val="113817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9AC061C8-EE54-4AFE-925A-7A2E26E06993}"/>
              </a:ext>
            </a:extLst>
          </p:cNvPr>
          <p:cNvGrpSpPr/>
          <p:nvPr/>
        </p:nvGrpSpPr>
        <p:grpSpPr>
          <a:xfrm>
            <a:off x="5418568" y="1639302"/>
            <a:ext cx="1039029" cy="597337"/>
            <a:chOff x="3589768" y="1422018"/>
            <a:chExt cx="1039029" cy="597337"/>
          </a:xfrm>
        </p:grpSpPr>
        <p:sp>
          <p:nvSpPr>
            <p:cNvPr id="47" name="Text Box 4">
              <a:extLst>
                <a:ext uri="{FF2B5EF4-FFF2-40B4-BE49-F238E27FC236}">
                  <a16:creationId xmlns:a16="http://schemas.microsoft.com/office/drawing/2014/main" id="{2899F7A9-B88B-4AAC-93BF-C57585390B55}"/>
                </a:ext>
              </a:extLst>
            </p:cNvPr>
            <p:cNvSpPr txBox="1">
              <a:spLocks noChangeArrowheads="1"/>
            </p:cNvSpPr>
            <p:nvPr/>
          </p:nvSpPr>
          <p:spPr bwMode="auto">
            <a:xfrm>
              <a:off x="4049792" y="1557690"/>
              <a:ext cx="5790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a:t>
              </a:r>
            </a:p>
          </p:txBody>
        </p:sp>
        <p:grpSp>
          <p:nvGrpSpPr>
            <p:cNvPr id="48" name="Group 5">
              <a:extLst>
                <a:ext uri="{FF2B5EF4-FFF2-40B4-BE49-F238E27FC236}">
                  <a16:creationId xmlns:a16="http://schemas.microsoft.com/office/drawing/2014/main" id="{C24CC4F1-9560-414B-8797-206F9E2B5A6A}"/>
                </a:ext>
              </a:extLst>
            </p:cNvPr>
            <p:cNvGrpSpPr>
              <a:grpSpLocks/>
            </p:cNvGrpSpPr>
            <p:nvPr/>
          </p:nvGrpSpPr>
          <p:grpSpPr bwMode="auto">
            <a:xfrm>
              <a:off x="3589768" y="1422018"/>
              <a:ext cx="736379" cy="537721"/>
              <a:chOff x="1160" y="2192"/>
              <a:chExt cx="589" cy="440"/>
            </a:xfrm>
          </p:grpSpPr>
          <p:pic>
            <p:nvPicPr>
              <p:cNvPr id="49" name="Picture 6" descr="31u_bnrz[1]">
                <a:extLst>
                  <a:ext uri="{FF2B5EF4-FFF2-40B4-BE49-F238E27FC236}">
                    <a16:creationId xmlns:a16="http://schemas.microsoft.com/office/drawing/2014/main" id="{866781F6-A5E1-404C-ACFE-15094E7A0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7">
                <a:extLst>
                  <a:ext uri="{FF2B5EF4-FFF2-40B4-BE49-F238E27FC236}">
                    <a16:creationId xmlns:a16="http://schemas.microsoft.com/office/drawing/2014/main" id="{186F943A-0588-4230-89AA-4AFAEFDF81D9}"/>
                  </a:ext>
                </a:extLst>
              </p:cNvPr>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Freeform 8">
                <a:extLst>
                  <a:ext uri="{FF2B5EF4-FFF2-40B4-BE49-F238E27FC236}">
                    <a16:creationId xmlns:a16="http://schemas.microsoft.com/office/drawing/2014/main" id="{C14CF285-5947-4072-8E35-DFB97C60B4CC}"/>
                  </a:ext>
                </a:extLst>
              </p:cNvPr>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Freeform 9">
                <a:extLst>
                  <a:ext uri="{FF2B5EF4-FFF2-40B4-BE49-F238E27FC236}">
                    <a16:creationId xmlns:a16="http://schemas.microsoft.com/office/drawing/2014/main" id="{04A2672F-DA13-4221-92E2-56997FCC6125}"/>
                  </a:ext>
                </a:extLst>
              </p:cNvPr>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Freeform 10">
                <a:extLst>
                  <a:ext uri="{FF2B5EF4-FFF2-40B4-BE49-F238E27FC236}">
                    <a16:creationId xmlns:a16="http://schemas.microsoft.com/office/drawing/2014/main" id="{94578F91-18C9-4732-BAEA-E880E9634DF9}"/>
                  </a:ext>
                </a:extLst>
              </p:cNvPr>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Freeform 11">
                <a:extLst>
                  <a:ext uri="{FF2B5EF4-FFF2-40B4-BE49-F238E27FC236}">
                    <a16:creationId xmlns:a16="http://schemas.microsoft.com/office/drawing/2014/main" id="{54B20DC1-B6E5-43B5-BAD8-C382D8066154}"/>
                  </a:ext>
                </a:extLst>
              </p:cNvPr>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Freeform 12">
                <a:extLst>
                  <a:ext uri="{FF2B5EF4-FFF2-40B4-BE49-F238E27FC236}">
                    <a16:creationId xmlns:a16="http://schemas.microsoft.com/office/drawing/2014/main" id="{19A25161-AEC0-4A2A-8788-3B08132770B4}"/>
                  </a:ext>
                </a:extLst>
              </p:cNvPr>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Freeform 13">
                <a:extLst>
                  <a:ext uri="{FF2B5EF4-FFF2-40B4-BE49-F238E27FC236}">
                    <a16:creationId xmlns:a16="http://schemas.microsoft.com/office/drawing/2014/main" id="{9C83E205-AAA6-4EDD-ACBA-92528069F3B3}"/>
                  </a:ext>
                </a:extLst>
              </p:cNvPr>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Freeform 14">
                <a:extLst>
                  <a:ext uri="{FF2B5EF4-FFF2-40B4-BE49-F238E27FC236}">
                    <a16:creationId xmlns:a16="http://schemas.microsoft.com/office/drawing/2014/main" id="{AC978EC0-8A56-4FAA-9EC5-4AD77DDF64B6}"/>
                  </a:ext>
                </a:extLst>
              </p:cNvPr>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Freeform 15">
                <a:extLst>
                  <a:ext uri="{FF2B5EF4-FFF2-40B4-BE49-F238E27FC236}">
                    <a16:creationId xmlns:a16="http://schemas.microsoft.com/office/drawing/2014/main" id="{AF2FBAE8-62CA-4F48-9062-EA507B949BA8}"/>
                  </a:ext>
                </a:extLst>
              </p:cNvPr>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Freeform 16">
                <a:extLst>
                  <a:ext uri="{FF2B5EF4-FFF2-40B4-BE49-F238E27FC236}">
                    <a16:creationId xmlns:a16="http://schemas.microsoft.com/office/drawing/2014/main" id="{6CB31B64-3B29-4858-8442-E4F1EA42034C}"/>
                  </a:ext>
                </a:extLst>
              </p:cNvPr>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Freeform 17">
                <a:extLst>
                  <a:ext uri="{FF2B5EF4-FFF2-40B4-BE49-F238E27FC236}">
                    <a16:creationId xmlns:a16="http://schemas.microsoft.com/office/drawing/2014/main" id="{1397B39A-0E0C-40D8-832D-1A2619FB18DD}"/>
                  </a:ext>
                </a:extLst>
              </p:cNvPr>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Freeform 18">
                <a:extLst>
                  <a:ext uri="{FF2B5EF4-FFF2-40B4-BE49-F238E27FC236}">
                    <a16:creationId xmlns:a16="http://schemas.microsoft.com/office/drawing/2014/main" id="{3EB31FDE-F62C-4641-9C07-657B9758EFC6}"/>
                  </a:ext>
                </a:extLst>
              </p:cNvPr>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Freeform 19">
                <a:extLst>
                  <a:ext uri="{FF2B5EF4-FFF2-40B4-BE49-F238E27FC236}">
                    <a16:creationId xmlns:a16="http://schemas.microsoft.com/office/drawing/2014/main" id="{B92D27F4-6643-4F90-9F40-7D11F99FD409}"/>
                  </a:ext>
                </a:extLst>
              </p:cNvPr>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Freeform 20">
                <a:extLst>
                  <a:ext uri="{FF2B5EF4-FFF2-40B4-BE49-F238E27FC236}">
                    <a16:creationId xmlns:a16="http://schemas.microsoft.com/office/drawing/2014/main" id="{E20D2C38-6D93-4071-93EF-B3A6C2513B54}"/>
                  </a:ext>
                </a:extLst>
              </p:cNvPr>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Freeform 21">
                <a:extLst>
                  <a:ext uri="{FF2B5EF4-FFF2-40B4-BE49-F238E27FC236}">
                    <a16:creationId xmlns:a16="http://schemas.microsoft.com/office/drawing/2014/main" id="{B12248D7-2C2B-4942-B216-2553305322D4}"/>
                  </a:ext>
                </a:extLst>
              </p:cNvPr>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Freeform 22">
                <a:extLst>
                  <a:ext uri="{FF2B5EF4-FFF2-40B4-BE49-F238E27FC236}">
                    <a16:creationId xmlns:a16="http://schemas.microsoft.com/office/drawing/2014/main" id="{2B3A6AC0-5D8C-438E-90B1-B1A3115E54C0}"/>
                  </a:ext>
                </a:extLst>
              </p:cNvPr>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Freeform 23">
                <a:extLst>
                  <a:ext uri="{FF2B5EF4-FFF2-40B4-BE49-F238E27FC236}">
                    <a16:creationId xmlns:a16="http://schemas.microsoft.com/office/drawing/2014/main" id="{992E1517-0ADE-40E3-9AAC-44E8BB1A77EE}"/>
                  </a:ext>
                </a:extLst>
              </p:cNvPr>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6" name="组合 25">
            <a:extLst>
              <a:ext uri="{FF2B5EF4-FFF2-40B4-BE49-F238E27FC236}">
                <a16:creationId xmlns:a16="http://schemas.microsoft.com/office/drawing/2014/main" id="{EAE93BE1-F09B-4CDE-B3BE-558C12523729}"/>
              </a:ext>
            </a:extLst>
          </p:cNvPr>
          <p:cNvGrpSpPr/>
          <p:nvPr/>
        </p:nvGrpSpPr>
        <p:grpSpPr>
          <a:xfrm>
            <a:off x="3160138" y="2330871"/>
            <a:ext cx="6218150" cy="817038"/>
            <a:chOff x="1331338" y="2113587"/>
            <a:chExt cx="6218150" cy="817038"/>
          </a:xfrm>
        </p:grpSpPr>
        <p:grpSp>
          <p:nvGrpSpPr>
            <p:cNvPr id="15" name="组合 14">
              <a:extLst>
                <a:ext uri="{FF2B5EF4-FFF2-40B4-BE49-F238E27FC236}">
                  <a16:creationId xmlns:a16="http://schemas.microsoft.com/office/drawing/2014/main" id="{69F105EA-5239-4580-99D6-9C8B0999C64D}"/>
                </a:ext>
              </a:extLst>
            </p:cNvPr>
            <p:cNvGrpSpPr/>
            <p:nvPr/>
          </p:nvGrpSpPr>
          <p:grpSpPr>
            <a:xfrm>
              <a:off x="1331338" y="2161384"/>
              <a:ext cx="6218150" cy="769241"/>
              <a:chOff x="1331338" y="2161384"/>
              <a:chExt cx="6218150" cy="769241"/>
            </a:xfrm>
          </p:grpSpPr>
          <p:grpSp>
            <p:nvGrpSpPr>
              <p:cNvPr id="108" name="Group 36">
                <a:extLst>
                  <a:ext uri="{FF2B5EF4-FFF2-40B4-BE49-F238E27FC236}">
                    <a16:creationId xmlns:a16="http://schemas.microsoft.com/office/drawing/2014/main" id="{FE105539-0D71-498B-8F5B-437FE121FF18}"/>
                  </a:ext>
                </a:extLst>
              </p:cNvPr>
              <p:cNvGrpSpPr>
                <a:grpSpLocks/>
              </p:cNvGrpSpPr>
              <p:nvPr/>
            </p:nvGrpSpPr>
            <p:grpSpPr bwMode="auto">
              <a:xfrm>
                <a:off x="1331338" y="2161384"/>
                <a:ext cx="6218150" cy="769241"/>
                <a:chOff x="594" y="1184"/>
                <a:chExt cx="4163" cy="515"/>
              </a:xfrm>
            </p:grpSpPr>
            <p:sp>
              <p:nvSpPr>
                <p:cNvPr id="111" name="Freeform 37">
                  <a:extLst>
                    <a:ext uri="{FF2B5EF4-FFF2-40B4-BE49-F238E27FC236}">
                      <a16:creationId xmlns:a16="http://schemas.microsoft.com/office/drawing/2014/main" id="{00337A6C-80EA-4B14-9761-BBC6F43A1824}"/>
                    </a:ext>
                  </a:extLst>
                </p:cNvPr>
                <p:cNvSpPr>
                  <a:spLocks/>
                </p:cNvSpPr>
                <p:nvPr/>
              </p:nvSpPr>
              <p:spPr bwMode="auto">
                <a:xfrm>
                  <a:off x="594" y="1238"/>
                  <a:ext cx="3642" cy="461"/>
                </a:xfrm>
                <a:custGeom>
                  <a:avLst/>
                  <a:gdLst>
                    <a:gd name="T0" fmla="*/ 1 w 2996"/>
                    <a:gd name="T1" fmla="*/ 0 h 461"/>
                    <a:gd name="T2" fmla="*/ 25665 w 2996"/>
                    <a:gd name="T3" fmla="*/ 298 h 461"/>
                    <a:gd name="T4" fmla="*/ 25665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flip="none" rotWithShape="1">
                  <a:gsLst>
                    <a:gs pos="49000">
                      <a:srgbClr val="5BCCF6"/>
                    </a:gs>
                    <a:gs pos="0">
                      <a:srgbClr val="009FF6"/>
                    </a:gs>
                    <a:gs pos="100000">
                      <a:schemeClr val="bg1">
                        <a:alpha val="0"/>
                      </a:scheme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Freeform 38">
                  <a:extLst>
                    <a:ext uri="{FF2B5EF4-FFF2-40B4-BE49-F238E27FC236}">
                      <a16:creationId xmlns:a16="http://schemas.microsoft.com/office/drawing/2014/main" id="{67167F2D-795E-4DCF-B973-622A9E07FF45}"/>
                    </a:ext>
                  </a:extLst>
                </p:cNvPr>
                <p:cNvSpPr>
                  <a:spLocks/>
                </p:cNvSpPr>
                <p:nvPr/>
              </p:nvSpPr>
              <p:spPr bwMode="auto">
                <a:xfrm flipH="1">
                  <a:off x="1115" y="1184"/>
                  <a:ext cx="3642" cy="461"/>
                </a:xfrm>
                <a:custGeom>
                  <a:avLst/>
                  <a:gdLst>
                    <a:gd name="T0" fmla="*/ 1 w 2996"/>
                    <a:gd name="T1" fmla="*/ 0 h 461"/>
                    <a:gd name="T2" fmla="*/ 25665 w 2996"/>
                    <a:gd name="T3" fmla="*/ 298 h 461"/>
                    <a:gd name="T4" fmla="*/ 25665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flip="none" rotWithShape="1">
                  <a:gsLst>
                    <a:gs pos="47000">
                      <a:srgbClr val="5BCCF6"/>
                    </a:gs>
                    <a:gs pos="0">
                      <a:srgbClr val="009FF6"/>
                    </a:gs>
                    <a:gs pos="100000">
                      <a:srgbClr val="FFFFFF">
                        <a:alpha val="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09" name="Text Box 39">
                <a:extLst>
                  <a:ext uri="{FF2B5EF4-FFF2-40B4-BE49-F238E27FC236}">
                    <a16:creationId xmlns:a16="http://schemas.microsoft.com/office/drawing/2014/main" id="{EC778C44-BD42-4BCE-94F5-1040EF2B643A}"/>
                  </a:ext>
                </a:extLst>
              </p:cNvPr>
              <p:cNvSpPr txBox="1">
                <a:spLocks noChangeArrowheads="1"/>
              </p:cNvSpPr>
              <p:nvPr/>
            </p:nvSpPr>
            <p:spPr bwMode="auto">
              <a:xfrm rot="356404">
                <a:off x="1851135" y="2245030"/>
                <a:ext cx="914126" cy="3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RTS(A)</a:t>
                </a:r>
              </a:p>
            </p:txBody>
          </p:sp>
        </p:grpSp>
        <p:sp>
          <p:nvSpPr>
            <p:cNvPr id="110" name="Text Box 40">
              <a:extLst>
                <a:ext uri="{FF2B5EF4-FFF2-40B4-BE49-F238E27FC236}">
                  <a16:creationId xmlns:a16="http://schemas.microsoft.com/office/drawing/2014/main" id="{3E983C16-CE1F-4CAB-A867-797EB09587C6}"/>
                </a:ext>
              </a:extLst>
            </p:cNvPr>
            <p:cNvSpPr txBox="1">
              <a:spLocks noChangeArrowheads="1"/>
            </p:cNvSpPr>
            <p:nvPr/>
          </p:nvSpPr>
          <p:spPr bwMode="auto">
            <a:xfrm rot="21245820">
              <a:off x="6597323" y="2113587"/>
              <a:ext cx="893215" cy="3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RTS(B)</a:t>
              </a:r>
            </a:p>
          </p:txBody>
        </p:sp>
      </p:grpSp>
      <p:grpSp>
        <p:nvGrpSpPr>
          <p:cNvPr id="18" name="组合 17">
            <a:extLst>
              <a:ext uri="{FF2B5EF4-FFF2-40B4-BE49-F238E27FC236}">
                <a16:creationId xmlns:a16="http://schemas.microsoft.com/office/drawing/2014/main" id="{3D28C1DB-421C-4DF4-9DE2-971E2884D573}"/>
              </a:ext>
            </a:extLst>
          </p:cNvPr>
          <p:cNvGrpSpPr/>
          <p:nvPr/>
        </p:nvGrpSpPr>
        <p:grpSpPr>
          <a:xfrm>
            <a:off x="3158644" y="3118160"/>
            <a:ext cx="6089696" cy="1117142"/>
            <a:chOff x="1329844" y="2900876"/>
            <a:chExt cx="6089696" cy="1117142"/>
          </a:xfrm>
        </p:grpSpPr>
        <p:grpSp>
          <p:nvGrpSpPr>
            <p:cNvPr id="17" name="组合 16">
              <a:extLst>
                <a:ext uri="{FF2B5EF4-FFF2-40B4-BE49-F238E27FC236}">
                  <a16:creationId xmlns:a16="http://schemas.microsoft.com/office/drawing/2014/main" id="{EAE1C4CD-C343-411C-B49A-C4E85478B8B9}"/>
                </a:ext>
              </a:extLst>
            </p:cNvPr>
            <p:cNvGrpSpPr/>
            <p:nvPr/>
          </p:nvGrpSpPr>
          <p:grpSpPr>
            <a:xfrm>
              <a:off x="1329844" y="2900876"/>
              <a:ext cx="6089696" cy="1117142"/>
              <a:chOff x="1329844" y="2900876"/>
              <a:chExt cx="6089696" cy="1117142"/>
            </a:xfrm>
          </p:grpSpPr>
          <p:grpSp>
            <p:nvGrpSpPr>
              <p:cNvPr id="16" name="组合 15">
                <a:extLst>
                  <a:ext uri="{FF2B5EF4-FFF2-40B4-BE49-F238E27FC236}">
                    <a16:creationId xmlns:a16="http://schemas.microsoft.com/office/drawing/2014/main" id="{19FAD6BA-B74C-446B-9766-62AA0EB8906D}"/>
                  </a:ext>
                </a:extLst>
              </p:cNvPr>
              <p:cNvGrpSpPr/>
              <p:nvPr/>
            </p:nvGrpSpPr>
            <p:grpSpPr>
              <a:xfrm>
                <a:off x="1329844" y="2900876"/>
                <a:ext cx="5439949" cy="700408"/>
                <a:chOff x="1329844" y="2900876"/>
                <a:chExt cx="5439949" cy="700408"/>
              </a:xfrm>
            </p:grpSpPr>
            <p:sp>
              <p:nvSpPr>
                <p:cNvPr id="114" name="Freeform 42">
                  <a:extLst>
                    <a:ext uri="{FF2B5EF4-FFF2-40B4-BE49-F238E27FC236}">
                      <a16:creationId xmlns:a16="http://schemas.microsoft.com/office/drawing/2014/main" id="{6EBBEBB5-41FF-46DE-8247-BA31982A6109}"/>
                    </a:ext>
                  </a:extLst>
                </p:cNvPr>
                <p:cNvSpPr>
                  <a:spLocks/>
                </p:cNvSpPr>
                <p:nvPr/>
              </p:nvSpPr>
              <p:spPr bwMode="auto">
                <a:xfrm>
                  <a:off x="1329844" y="2912702"/>
                  <a:ext cx="5439949" cy="688582"/>
                </a:xfrm>
                <a:custGeom>
                  <a:avLst/>
                  <a:gdLst>
                    <a:gd name="T0" fmla="*/ 1 w 2996"/>
                    <a:gd name="T1" fmla="*/ 0 h 461"/>
                    <a:gd name="T2" fmla="*/ 25665 w 2996"/>
                    <a:gd name="T3" fmla="*/ 298 h 461"/>
                    <a:gd name="T4" fmla="*/ 25665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flip="none" rotWithShape="1">
                  <a:gsLst>
                    <a:gs pos="29000">
                      <a:srgbClr val="5BCCF6"/>
                    </a:gs>
                    <a:gs pos="0">
                      <a:srgbClr val="009FF6"/>
                    </a:gs>
                    <a:gs pos="93000">
                      <a:schemeClr val="bg1">
                        <a:alpha val="0"/>
                      </a:scheme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5" name="Text Box 43">
                  <a:extLst>
                    <a:ext uri="{FF2B5EF4-FFF2-40B4-BE49-F238E27FC236}">
                      <a16:creationId xmlns:a16="http://schemas.microsoft.com/office/drawing/2014/main" id="{0E17780D-A3E2-47DC-992D-C54273912766}"/>
                    </a:ext>
                  </a:extLst>
                </p:cNvPr>
                <p:cNvSpPr txBox="1">
                  <a:spLocks noChangeArrowheads="1"/>
                </p:cNvSpPr>
                <p:nvPr/>
              </p:nvSpPr>
              <p:spPr bwMode="auto">
                <a:xfrm rot="356404">
                  <a:off x="1851135" y="2900876"/>
                  <a:ext cx="914127" cy="3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RTS(A)</a:t>
                  </a:r>
                </a:p>
              </p:txBody>
            </p:sp>
          </p:grpSp>
          <p:sp>
            <p:nvSpPr>
              <p:cNvPr id="116" name="Freeform 44">
                <a:extLst>
                  <a:ext uri="{FF2B5EF4-FFF2-40B4-BE49-F238E27FC236}">
                    <a16:creationId xmlns:a16="http://schemas.microsoft.com/office/drawing/2014/main" id="{3233BD15-0BAE-4E90-BB99-B7CFBD867AE1}"/>
                  </a:ext>
                </a:extLst>
              </p:cNvPr>
              <p:cNvSpPr>
                <a:spLocks/>
              </p:cNvSpPr>
              <p:nvPr/>
            </p:nvSpPr>
            <p:spPr bwMode="auto">
              <a:xfrm>
                <a:off x="4043844" y="3487765"/>
                <a:ext cx="3375696" cy="530253"/>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Freeform 45">
                <a:extLst>
                  <a:ext uri="{FF2B5EF4-FFF2-40B4-BE49-F238E27FC236}">
                    <a16:creationId xmlns:a16="http://schemas.microsoft.com/office/drawing/2014/main" id="{E6801F15-4429-419E-B8A3-6ACE6A173FBD}"/>
                  </a:ext>
                </a:extLst>
              </p:cNvPr>
              <p:cNvSpPr>
                <a:spLocks/>
              </p:cNvSpPr>
              <p:nvPr/>
            </p:nvSpPr>
            <p:spPr bwMode="auto">
              <a:xfrm>
                <a:off x="1329844" y="3486271"/>
                <a:ext cx="2778228" cy="518304"/>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18" name="Text Box 46">
              <a:extLst>
                <a:ext uri="{FF2B5EF4-FFF2-40B4-BE49-F238E27FC236}">
                  <a16:creationId xmlns:a16="http://schemas.microsoft.com/office/drawing/2014/main" id="{2DA5A01A-EFA1-490E-B7AC-FE14E253F495}"/>
                </a:ext>
              </a:extLst>
            </p:cNvPr>
            <p:cNvSpPr txBox="1">
              <a:spLocks noChangeArrowheads="1"/>
            </p:cNvSpPr>
            <p:nvPr/>
          </p:nvSpPr>
          <p:spPr bwMode="auto">
            <a:xfrm rot="21220796">
              <a:off x="1851982" y="3587841"/>
              <a:ext cx="929063" cy="3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CTS(A)</a:t>
              </a:r>
            </a:p>
          </p:txBody>
        </p:sp>
        <p:sp>
          <p:nvSpPr>
            <p:cNvPr id="119" name="Text Box 47">
              <a:extLst>
                <a:ext uri="{FF2B5EF4-FFF2-40B4-BE49-F238E27FC236}">
                  <a16:creationId xmlns:a16="http://schemas.microsoft.com/office/drawing/2014/main" id="{6A5A04EA-1323-41E7-93FA-E0057283269F}"/>
                </a:ext>
              </a:extLst>
            </p:cNvPr>
            <p:cNvSpPr txBox="1">
              <a:spLocks noChangeArrowheads="1"/>
            </p:cNvSpPr>
            <p:nvPr/>
          </p:nvSpPr>
          <p:spPr bwMode="auto">
            <a:xfrm rot="276164">
              <a:off x="6410461" y="3634083"/>
              <a:ext cx="929063" cy="3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CTS(A)</a:t>
              </a:r>
            </a:p>
          </p:txBody>
        </p:sp>
      </p:grpSp>
      <p:grpSp>
        <p:nvGrpSpPr>
          <p:cNvPr id="19" name="组合 18">
            <a:extLst>
              <a:ext uri="{FF2B5EF4-FFF2-40B4-BE49-F238E27FC236}">
                <a16:creationId xmlns:a16="http://schemas.microsoft.com/office/drawing/2014/main" id="{2623E1A7-47ED-4239-B207-2898A4159173}"/>
              </a:ext>
            </a:extLst>
          </p:cNvPr>
          <p:cNvGrpSpPr/>
          <p:nvPr/>
        </p:nvGrpSpPr>
        <p:grpSpPr>
          <a:xfrm>
            <a:off x="3182543" y="4317453"/>
            <a:ext cx="6089696" cy="2046329"/>
            <a:chOff x="1353743" y="4100169"/>
            <a:chExt cx="6089696" cy="2046329"/>
          </a:xfrm>
        </p:grpSpPr>
        <p:sp>
          <p:nvSpPr>
            <p:cNvPr id="121" name="Freeform 49">
              <a:extLst>
                <a:ext uri="{FF2B5EF4-FFF2-40B4-BE49-F238E27FC236}">
                  <a16:creationId xmlns:a16="http://schemas.microsoft.com/office/drawing/2014/main" id="{D6F23C6A-CB5D-4411-A1D7-F2670947289D}"/>
                </a:ext>
              </a:extLst>
            </p:cNvPr>
            <p:cNvSpPr>
              <a:spLocks/>
            </p:cNvSpPr>
            <p:nvPr/>
          </p:nvSpPr>
          <p:spPr bwMode="auto">
            <a:xfrm>
              <a:off x="1353743" y="4100169"/>
              <a:ext cx="5454886" cy="1693823"/>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 name="T10" fmla="*/ 0 60000 65536"/>
                <a:gd name="T11" fmla="*/ 0 60000 65536"/>
                <a:gd name="T12" fmla="*/ 0 60000 65536"/>
                <a:gd name="T13" fmla="*/ 0 60000 65536"/>
                <a:gd name="T14" fmla="*/ 0 60000 65536"/>
                <a:gd name="T15" fmla="*/ 0 w 3652"/>
                <a:gd name="T16" fmla="*/ 0 h 1134"/>
                <a:gd name="T17" fmla="*/ 3652 w 3652"/>
                <a:gd name="T18" fmla="*/ 1134 h 1134"/>
              </a:gdLst>
              <a:ahLst/>
              <a:cxnLst>
                <a:cxn ang="T10">
                  <a:pos x="T0" y="T1"/>
                </a:cxn>
                <a:cxn ang="T11">
                  <a:pos x="T2" y="T3"/>
                </a:cxn>
                <a:cxn ang="T12">
                  <a:pos x="T4" y="T5"/>
                </a:cxn>
                <a:cxn ang="T13">
                  <a:pos x="T6" y="T7"/>
                </a:cxn>
                <a:cxn ang="T14">
                  <a:pos x="T8" y="T9"/>
                </a:cxn>
              </a:cxnLst>
              <a:rect l="T15" t="T16" r="T17" b="T18"/>
              <a:pathLst>
                <a:path w="3652" h="1134">
                  <a:moveTo>
                    <a:pt x="0" y="0"/>
                  </a:moveTo>
                  <a:lnTo>
                    <a:pt x="3652" y="318"/>
                  </a:lnTo>
                  <a:lnTo>
                    <a:pt x="3652" y="1134"/>
                  </a:lnTo>
                  <a:lnTo>
                    <a:pt x="1" y="787"/>
                  </a:lnTo>
                  <a:lnTo>
                    <a:pt x="0" y="0"/>
                  </a:lnTo>
                  <a:close/>
                </a:path>
              </a:pathLst>
            </a:custGeom>
            <a:gradFill rotWithShape="1">
              <a:gsLst>
                <a:gs pos="39800">
                  <a:srgbClr val="F4B183"/>
                </a:gs>
                <a:gs pos="0">
                  <a:schemeClr val="accent2"/>
                </a:gs>
                <a:gs pos="100000">
                  <a:srgbClr val="FFFFFF">
                    <a:alpha val="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2" name="Text Box 50">
              <a:extLst>
                <a:ext uri="{FF2B5EF4-FFF2-40B4-BE49-F238E27FC236}">
                  <a16:creationId xmlns:a16="http://schemas.microsoft.com/office/drawing/2014/main" id="{721BD64E-188A-4A37-9065-C04B31CE2AD1}"/>
                </a:ext>
              </a:extLst>
            </p:cNvPr>
            <p:cNvSpPr txBox="1">
              <a:spLocks noChangeArrowheads="1"/>
            </p:cNvSpPr>
            <p:nvPr/>
          </p:nvSpPr>
          <p:spPr bwMode="auto">
            <a:xfrm>
              <a:off x="1834498" y="4581131"/>
              <a:ext cx="1695316" cy="3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数据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a:t>
              </a:r>
            </a:p>
          </p:txBody>
        </p:sp>
        <p:sp>
          <p:nvSpPr>
            <p:cNvPr id="123" name="Freeform 51">
              <a:extLst>
                <a:ext uri="{FF2B5EF4-FFF2-40B4-BE49-F238E27FC236}">
                  <a16:creationId xmlns:a16="http://schemas.microsoft.com/office/drawing/2014/main" id="{28AA9B6A-BB12-4FB3-9876-7F7E7709D2F8}"/>
                </a:ext>
              </a:extLst>
            </p:cNvPr>
            <p:cNvSpPr>
              <a:spLocks/>
            </p:cNvSpPr>
            <p:nvPr/>
          </p:nvSpPr>
          <p:spPr bwMode="auto">
            <a:xfrm>
              <a:off x="4067743" y="5616245"/>
              <a:ext cx="3375696" cy="530253"/>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4" name="Freeform 52">
              <a:extLst>
                <a:ext uri="{FF2B5EF4-FFF2-40B4-BE49-F238E27FC236}">
                  <a16:creationId xmlns:a16="http://schemas.microsoft.com/office/drawing/2014/main" id="{1D89EF13-87F4-4238-980E-CF20D2FBC732}"/>
                </a:ext>
              </a:extLst>
            </p:cNvPr>
            <p:cNvSpPr>
              <a:spLocks/>
            </p:cNvSpPr>
            <p:nvPr/>
          </p:nvSpPr>
          <p:spPr bwMode="auto">
            <a:xfrm>
              <a:off x="1353743" y="5614751"/>
              <a:ext cx="2778228" cy="518304"/>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5" name="Text Box 53">
              <a:extLst>
                <a:ext uri="{FF2B5EF4-FFF2-40B4-BE49-F238E27FC236}">
                  <a16:creationId xmlns:a16="http://schemas.microsoft.com/office/drawing/2014/main" id="{7F00A598-7154-46DC-AEF7-C2F6C189E3B4}"/>
                </a:ext>
              </a:extLst>
            </p:cNvPr>
            <p:cNvSpPr txBox="1">
              <a:spLocks noChangeArrowheads="1"/>
            </p:cNvSpPr>
            <p:nvPr/>
          </p:nvSpPr>
          <p:spPr bwMode="auto">
            <a:xfrm rot="21220796">
              <a:off x="1851787" y="5716321"/>
              <a:ext cx="993291" cy="3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ACK(A)</a:t>
              </a:r>
            </a:p>
          </p:txBody>
        </p:sp>
        <p:sp>
          <p:nvSpPr>
            <p:cNvPr id="126" name="Text Box 54">
              <a:extLst>
                <a:ext uri="{FF2B5EF4-FFF2-40B4-BE49-F238E27FC236}">
                  <a16:creationId xmlns:a16="http://schemas.microsoft.com/office/drawing/2014/main" id="{6A269BB0-3539-4EA2-8D8E-D7E91814F84F}"/>
                </a:ext>
              </a:extLst>
            </p:cNvPr>
            <p:cNvSpPr txBox="1">
              <a:spLocks noChangeArrowheads="1"/>
            </p:cNvSpPr>
            <p:nvPr/>
          </p:nvSpPr>
          <p:spPr bwMode="auto">
            <a:xfrm rot="276164">
              <a:off x="6346336" y="5762563"/>
              <a:ext cx="993291" cy="36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ACK(A)</a:t>
              </a:r>
            </a:p>
          </p:txBody>
        </p:sp>
      </p:grpSp>
      <p:grpSp>
        <p:nvGrpSpPr>
          <p:cNvPr id="127" name="Group 55">
            <a:extLst>
              <a:ext uri="{FF2B5EF4-FFF2-40B4-BE49-F238E27FC236}">
                <a16:creationId xmlns:a16="http://schemas.microsoft.com/office/drawing/2014/main" id="{853D495A-1825-4D87-B5DB-90F9CA3F0C44}"/>
              </a:ext>
            </a:extLst>
          </p:cNvPr>
          <p:cNvGrpSpPr>
            <a:grpSpLocks/>
          </p:cNvGrpSpPr>
          <p:nvPr/>
        </p:nvGrpSpPr>
        <p:grpSpPr bwMode="auto">
          <a:xfrm>
            <a:off x="5621707" y="2520568"/>
            <a:ext cx="2926100" cy="697544"/>
            <a:chOff x="2596" y="1330"/>
            <a:chExt cx="1959" cy="467"/>
          </a:xfrm>
        </p:grpSpPr>
        <p:sp>
          <p:nvSpPr>
            <p:cNvPr id="128" name="AutoShape 56">
              <a:extLst>
                <a:ext uri="{FF2B5EF4-FFF2-40B4-BE49-F238E27FC236}">
                  <a16:creationId xmlns:a16="http://schemas.microsoft.com/office/drawing/2014/main" id="{96ECD012-4AA1-476F-95FA-CE5307C35C84}"/>
                </a:ext>
              </a:extLst>
            </p:cNvPr>
            <p:cNvSpPr>
              <a:spLocks noChangeArrowheads="1"/>
            </p:cNvSpPr>
            <p:nvPr/>
          </p:nvSpPr>
          <p:spPr bwMode="auto">
            <a:xfrm>
              <a:off x="2596" y="1330"/>
              <a:ext cx="683" cy="293"/>
            </a:xfrm>
            <a:prstGeom prst="irregularSeal1">
              <a:avLst/>
            </a:prstGeom>
            <a:solidFill>
              <a:srgbClr val="FF0000"/>
            </a:solidFill>
            <a:ln w="9525">
              <a:no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9" name="Text Box 57">
              <a:extLst>
                <a:ext uri="{FF2B5EF4-FFF2-40B4-BE49-F238E27FC236}">
                  <a16:creationId xmlns:a16="http://schemas.microsoft.com/office/drawing/2014/main" id="{EB92847C-5736-413D-8965-9B165D1B45D5}"/>
                </a:ext>
              </a:extLst>
            </p:cNvPr>
            <p:cNvSpPr txBox="1">
              <a:spLocks noChangeArrowheads="1"/>
            </p:cNvSpPr>
            <p:nvPr/>
          </p:nvSpPr>
          <p:spPr bwMode="auto">
            <a:xfrm>
              <a:off x="2778" y="1550"/>
              <a:ext cx="177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ea typeface="思源黑体 CN Normal" panose="020B0400000000000000" pitchFamily="34" charset="-122"/>
                  <a:cs typeface="Times New Roman" panose="02020603050405020304" pitchFamily="18" charset="0"/>
                </a:rPr>
                <a:t>reservation collision</a:t>
              </a:r>
            </a:p>
          </p:txBody>
        </p:sp>
      </p:grpSp>
      <p:grpSp>
        <p:nvGrpSpPr>
          <p:cNvPr id="25" name="组合 24">
            <a:extLst>
              <a:ext uri="{FF2B5EF4-FFF2-40B4-BE49-F238E27FC236}">
                <a16:creationId xmlns:a16="http://schemas.microsoft.com/office/drawing/2014/main" id="{2A592B74-9CF9-46D7-8378-D6D68DBDB8EC}"/>
              </a:ext>
            </a:extLst>
          </p:cNvPr>
          <p:cNvGrpSpPr/>
          <p:nvPr/>
        </p:nvGrpSpPr>
        <p:grpSpPr>
          <a:xfrm>
            <a:off x="9183650" y="4068374"/>
            <a:ext cx="659155" cy="2280835"/>
            <a:chOff x="7177565" y="3832803"/>
            <a:chExt cx="659155" cy="2280835"/>
          </a:xfrm>
        </p:grpSpPr>
        <p:sp>
          <p:nvSpPr>
            <p:cNvPr id="130" name="Line 58">
              <a:extLst>
                <a:ext uri="{FF2B5EF4-FFF2-40B4-BE49-F238E27FC236}">
                  <a16:creationId xmlns:a16="http://schemas.microsoft.com/office/drawing/2014/main" id="{DD735416-55D7-4484-BCDD-1503BE364AC2}"/>
                </a:ext>
              </a:extLst>
            </p:cNvPr>
            <p:cNvSpPr>
              <a:spLocks noChangeShapeType="1"/>
            </p:cNvSpPr>
            <p:nvPr/>
          </p:nvSpPr>
          <p:spPr bwMode="auto">
            <a:xfrm>
              <a:off x="7565919" y="3832803"/>
              <a:ext cx="0" cy="228083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1" name="Text Box 59">
              <a:extLst>
                <a:ext uri="{FF2B5EF4-FFF2-40B4-BE49-F238E27FC236}">
                  <a16:creationId xmlns:a16="http://schemas.microsoft.com/office/drawing/2014/main" id="{DDD9E121-6468-45FC-ABBB-730CBF3C69D2}"/>
                </a:ext>
              </a:extLst>
            </p:cNvPr>
            <p:cNvSpPr txBox="1">
              <a:spLocks noChangeArrowheads="1"/>
            </p:cNvSpPr>
            <p:nvPr/>
          </p:nvSpPr>
          <p:spPr bwMode="auto">
            <a:xfrm>
              <a:off x="7177565" y="4790245"/>
              <a:ext cx="659155" cy="369332"/>
            </a:xfrm>
            <a:prstGeom prst="rect">
              <a:avLst/>
            </a:prstGeom>
            <a:solidFill>
              <a:srgbClr val="F9F1E4"/>
            </a:solidFill>
            <a:ln>
              <a:noFill/>
            </a:ln>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defer</a:t>
              </a:r>
            </a:p>
          </p:txBody>
        </p:sp>
      </p:grpSp>
      <p:grpSp>
        <p:nvGrpSpPr>
          <p:cNvPr id="22" name="组合 21">
            <a:extLst>
              <a:ext uri="{FF2B5EF4-FFF2-40B4-BE49-F238E27FC236}">
                <a16:creationId xmlns:a16="http://schemas.microsoft.com/office/drawing/2014/main" id="{AEA61D3A-4BA2-47A6-84B0-004D4903845C}"/>
              </a:ext>
            </a:extLst>
          </p:cNvPr>
          <p:cNvGrpSpPr/>
          <p:nvPr/>
        </p:nvGrpSpPr>
        <p:grpSpPr>
          <a:xfrm>
            <a:off x="8572480" y="1628847"/>
            <a:ext cx="901109" cy="619743"/>
            <a:chOff x="6743680" y="1411563"/>
            <a:chExt cx="901109" cy="619743"/>
          </a:xfrm>
        </p:grpSpPr>
        <p:graphicFrame>
          <p:nvGraphicFramePr>
            <p:cNvPr id="100" name="Object 28">
              <a:extLst>
                <a:ext uri="{FF2B5EF4-FFF2-40B4-BE49-F238E27FC236}">
                  <a16:creationId xmlns:a16="http://schemas.microsoft.com/office/drawing/2014/main" id="{032069FD-D4EA-488D-B2AB-1D5DC39C9750}"/>
                </a:ext>
              </a:extLst>
            </p:cNvPr>
            <p:cNvGraphicFramePr>
              <a:graphicFrameLocks noChangeAspect="1"/>
            </p:cNvGraphicFramePr>
            <p:nvPr/>
          </p:nvGraphicFramePr>
          <p:xfrm>
            <a:off x="7191006" y="1411563"/>
            <a:ext cx="364537" cy="423848"/>
          </p:xfrm>
          <a:graphic>
            <a:graphicData uri="http://schemas.openxmlformats.org/presentationml/2006/ole">
              <mc:AlternateContent xmlns:mc="http://schemas.openxmlformats.org/markup-compatibility/2006">
                <mc:Choice xmlns:v="urn:schemas-microsoft-com:vml" Requires="v">
                  <p:oleObj spid="_x0000_s10254" name="Clip" r:id="rId5" imgW="826829" imgH="840406" progId="MS_ClipArt_Gallery.2">
                    <p:embed/>
                  </p:oleObj>
                </mc:Choice>
                <mc:Fallback>
                  <p:oleObj name="Clip" r:id="rId5" imgW="826829" imgH="840406" progId="MS_ClipArt_Gallery.2">
                    <p:embed/>
                    <p:pic>
                      <p:nvPicPr>
                        <p:cNvPr id="100" name="Object 28">
                          <a:extLst>
                            <a:ext uri="{FF2B5EF4-FFF2-40B4-BE49-F238E27FC236}">
                              <a16:creationId xmlns:a16="http://schemas.microsoft.com/office/drawing/2014/main" id="{032069FD-D4EA-488D-B2AB-1D5DC39C97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1006" y="1411563"/>
                          <a:ext cx="364537" cy="423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 name="Text Box 31">
              <a:extLst>
                <a:ext uri="{FF2B5EF4-FFF2-40B4-BE49-F238E27FC236}">
                  <a16:creationId xmlns:a16="http://schemas.microsoft.com/office/drawing/2014/main" id="{8FEA594E-B4B8-46B0-8119-FD9653E852BD}"/>
                </a:ext>
              </a:extLst>
            </p:cNvPr>
            <p:cNvSpPr txBox="1">
              <a:spLocks noChangeArrowheads="1"/>
            </p:cNvSpPr>
            <p:nvPr/>
          </p:nvSpPr>
          <p:spPr bwMode="auto">
            <a:xfrm>
              <a:off x="6743680" y="1521685"/>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p>
          </p:txBody>
        </p:sp>
        <p:pic>
          <p:nvPicPr>
            <p:cNvPr id="132" name="图片 131">
              <a:extLst>
                <a:ext uri="{FF2B5EF4-FFF2-40B4-BE49-F238E27FC236}">
                  <a16:creationId xmlns:a16="http://schemas.microsoft.com/office/drawing/2014/main" id="{3A367B90-B649-4AB7-9F1D-7AC7E14F7D4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flipH="1">
              <a:off x="7045407" y="1431924"/>
              <a:ext cx="599382" cy="599382"/>
            </a:xfrm>
            <a:prstGeom prst="rect">
              <a:avLst/>
            </a:prstGeom>
          </p:spPr>
        </p:pic>
      </p:grpSp>
      <p:grpSp>
        <p:nvGrpSpPr>
          <p:cNvPr id="20" name="组合 19">
            <a:extLst>
              <a:ext uri="{FF2B5EF4-FFF2-40B4-BE49-F238E27FC236}">
                <a16:creationId xmlns:a16="http://schemas.microsoft.com/office/drawing/2014/main" id="{C4E34904-B1AD-4A9F-876F-6373686AE8D5}"/>
              </a:ext>
            </a:extLst>
          </p:cNvPr>
          <p:cNvGrpSpPr/>
          <p:nvPr/>
        </p:nvGrpSpPr>
        <p:grpSpPr>
          <a:xfrm>
            <a:off x="2911716" y="1649208"/>
            <a:ext cx="887155" cy="599382"/>
            <a:chOff x="1082916" y="1431924"/>
            <a:chExt cx="887155" cy="599382"/>
          </a:xfrm>
        </p:grpSpPr>
        <p:graphicFrame>
          <p:nvGraphicFramePr>
            <p:cNvPr id="82" name="Object 25">
              <a:extLst>
                <a:ext uri="{FF2B5EF4-FFF2-40B4-BE49-F238E27FC236}">
                  <a16:creationId xmlns:a16="http://schemas.microsoft.com/office/drawing/2014/main" id="{F9613CBA-3E36-4C5D-8B25-4619C0EA0776}"/>
                </a:ext>
              </a:extLst>
            </p:cNvPr>
            <p:cNvGraphicFramePr>
              <a:graphicFrameLocks noChangeAspect="1"/>
            </p:cNvGraphicFramePr>
            <p:nvPr/>
          </p:nvGraphicFramePr>
          <p:xfrm>
            <a:off x="1237236" y="1439942"/>
            <a:ext cx="364538" cy="423848"/>
          </p:xfrm>
          <a:graphic>
            <a:graphicData uri="http://schemas.openxmlformats.org/presentationml/2006/ole">
              <mc:AlternateContent xmlns:mc="http://schemas.openxmlformats.org/markup-compatibility/2006">
                <mc:Choice xmlns:v="urn:schemas-microsoft-com:vml" Requires="v">
                  <p:oleObj spid="_x0000_s10255" name="Clip" r:id="rId8" imgW="826829" imgH="840406" progId="MS_ClipArt_Gallery.2">
                    <p:embed/>
                  </p:oleObj>
                </mc:Choice>
                <mc:Fallback>
                  <p:oleObj name="Clip" r:id="rId8" imgW="826829" imgH="840406" progId="MS_ClipArt_Gallery.2">
                    <p:embed/>
                    <p:pic>
                      <p:nvPicPr>
                        <p:cNvPr id="82" name="Object 25">
                          <a:extLst>
                            <a:ext uri="{FF2B5EF4-FFF2-40B4-BE49-F238E27FC236}">
                              <a16:creationId xmlns:a16="http://schemas.microsoft.com/office/drawing/2014/main" id="{F9613CBA-3E36-4C5D-8B25-4619C0EA07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7236" y="1439942"/>
                          <a:ext cx="364538" cy="423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 name="Text Box 30">
              <a:extLst>
                <a:ext uri="{FF2B5EF4-FFF2-40B4-BE49-F238E27FC236}">
                  <a16:creationId xmlns:a16="http://schemas.microsoft.com/office/drawing/2014/main" id="{96F8DD56-5DA7-41CE-A9C5-7E7FF038878B}"/>
                </a:ext>
              </a:extLst>
            </p:cNvPr>
            <p:cNvSpPr txBox="1">
              <a:spLocks noChangeArrowheads="1"/>
            </p:cNvSpPr>
            <p:nvPr/>
          </p:nvSpPr>
          <p:spPr bwMode="auto">
            <a:xfrm>
              <a:off x="1562587" y="1522501"/>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p>
          </p:txBody>
        </p:sp>
        <p:pic>
          <p:nvPicPr>
            <p:cNvPr id="133" name="图片 132">
              <a:extLst>
                <a:ext uri="{FF2B5EF4-FFF2-40B4-BE49-F238E27FC236}">
                  <a16:creationId xmlns:a16="http://schemas.microsoft.com/office/drawing/2014/main" id="{A3A2CD4B-59CE-4CBE-81CF-E8C6365EF5F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flipH="1">
              <a:off x="1082916" y="1431924"/>
              <a:ext cx="599382" cy="599382"/>
            </a:xfrm>
            <a:prstGeom prst="rect">
              <a:avLst/>
            </a:prstGeom>
          </p:spPr>
        </p:pic>
      </p:grpSp>
      <p:grpSp>
        <p:nvGrpSpPr>
          <p:cNvPr id="24" name="组合 23">
            <a:extLst>
              <a:ext uri="{FF2B5EF4-FFF2-40B4-BE49-F238E27FC236}">
                <a16:creationId xmlns:a16="http://schemas.microsoft.com/office/drawing/2014/main" id="{97FCD542-44BC-4A8C-A62D-A270F926B790}"/>
              </a:ext>
            </a:extLst>
          </p:cNvPr>
          <p:cNvGrpSpPr/>
          <p:nvPr/>
        </p:nvGrpSpPr>
        <p:grpSpPr>
          <a:xfrm>
            <a:off x="2505553" y="2221834"/>
            <a:ext cx="7032560" cy="4057684"/>
            <a:chOff x="676753" y="2004550"/>
            <a:chExt cx="7032560" cy="4057684"/>
          </a:xfrm>
        </p:grpSpPr>
        <p:sp>
          <p:nvSpPr>
            <p:cNvPr id="105" name="Text Box 33">
              <a:extLst>
                <a:ext uri="{FF2B5EF4-FFF2-40B4-BE49-F238E27FC236}">
                  <a16:creationId xmlns:a16="http://schemas.microsoft.com/office/drawing/2014/main" id="{588A1D32-7B09-4CAE-8C56-69870C02947F}"/>
                </a:ext>
              </a:extLst>
            </p:cNvPr>
            <p:cNvSpPr txBox="1">
              <a:spLocks noChangeArrowheads="1"/>
            </p:cNvSpPr>
            <p:nvPr/>
          </p:nvSpPr>
          <p:spPr bwMode="auto">
            <a:xfrm>
              <a:off x="676753" y="5662124"/>
              <a:ext cx="63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time</a:t>
              </a:r>
            </a:p>
          </p:txBody>
        </p:sp>
        <p:grpSp>
          <p:nvGrpSpPr>
            <p:cNvPr id="23" name="组合 22">
              <a:extLst>
                <a:ext uri="{FF2B5EF4-FFF2-40B4-BE49-F238E27FC236}">
                  <a16:creationId xmlns:a16="http://schemas.microsoft.com/office/drawing/2014/main" id="{0F103370-62C5-4D5E-94A7-BEDAEB320862}"/>
                </a:ext>
              </a:extLst>
            </p:cNvPr>
            <p:cNvGrpSpPr/>
            <p:nvPr/>
          </p:nvGrpSpPr>
          <p:grpSpPr>
            <a:xfrm>
              <a:off x="991913" y="2004550"/>
              <a:ext cx="6717400" cy="3789440"/>
              <a:chOff x="991913" y="2004550"/>
              <a:chExt cx="6717400" cy="3789440"/>
            </a:xfrm>
          </p:grpSpPr>
          <p:sp>
            <p:nvSpPr>
              <p:cNvPr id="106" name="Line 34">
                <a:extLst>
                  <a:ext uri="{FF2B5EF4-FFF2-40B4-BE49-F238E27FC236}">
                    <a16:creationId xmlns:a16="http://schemas.microsoft.com/office/drawing/2014/main" id="{DFE68E46-6149-47E1-B531-9BDB01AEA200}"/>
                  </a:ext>
                </a:extLst>
              </p:cNvPr>
              <p:cNvSpPr>
                <a:spLocks noChangeShapeType="1"/>
              </p:cNvSpPr>
              <p:nvPr/>
            </p:nvSpPr>
            <p:spPr bwMode="auto">
              <a:xfrm>
                <a:off x="991913" y="2004550"/>
                <a:ext cx="6717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6038152E-B051-463C-9EB7-607C7057CADE}"/>
                  </a:ext>
                </a:extLst>
              </p:cNvPr>
              <p:cNvCxnSpPr/>
              <p:nvPr/>
            </p:nvCxnSpPr>
            <p:spPr>
              <a:xfrm>
                <a:off x="991913" y="2004550"/>
                <a:ext cx="0" cy="3789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组合 1">
            <a:extLst>
              <a:ext uri="{FF2B5EF4-FFF2-40B4-BE49-F238E27FC236}">
                <a16:creationId xmlns:a16="http://schemas.microsoft.com/office/drawing/2014/main" id="{675B09C9-F793-1893-2E31-F222C2AB5A4A}"/>
              </a:ext>
            </a:extLst>
          </p:cNvPr>
          <p:cNvGrpSpPr/>
          <p:nvPr/>
        </p:nvGrpSpPr>
        <p:grpSpPr>
          <a:xfrm>
            <a:off x="430213" y="0"/>
            <a:ext cx="7291388" cy="1428589"/>
            <a:chOff x="551030" y="-368704"/>
            <a:chExt cx="7291388" cy="1428589"/>
          </a:xfrm>
        </p:grpSpPr>
        <p:grpSp>
          <p:nvGrpSpPr>
            <p:cNvPr id="3" name="组合 2">
              <a:extLst>
                <a:ext uri="{FF2B5EF4-FFF2-40B4-BE49-F238E27FC236}">
                  <a16:creationId xmlns:a16="http://schemas.microsoft.com/office/drawing/2014/main" id="{F7F4C9BE-398E-F6DE-9750-85B3D3443647}"/>
                </a:ext>
              </a:extLst>
            </p:cNvPr>
            <p:cNvGrpSpPr/>
            <p:nvPr/>
          </p:nvGrpSpPr>
          <p:grpSpPr>
            <a:xfrm>
              <a:off x="1201630" y="303925"/>
              <a:ext cx="6640788" cy="675443"/>
              <a:chOff x="1839057" y="967769"/>
              <a:chExt cx="6640788" cy="675443"/>
            </a:xfrm>
          </p:grpSpPr>
          <p:sp>
            <p:nvSpPr>
              <p:cNvPr id="6" name="矩形: 圆角 44">
                <a:extLst>
                  <a:ext uri="{FF2B5EF4-FFF2-40B4-BE49-F238E27FC236}">
                    <a16:creationId xmlns:a16="http://schemas.microsoft.com/office/drawing/2014/main" id="{C752620A-B96B-59E1-A9DE-001C0704175C}"/>
                  </a:ext>
                </a:extLst>
              </p:cNvPr>
              <p:cNvSpPr/>
              <p:nvPr/>
            </p:nvSpPr>
            <p:spPr>
              <a:xfrm>
                <a:off x="1839057" y="967769"/>
                <a:ext cx="66407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609E8FA8-24F1-C7D7-4583-D7C3C6FD1E14}"/>
                  </a:ext>
                </a:extLst>
              </p:cNvPr>
              <p:cNvSpPr txBox="1"/>
              <p:nvPr/>
            </p:nvSpPr>
            <p:spPr>
              <a:xfrm>
                <a:off x="2786092" y="1044848"/>
                <a:ext cx="5592152"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Wi-Fi</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的冲突避免过程图示</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 name="图片 4">
              <a:extLst>
                <a:ext uri="{FF2B5EF4-FFF2-40B4-BE49-F238E27FC236}">
                  <a16:creationId xmlns:a16="http://schemas.microsoft.com/office/drawing/2014/main" id="{46B120B2-29CA-44E0-6AF1-DEE3A5C5D33F}"/>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08931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1500"/>
                            </p:stCondLst>
                            <p:childTnLst>
                              <p:par>
                                <p:cTn id="23" presetID="18" presetClass="entr" presetSubtype="6"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strips(downRight)">
                                      <p:cBhvr>
                                        <p:cTn id="25" dur="10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up)">
                                      <p:cBhvr>
                                        <p:cTn id="30" dur="1000"/>
                                        <p:tgtEl>
                                          <p:spTgt spid="26"/>
                                        </p:tgtEl>
                                      </p:cBhvr>
                                    </p:animEffect>
                                  </p:childTnLst>
                                </p:cTn>
                              </p:par>
                            </p:childTnLst>
                          </p:cTn>
                        </p:par>
                        <p:par>
                          <p:cTn id="31" fill="hold">
                            <p:stCondLst>
                              <p:cond delay="1000"/>
                            </p:stCondLst>
                            <p:childTnLst>
                              <p:par>
                                <p:cTn id="32" presetID="9" presetClass="entr" presetSubtype="0" fill="hold" nodeType="after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dissolve">
                                      <p:cBhvr>
                                        <p:cTn id="34" dur="500"/>
                                        <p:tgtEl>
                                          <p:spTgt spid="1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10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1000"/>
                                        <p:tgtEl>
                                          <p:spTgt spid="19"/>
                                        </p:tgtEl>
                                      </p:cBhvr>
                                    </p:animEffect>
                                  </p:childTnLst>
                                </p:cTn>
                              </p:par>
                              <p:par>
                                <p:cTn id="45" presetID="16" presetClass="entr" presetSubtype="42" fill="hold" nodeType="withEffect">
                                  <p:stCondLst>
                                    <p:cond delay="1000"/>
                                  </p:stCondLst>
                                  <p:childTnLst>
                                    <p:set>
                                      <p:cBhvr>
                                        <p:cTn id="46" dur="1" fill="hold">
                                          <p:stCondLst>
                                            <p:cond delay="0"/>
                                          </p:stCondLst>
                                        </p:cTn>
                                        <p:tgtEl>
                                          <p:spTgt spid="25"/>
                                        </p:tgtEl>
                                        <p:attrNameLst>
                                          <p:attrName>style.visibility</p:attrName>
                                        </p:attrNameLst>
                                      </p:cBhvr>
                                      <p:to>
                                        <p:strVal val="visible"/>
                                      </p:to>
                                    </p:set>
                                    <p:animEffect transition="in" filter="barn(outHorizontal)">
                                      <p:cBhvr>
                                        <p:cTn id="47" dur="500"/>
                                        <p:tgtEl>
                                          <p:spTgt spid="25"/>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组合 193">
            <a:extLst>
              <a:ext uri="{FF2B5EF4-FFF2-40B4-BE49-F238E27FC236}">
                <a16:creationId xmlns:a16="http://schemas.microsoft.com/office/drawing/2014/main" id="{D3638E7C-51E6-444A-9CCA-F179256A9D65}"/>
              </a:ext>
            </a:extLst>
          </p:cNvPr>
          <p:cNvGrpSpPr/>
          <p:nvPr/>
        </p:nvGrpSpPr>
        <p:grpSpPr>
          <a:xfrm>
            <a:off x="430213" y="0"/>
            <a:ext cx="8216482" cy="1428589"/>
            <a:chOff x="551030" y="-368704"/>
            <a:chExt cx="8216482" cy="1428589"/>
          </a:xfrm>
        </p:grpSpPr>
        <p:grpSp>
          <p:nvGrpSpPr>
            <p:cNvPr id="195" name="组合 194">
              <a:extLst>
                <a:ext uri="{FF2B5EF4-FFF2-40B4-BE49-F238E27FC236}">
                  <a16:creationId xmlns:a16="http://schemas.microsoft.com/office/drawing/2014/main" id="{44B08680-D46A-4103-81C9-6C982EAF46A8}"/>
                </a:ext>
              </a:extLst>
            </p:cNvPr>
            <p:cNvGrpSpPr/>
            <p:nvPr/>
          </p:nvGrpSpPr>
          <p:grpSpPr>
            <a:xfrm>
              <a:off x="1201631" y="303925"/>
              <a:ext cx="7565881" cy="687997"/>
              <a:chOff x="1839058" y="967769"/>
              <a:chExt cx="7565881" cy="687997"/>
            </a:xfrm>
          </p:grpSpPr>
          <p:sp>
            <p:nvSpPr>
              <p:cNvPr id="197" name="矩形: 圆角 196">
                <a:extLst>
                  <a:ext uri="{FF2B5EF4-FFF2-40B4-BE49-F238E27FC236}">
                    <a16:creationId xmlns:a16="http://schemas.microsoft.com/office/drawing/2014/main" id="{5BBA83D7-7690-4CD1-B350-F56AD2A38DC3}"/>
                  </a:ext>
                </a:extLst>
              </p:cNvPr>
              <p:cNvSpPr/>
              <p:nvPr/>
            </p:nvSpPr>
            <p:spPr>
              <a:xfrm>
                <a:off x="1839058" y="967769"/>
                <a:ext cx="71614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98" name="文本框 197">
                <a:extLst>
                  <a:ext uri="{FF2B5EF4-FFF2-40B4-BE49-F238E27FC236}">
                    <a16:creationId xmlns:a16="http://schemas.microsoft.com/office/drawing/2014/main" id="{BD207E2E-C688-4FB1-856D-540C17D12C3B}"/>
                  </a:ext>
                </a:extLst>
              </p:cNvPr>
              <p:cNvSpPr txBox="1"/>
              <p:nvPr/>
            </p:nvSpPr>
            <p:spPr>
              <a:xfrm>
                <a:off x="2786092" y="1009435"/>
                <a:ext cx="661884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802.11</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同一子网内的移动性</a:t>
                </a:r>
              </a:p>
            </p:txBody>
          </p:sp>
        </p:grpSp>
        <p:pic>
          <p:nvPicPr>
            <p:cNvPr id="196" name="图片 195">
              <a:extLst>
                <a:ext uri="{FF2B5EF4-FFF2-40B4-BE49-F238E27FC236}">
                  <a16:creationId xmlns:a16="http://schemas.microsoft.com/office/drawing/2014/main" id="{BD6E395A-91BF-4789-A948-BE95B117B10B}"/>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3" name="组合 12">
            <a:extLst>
              <a:ext uri="{FF2B5EF4-FFF2-40B4-BE49-F238E27FC236}">
                <a16:creationId xmlns:a16="http://schemas.microsoft.com/office/drawing/2014/main" id="{C3B038C9-F1A3-4027-B8E1-4CDCA17C6A98}"/>
              </a:ext>
            </a:extLst>
          </p:cNvPr>
          <p:cNvGrpSpPr/>
          <p:nvPr/>
        </p:nvGrpSpPr>
        <p:grpSpPr>
          <a:xfrm>
            <a:off x="1664520" y="3591638"/>
            <a:ext cx="4155574" cy="2525217"/>
            <a:chOff x="703264" y="1946585"/>
            <a:chExt cx="10972799" cy="4161037"/>
          </a:xfrm>
        </p:grpSpPr>
        <p:sp>
          <p:nvSpPr>
            <p:cNvPr id="14" name="任意多边形: 形状 13">
              <a:extLst>
                <a:ext uri="{FF2B5EF4-FFF2-40B4-BE49-F238E27FC236}">
                  <a16:creationId xmlns:a16="http://schemas.microsoft.com/office/drawing/2014/main" id="{BF9B93F0-A8DF-44EF-82A5-012D205862D1}"/>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grpSp>
          <p:nvGrpSpPr>
            <p:cNvPr id="15" name="组合 14">
              <a:extLst>
                <a:ext uri="{FF2B5EF4-FFF2-40B4-BE49-F238E27FC236}">
                  <a16:creationId xmlns:a16="http://schemas.microsoft.com/office/drawing/2014/main" id="{A46A2FD5-C3FD-488D-B2FD-AD7CAAEAD4EC}"/>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6" name="任意多边形: 形状 15">
                <a:extLst>
                  <a:ext uri="{FF2B5EF4-FFF2-40B4-BE49-F238E27FC236}">
                    <a16:creationId xmlns:a16="http://schemas.microsoft.com/office/drawing/2014/main" id="{C1E2C51F-F631-4A58-9021-A4F5B0BBEFC6}"/>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dirty="0"/>
              </a:p>
            </p:txBody>
          </p:sp>
          <p:sp>
            <p:nvSpPr>
              <p:cNvPr id="17" name="任意多边形: 形状 16">
                <a:extLst>
                  <a:ext uri="{FF2B5EF4-FFF2-40B4-BE49-F238E27FC236}">
                    <a16:creationId xmlns:a16="http://schemas.microsoft.com/office/drawing/2014/main" id="{B4C83B6E-B6E4-40B7-8C42-BCF8163D1D12}"/>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00"/>
              </a:p>
            </p:txBody>
          </p:sp>
        </p:grpSp>
      </p:grpSp>
      <p:sp>
        <p:nvSpPr>
          <p:cNvPr id="18" name="Text Box 79">
            <a:extLst>
              <a:ext uri="{FF2B5EF4-FFF2-40B4-BE49-F238E27FC236}">
                <a16:creationId xmlns:a16="http://schemas.microsoft.com/office/drawing/2014/main" id="{8370368D-5913-4B59-A762-AEAF6858783D}"/>
              </a:ext>
            </a:extLst>
          </p:cNvPr>
          <p:cNvSpPr txBox="1">
            <a:spLocks noChangeArrowheads="1"/>
          </p:cNvSpPr>
          <p:nvPr/>
        </p:nvSpPr>
        <p:spPr bwMode="auto">
          <a:xfrm>
            <a:off x="1862800" y="4070157"/>
            <a:ext cx="3602105" cy="1434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5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交换机将看到来自</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H1</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的帧并“记住”能到达</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H1</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的哪个交换机端口</a:t>
            </a:r>
          </a:p>
        </p:txBody>
      </p:sp>
      <p:grpSp>
        <p:nvGrpSpPr>
          <p:cNvPr id="2" name="组合 1">
            <a:extLst>
              <a:ext uri="{FF2B5EF4-FFF2-40B4-BE49-F238E27FC236}">
                <a16:creationId xmlns:a16="http://schemas.microsoft.com/office/drawing/2014/main" id="{FF3870D6-F020-4A53-BB32-014E2D5C31EF}"/>
              </a:ext>
            </a:extLst>
          </p:cNvPr>
          <p:cNvGrpSpPr/>
          <p:nvPr/>
        </p:nvGrpSpPr>
        <p:grpSpPr>
          <a:xfrm>
            <a:off x="6610947" y="2109023"/>
            <a:ext cx="4191000" cy="3596259"/>
            <a:chOff x="3828446" y="2020316"/>
            <a:chExt cx="4191000" cy="3596259"/>
          </a:xfrm>
        </p:grpSpPr>
        <p:sp>
          <p:nvSpPr>
            <p:cNvPr id="19" name="Oval 4">
              <a:extLst>
                <a:ext uri="{FF2B5EF4-FFF2-40B4-BE49-F238E27FC236}">
                  <a16:creationId xmlns:a16="http://schemas.microsoft.com/office/drawing/2014/main" id="{8C138A98-25A7-48F3-B918-49F1A881BA21}"/>
                </a:ext>
              </a:extLst>
            </p:cNvPr>
            <p:cNvSpPr>
              <a:spLocks noChangeArrowheads="1"/>
            </p:cNvSpPr>
            <p:nvPr/>
          </p:nvSpPr>
          <p:spPr bwMode="auto">
            <a:xfrm>
              <a:off x="5684233" y="3383956"/>
              <a:ext cx="2335213" cy="2224088"/>
            </a:xfrm>
            <a:prstGeom prst="ellipse">
              <a:avLst/>
            </a:prstGeom>
            <a:solidFill>
              <a:srgbClr val="B7E9FB">
                <a:alpha val="49019"/>
              </a:srgbClr>
            </a:solidFill>
            <a:ln>
              <a:noFill/>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Oval 5">
              <a:extLst>
                <a:ext uri="{FF2B5EF4-FFF2-40B4-BE49-F238E27FC236}">
                  <a16:creationId xmlns:a16="http://schemas.microsoft.com/office/drawing/2014/main" id="{07B54489-2DA2-4CAB-B713-C17860A6216D}"/>
                </a:ext>
              </a:extLst>
            </p:cNvPr>
            <p:cNvSpPr>
              <a:spLocks noChangeArrowheads="1"/>
            </p:cNvSpPr>
            <p:nvPr/>
          </p:nvSpPr>
          <p:spPr bwMode="auto">
            <a:xfrm>
              <a:off x="3828446" y="3392488"/>
              <a:ext cx="2335212" cy="2224087"/>
            </a:xfrm>
            <a:prstGeom prst="ellipse">
              <a:avLst/>
            </a:prstGeom>
            <a:solidFill>
              <a:srgbClr val="B7E9FB">
                <a:alpha val="49019"/>
              </a:srgbClr>
            </a:solidFill>
            <a:ln>
              <a:noFill/>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12">
              <a:extLst>
                <a:ext uri="{FF2B5EF4-FFF2-40B4-BE49-F238E27FC236}">
                  <a16:creationId xmlns:a16="http://schemas.microsoft.com/office/drawing/2014/main" id="{711563AE-25DF-4103-8093-25692801F264}"/>
                </a:ext>
              </a:extLst>
            </p:cNvPr>
            <p:cNvSpPr txBox="1">
              <a:spLocks noChangeArrowheads="1"/>
            </p:cNvSpPr>
            <p:nvPr/>
          </p:nvSpPr>
          <p:spPr bwMode="auto">
            <a:xfrm>
              <a:off x="5889021" y="2824163"/>
              <a:ext cx="8002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hub </a:t>
              </a: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或 </a:t>
              </a:r>
            </a:p>
            <a:p>
              <a:pPr eaLnBrk="1" hangingPunct="1">
                <a:spcBef>
                  <a:spcPct val="0"/>
                </a:spcBef>
                <a:buClrTx/>
                <a:buSzTx/>
                <a:buFontTx/>
                <a:buNone/>
              </a:pP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交换机</a:t>
              </a:r>
            </a:p>
          </p:txBody>
        </p:sp>
        <p:sp>
          <p:nvSpPr>
            <p:cNvPr id="28" name="Line 13">
              <a:extLst>
                <a:ext uri="{FF2B5EF4-FFF2-40B4-BE49-F238E27FC236}">
                  <a16:creationId xmlns:a16="http://schemas.microsoft.com/office/drawing/2014/main" id="{B34868CD-F4A6-4018-973C-66A148A6B1CB}"/>
                </a:ext>
              </a:extLst>
            </p:cNvPr>
            <p:cNvSpPr>
              <a:spLocks noChangeShapeType="1"/>
            </p:cNvSpPr>
            <p:nvPr/>
          </p:nvSpPr>
          <p:spPr bwMode="auto">
            <a:xfrm flipH="1">
              <a:off x="5065108" y="3589338"/>
              <a:ext cx="687388" cy="784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Line 14">
              <a:extLst>
                <a:ext uri="{FF2B5EF4-FFF2-40B4-BE49-F238E27FC236}">
                  <a16:creationId xmlns:a16="http://schemas.microsoft.com/office/drawing/2014/main" id="{B49CAD0D-8D7D-41FA-AD8D-8C3CE425F134}"/>
                </a:ext>
              </a:extLst>
            </p:cNvPr>
            <p:cNvSpPr>
              <a:spLocks noChangeShapeType="1"/>
            </p:cNvSpPr>
            <p:nvPr/>
          </p:nvSpPr>
          <p:spPr bwMode="auto">
            <a:xfrm>
              <a:off x="6027133" y="3457575"/>
              <a:ext cx="869950" cy="1112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Line 15">
              <a:extLst>
                <a:ext uri="{FF2B5EF4-FFF2-40B4-BE49-F238E27FC236}">
                  <a16:creationId xmlns:a16="http://schemas.microsoft.com/office/drawing/2014/main" id="{6634671A-4F23-4FBF-9554-1E1D8E121BA1}"/>
                </a:ext>
              </a:extLst>
            </p:cNvPr>
            <p:cNvSpPr>
              <a:spLocks noChangeShapeType="1"/>
            </p:cNvSpPr>
            <p:nvPr/>
          </p:nvSpPr>
          <p:spPr bwMode="auto">
            <a:xfrm flipV="1">
              <a:off x="5912833" y="2608263"/>
              <a:ext cx="14288" cy="773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Text Box 16">
              <a:extLst>
                <a:ext uri="{FF2B5EF4-FFF2-40B4-BE49-F238E27FC236}">
                  <a16:creationId xmlns:a16="http://schemas.microsoft.com/office/drawing/2014/main" id="{498081CA-16F9-476F-B196-40D1EBD0069F}"/>
                </a:ext>
              </a:extLst>
            </p:cNvPr>
            <p:cNvSpPr txBox="1">
              <a:spLocks noChangeArrowheads="1"/>
            </p:cNvSpPr>
            <p:nvPr/>
          </p:nvSpPr>
          <p:spPr bwMode="auto">
            <a:xfrm>
              <a:off x="6633558" y="4600575"/>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AP 2</a:t>
              </a:r>
            </a:p>
          </p:txBody>
        </p:sp>
        <p:sp>
          <p:nvSpPr>
            <p:cNvPr id="32" name="Text Box 17">
              <a:extLst>
                <a:ext uri="{FF2B5EF4-FFF2-40B4-BE49-F238E27FC236}">
                  <a16:creationId xmlns:a16="http://schemas.microsoft.com/office/drawing/2014/main" id="{2CDB93A1-DCF6-44D5-ABFF-4BE3BB7CCA34}"/>
                </a:ext>
              </a:extLst>
            </p:cNvPr>
            <p:cNvSpPr txBox="1">
              <a:spLocks noChangeArrowheads="1"/>
            </p:cNvSpPr>
            <p:nvPr/>
          </p:nvSpPr>
          <p:spPr bwMode="auto">
            <a:xfrm>
              <a:off x="5315933" y="416401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18">
              <a:extLst>
                <a:ext uri="{FF2B5EF4-FFF2-40B4-BE49-F238E27FC236}">
                  <a16:creationId xmlns:a16="http://schemas.microsoft.com/office/drawing/2014/main" id="{DCF76DAF-5869-4D88-9E78-AF4BF5B391D2}"/>
                </a:ext>
              </a:extLst>
            </p:cNvPr>
            <p:cNvSpPr txBox="1">
              <a:spLocks noChangeArrowheads="1"/>
            </p:cNvSpPr>
            <p:nvPr/>
          </p:nvSpPr>
          <p:spPr bwMode="auto">
            <a:xfrm>
              <a:off x="5133371" y="4132263"/>
              <a:ext cx="59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AP 1</a:t>
              </a:r>
            </a:p>
          </p:txBody>
        </p:sp>
        <p:sp>
          <p:nvSpPr>
            <p:cNvPr id="34" name="Text Box 19">
              <a:extLst>
                <a:ext uri="{FF2B5EF4-FFF2-40B4-BE49-F238E27FC236}">
                  <a16:creationId xmlns:a16="http://schemas.microsoft.com/office/drawing/2014/main" id="{906893EC-F4B5-4BFF-BDB7-4699E2F1FB99}"/>
                </a:ext>
              </a:extLst>
            </p:cNvPr>
            <p:cNvSpPr txBox="1">
              <a:spLocks noChangeArrowheads="1"/>
            </p:cNvSpPr>
            <p:nvPr/>
          </p:nvSpPr>
          <p:spPr bwMode="auto">
            <a:xfrm>
              <a:off x="5260371" y="5135563"/>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H1</a:t>
              </a:r>
            </a:p>
          </p:txBody>
        </p:sp>
        <p:sp>
          <p:nvSpPr>
            <p:cNvPr id="35" name="Text Box 20">
              <a:extLst>
                <a:ext uri="{FF2B5EF4-FFF2-40B4-BE49-F238E27FC236}">
                  <a16:creationId xmlns:a16="http://schemas.microsoft.com/office/drawing/2014/main" id="{032EFD90-C9C0-45BE-937B-DA6781ED1875}"/>
                </a:ext>
              </a:extLst>
            </p:cNvPr>
            <p:cNvSpPr txBox="1">
              <a:spLocks noChangeArrowheads="1"/>
            </p:cNvSpPr>
            <p:nvPr/>
          </p:nvSpPr>
          <p:spPr bwMode="auto">
            <a:xfrm>
              <a:off x="7322533" y="4983163"/>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Text Box 21">
              <a:extLst>
                <a:ext uri="{FF2B5EF4-FFF2-40B4-BE49-F238E27FC236}">
                  <a16:creationId xmlns:a16="http://schemas.microsoft.com/office/drawing/2014/main" id="{D37F27C3-333A-421F-BCFD-288E58BE0EEA}"/>
                </a:ext>
              </a:extLst>
            </p:cNvPr>
            <p:cNvSpPr txBox="1">
              <a:spLocks noChangeArrowheads="1"/>
            </p:cNvSpPr>
            <p:nvPr/>
          </p:nvSpPr>
          <p:spPr bwMode="auto">
            <a:xfrm>
              <a:off x="6906608" y="5148263"/>
              <a:ext cx="713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BSS 2</a:t>
              </a:r>
            </a:p>
          </p:txBody>
        </p:sp>
        <p:sp>
          <p:nvSpPr>
            <p:cNvPr id="37" name="Text Box 22">
              <a:extLst>
                <a:ext uri="{FF2B5EF4-FFF2-40B4-BE49-F238E27FC236}">
                  <a16:creationId xmlns:a16="http://schemas.microsoft.com/office/drawing/2014/main" id="{FAA26000-4E65-4E59-B059-8E1ACC174851}"/>
                </a:ext>
              </a:extLst>
            </p:cNvPr>
            <p:cNvSpPr txBox="1">
              <a:spLocks noChangeArrowheads="1"/>
            </p:cNvSpPr>
            <p:nvPr/>
          </p:nvSpPr>
          <p:spPr bwMode="auto">
            <a:xfrm>
              <a:off x="4431696" y="3644900"/>
              <a:ext cx="713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BSS 1</a:t>
              </a:r>
            </a:p>
          </p:txBody>
        </p:sp>
        <p:grpSp>
          <p:nvGrpSpPr>
            <p:cNvPr id="38" name="Group 23">
              <a:extLst>
                <a:ext uri="{FF2B5EF4-FFF2-40B4-BE49-F238E27FC236}">
                  <a16:creationId xmlns:a16="http://schemas.microsoft.com/office/drawing/2014/main" id="{8067254E-2946-44EC-BF92-2EE8C8D5A3FC}"/>
                </a:ext>
              </a:extLst>
            </p:cNvPr>
            <p:cNvGrpSpPr>
              <a:grpSpLocks/>
            </p:cNvGrpSpPr>
            <p:nvPr/>
          </p:nvGrpSpPr>
          <p:grpSpPr bwMode="auto">
            <a:xfrm>
              <a:off x="5614383" y="3327400"/>
              <a:ext cx="412750" cy="284163"/>
              <a:chOff x="2016" y="960"/>
              <a:chExt cx="288" cy="209"/>
            </a:xfrm>
            <a:solidFill>
              <a:schemeClr val="accent4"/>
            </a:solidFill>
          </p:grpSpPr>
          <p:sp>
            <p:nvSpPr>
              <p:cNvPr id="39" name="Line 24">
                <a:extLst>
                  <a:ext uri="{FF2B5EF4-FFF2-40B4-BE49-F238E27FC236}">
                    <a16:creationId xmlns:a16="http://schemas.microsoft.com/office/drawing/2014/main" id="{ADA72A94-1C4D-4061-B8E7-410EB911B33E}"/>
                  </a:ext>
                </a:extLst>
              </p:cNvPr>
              <p:cNvSpPr>
                <a:spLocks noChangeShapeType="1"/>
              </p:cNvSpPr>
              <p:nvPr/>
            </p:nvSpPr>
            <p:spPr bwMode="auto">
              <a:xfrm>
                <a:off x="2304" y="960"/>
                <a:ext cx="0" cy="0"/>
              </a:xfrm>
              <a:prstGeom prst="line">
                <a:avLst/>
              </a:prstGeom>
              <a:grpFill/>
              <a:ln w="9525">
                <a:solidFill>
                  <a:schemeClr val="tx1"/>
                </a:solidFill>
                <a:round/>
                <a:headEnd/>
                <a:tailEnd/>
              </a:ln>
              <a:scene3d>
                <a:camera prst="orthographicFront"/>
                <a:lightRig rig="threePt" dir="t"/>
              </a:scene3d>
              <a:sp3d contourW="12700">
                <a:contourClr>
                  <a:schemeClr val="tx1"/>
                </a:contourClr>
              </a:sp3d>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Rectangle 25">
                <a:extLst>
                  <a:ext uri="{FF2B5EF4-FFF2-40B4-BE49-F238E27FC236}">
                    <a16:creationId xmlns:a16="http://schemas.microsoft.com/office/drawing/2014/main" id="{4B0167DF-1506-48DE-8071-A48DB8DC8BFB}"/>
                  </a:ext>
                </a:extLst>
              </p:cNvPr>
              <p:cNvSpPr>
                <a:spLocks noChangeArrowheads="1"/>
              </p:cNvSpPr>
              <p:nvPr/>
            </p:nvSpPr>
            <p:spPr bwMode="auto">
              <a:xfrm>
                <a:off x="2016" y="1104"/>
                <a:ext cx="267" cy="65"/>
              </a:xfrm>
              <a:prstGeom prst="rect">
                <a:avLst/>
              </a:prstGeom>
              <a:grpFill/>
              <a:ln w="9525">
                <a:miter lim="800000"/>
                <a:headEnd/>
                <a:tailEnd/>
              </a:ln>
              <a:scene3d>
                <a:camera prst="legacyObliqueTopRight"/>
                <a:lightRig rig="legacyFlat3" dir="l"/>
              </a:scene3d>
              <a:sp3d extrusionH="430200" contourW="12700" prstMaterial="legacyMatte">
                <a:bevelT w="13500" h="13500" prst="angle"/>
                <a:bevelB w="13500" h="13500" prst="angle"/>
                <a:extrusionClr>
                  <a:schemeClr val="accent4"/>
                </a:extrusionClr>
                <a:contourClr>
                  <a:schemeClr val="tx1"/>
                </a:contourClr>
              </a:sp3d>
            </p:spPr>
            <p:txBody>
              <a:bodyPr wrap="none" anchor="ctr">
                <a:flatTx/>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1" name="Group 26">
                <a:extLst>
                  <a:ext uri="{FF2B5EF4-FFF2-40B4-BE49-F238E27FC236}">
                    <a16:creationId xmlns:a16="http://schemas.microsoft.com/office/drawing/2014/main" id="{5BB8EB46-8AF7-4E30-874D-BCBE5D8E2DDE}"/>
                  </a:ext>
                </a:extLst>
              </p:cNvPr>
              <p:cNvGrpSpPr>
                <a:grpSpLocks/>
              </p:cNvGrpSpPr>
              <p:nvPr/>
            </p:nvGrpSpPr>
            <p:grpSpPr bwMode="auto">
              <a:xfrm>
                <a:off x="2144" y="998"/>
                <a:ext cx="109" cy="93"/>
                <a:chOff x="534" y="3425"/>
                <a:chExt cx="288" cy="245"/>
              </a:xfrm>
              <a:grpFill/>
            </p:grpSpPr>
            <p:sp>
              <p:nvSpPr>
                <p:cNvPr id="42" name="Line 27">
                  <a:extLst>
                    <a:ext uri="{FF2B5EF4-FFF2-40B4-BE49-F238E27FC236}">
                      <a16:creationId xmlns:a16="http://schemas.microsoft.com/office/drawing/2014/main" id="{8611CA76-59C9-4B5F-A03E-6DAB29DADB10}"/>
                    </a:ext>
                  </a:extLst>
                </p:cNvPr>
                <p:cNvSpPr>
                  <a:spLocks noChangeShapeType="1"/>
                </p:cNvSpPr>
                <p:nvPr/>
              </p:nvSpPr>
              <p:spPr bwMode="auto">
                <a:xfrm>
                  <a:off x="583" y="3425"/>
                  <a:ext cx="192" cy="240"/>
                </a:xfrm>
                <a:prstGeom prst="line">
                  <a:avLst/>
                </a:prstGeom>
                <a:grpFill/>
                <a:ln w="25400">
                  <a:solidFill>
                    <a:schemeClr val="tx1"/>
                  </a:solidFill>
                  <a:round/>
                  <a:headEnd/>
                  <a:tailEnd/>
                </a:ln>
                <a:scene3d>
                  <a:camera prst="orthographicFront"/>
                  <a:lightRig rig="threePt" dir="t"/>
                </a:scene3d>
                <a:sp3d>
                  <a:contourClr>
                    <a:schemeClr val="tx1"/>
                  </a:contourClr>
                </a:sp3d>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28">
                  <a:extLst>
                    <a:ext uri="{FF2B5EF4-FFF2-40B4-BE49-F238E27FC236}">
                      <a16:creationId xmlns:a16="http://schemas.microsoft.com/office/drawing/2014/main" id="{461112E5-8194-4EEB-845D-1C270F99F8E6}"/>
                    </a:ext>
                  </a:extLst>
                </p:cNvPr>
                <p:cNvSpPr>
                  <a:spLocks noChangeShapeType="1"/>
                </p:cNvSpPr>
                <p:nvPr/>
              </p:nvSpPr>
              <p:spPr bwMode="auto">
                <a:xfrm flipH="1">
                  <a:off x="534" y="3430"/>
                  <a:ext cx="288" cy="240"/>
                </a:xfrm>
                <a:prstGeom prst="line">
                  <a:avLst/>
                </a:prstGeom>
                <a:grpFill/>
                <a:ln w="25400">
                  <a:solidFill>
                    <a:schemeClr val="tx1"/>
                  </a:solidFill>
                  <a:round/>
                  <a:headEnd/>
                  <a:tailEnd/>
                </a:ln>
                <a:scene3d>
                  <a:camera prst="orthographicFront"/>
                  <a:lightRig rig="threePt" dir="t"/>
                </a:scene3d>
                <a:sp3d>
                  <a:contourClr>
                    <a:schemeClr val="tx1"/>
                  </a:contourClr>
                </a:sp3d>
              </p:spPr>
              <p:txBody>
                <a:bodyPr wrap="none"/>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44" name="Group 29">
              <a:extLst>
                <a:ext uri="{FF2B5EF4-FFF2-40B4-BE49-F238E27FC236}">
                  <a16:creationId xmlns:a16="http://schemas.microsoft.com/office/drawing/2014/main" id="{3CCE4B61-27CD-47D6-A4C0-B6E9C043BD7D}"/>
                </a:ext>
              </a:extLst>
            </p:cNvPr>
            <p:cNvGrpSpPr>
              <a:grpSpLocks/>
            </p:cNvGrpSpPr>
            <p:nvPr/>
          </p:nvGrpSpPr>
          <p:grpSpPr bwMode="auto">
            <a:xfrm>
              <a:off x="6530371" y="4013200"/>
              <a:ext cx="842962" cy="600075"/>
              <a:chOff x="1160" y="2192"/>
              <a:chExt cx="589" cy="440"/>
            </a:xfrm>
          </p:grpSpPr>
          <p:pic>
            <p:nvPicPr>
              <p:cNvPr id="45" name="Picture 30" descr="31u_bnrz[1]">
                <a:extLst>
                  <a:ext uri="{FF2B5EF4-FFF2-40B4-BE49-F238E27FC236}">
                    <a16:creationId xmlns:a16="http://schemas.microsoft.com/office/drawing/2014/main" id="{F7A0F5DE-1F80-4F21-AE9B-809DA01A2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AutoShape 31">
                <a:extLst>
                  <a:ext uri="{FF2B5EF4-FFF2-40B4-BE49-F238E27FC236}">
                    <a16:creationId xmlns:a16="http://schemas.microsoft.com/office/drawing/2014/main" id="{3B2FAA67-400F-4440-8CAB-343E754D204A}"/>
                  </a:ext>
                </a:extLst>
              </p:cNvPr>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Freeform 32">
                <a:extLst>
                  <a:ext uri="{FF2B5EF4-FFF2-40B4-BE49-F238E27FC236}">
                    <a16:creationId xmlns:a16="http://schemas.microsoft.com/office/drawing/2014/main" id="{F1CABCB4-5A1D-494D-B962-51A9681F8626}"/>
                  </a:ext>
                </a:extLst>
              </p:cNvPr>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Freeform 33">
                <a:extLst>
                  <a:ext uri="{FF2B5EF4-FFF2-40B4-BE49-F238E27FC236}">
                    <a16:creationId xmlns:a16="http://schemas.microsoft.com/office/drawing/2014/main" id="{E6EF5537-A157-481C-B7E7-D47FDD97B62F}"/>
                  </a:ext>
                </a:extLst>
              </p:cNvPr>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Freeform 34">
                <a:extLst>
                  <a:ext uri="{FF2B5EF4-FFF2-40B4-BE49-F238E27FC236}">
                    <a16:creationId xmlns:a16="http://schemas.microsoft.com/office/drawing/2014/main" id="{6523FEEE-6CD1-4082-A7D5-93D9725C9833}"/>
                  </a:ext>
                </a:extLst>
              </p:cNvPr>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Freeform 35">
                <a:extLst>
                  <a:ext uri="{FF2B5EF4-FFF2-40B4-BE49-F238E27FC236}">
                    <a16:creationId xmlns:a16="http://schemas.microsoft.com/office/drawing/2014/main" id="{E6080A92-8195-4E81-94E8-64C7FD37B011}"/>
                  </a:ext>
                </a:extLst>
              </p:cNvPr>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Freeform 36">
                <a:extLst>
                  <a:ext uri="{FF2B5EF4-FFF2-40B4-BE49-F238E27FC236}">
                    <a16:creationId xmlns:a16="http://schemas.microsoft.com/office/drawing/2014/main" id="{F2AFDE58-6943-4F62-8E82-A25593A234EB}"/>
                  </a:ext>
                </a:extLst>
              </p:cNvPr>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Freeform 37">
                <a:extLst>
                  <a:ext uri="{FF2B5EF4-FFF2-40B4-BE49-F238E27FC236}">
                    <a16:creationId xmlns:a16="http://schemas.microsoft.com/office/drawing/2014/main" id="{8589EF57-BC91-4AF4-BA80-B0F5E0FDA883}"/>
                  </a:ext>
                </a:extLst>
              </p:cNvPr>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Freeform 38">
                <a:extLst>
                  <a:ext uri="{FF2B5EF4-FFF2-40B4-BE49-F238E27FC236}">
                    <a16:creationId xmlns:a16="http://schemas.microsoft.com/office/drawing/2014/main" id="{3EFC5443-0CF2-4241-9C21-444B3797104A}"/>
                  </a:ext>
                </a:extLst>
              </p:cNvPr>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Freeform 39">
                <a:extLst>
                  <a:ext uri="{FF2B5EF4-FFF2-40B4-BE49-F238E27FC236}">
                    <a16:creationId xmlns:a16="http://schemas.microsoft.com/office/drawing/2014/main" id="{1CA0C01D-0A73-40E2-8C3A-6AE9F5515538}"/>
                  </a:ext>
                </a:extLst>
              </p:cNvPr>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Freeform 40">
                <a:extLst>
                  <a:ext uri="{FF2B5EF4-FFF2-40B4-BE49-F238E27FC236}">
                    <a16:creationId xmlns:a16="http://schemas.microsoft.com/office/drawing/2014/main" id="{AF2EB850-7230-4CB0-8654-B6B485FD998E}"/>
                  </a:ext>
                </a:extLst>
              </p:cNvPr>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Freeform 41">
                <a:extLst>
                  <a:ext uri="{FF2B5EF4-FFF2-40B4-BE49-F238E27FC236}">
                    <a16:creationId xmlns:a16="http://schemas.microsoft.com/office/drawing/2014/main" id="{34CE2D91-73CB-4EF0-954A-B163CDFEDEC7}"/>
                  </a:ext>
                </a:extLst>
              </p:cNvPr>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Freeform 42">
                <a:extLst>
                  <a:ext uri="{FF2B5EF4-FFF2-40B4-BE49-F238E27FC236}">
                    <a16:creationId xmlns:a16="http://schemas.microsoft.com/office/drawing/2014/main" id="{8D1D1243-145F-46CA-AC69-3F21F50AC67F}"/>
                  </a:ext>
                </a:extLst>
              </p:cNvPr>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Freeform 43">
                <a:extLst>
                  <a:ext uri="{FF2B5EF4-FFF2-40B4-BE49-F238E27FC236}">
                    <a16:creationId xmlns:a16="http://schemas.microsoft.com/office/drawing/2014/main" id="{40F7E8B2-D498-4916-9C1D-6EB2D16CA551}"/>
                  </a:ext>
                </a:extLst>
              </p:cNvPr>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Freeform 44">
                <a:extLst>
                  <a:ext uri="{FF2B5EF4-FFF2-40B4-BE49-F238E27FC236}">
                    <a16:creationId xmlns:a16="http://schemas.microsoft.com/office/drawing/2014/main" id="{13225B9F-AD6E-4F3C-9180-A80F169FDE6C}"/>
                  </a:ext>
                </a:extLst>
              </p:cNvPr>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Freeform 45">
                <a:extLst>
                  <a:ext uri="{FF2B5EF4-FFF2-40B4-BE49-F238E27FC236}">
                    <a16:creationId xmlns:a16="http://schemas.microsoft.com/office/drawing/2014/main" id="{405AF22B-7782-4A3B-96AC-F65493C60A66}"/>
                  </a:ext>
                </a:extLst>
              </p:cNvPr>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Freeform 46">
                <a:extLst>
                  <a:ext uri="{FF2B5EF4-FFF2-40B4-BE49-F238E27FC236}">
                    <a16:creationId xmlns:a16="http://schemas.microsoft.com/office/drawing/2014/main" id="{FE14F1F6-7273-4212-8F96-7FD6AC2D8301}"/>
                  </a:ext>
                </a:extLst>
              </p:cNvPr>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Freeform 47">
                <a:extLst>
                  <a:ext uri="{FF2B5EF4-FFF2-40B4-BE49-F238E27FC236}">
                    <a16:creationId xmlns:a16="http://schemas.microsoft.com/office/drawing/2014/main" id="{197D50EE-32EC-48C7-AEDA-9759237AEA2C}"/>
                  </a:ext>
                </a:extLst>
              </p:cNvPr>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9" name="Group 48">
              <a:extLst>
                <a:ext uri="{FF2B5EF4-FFF2-40B4-BE49-F238E27FC236}">
                  <a16:creationId xmlns:a16="http://schemas.microsoft.com/office/drawing/2014/main" id="{FFFD3163-8628-499D-8EB6-1C9E0B4B607E}"/>
                </a:ext>
              </a:extLst>
            </p:cNvPr>
            <p:cNvGrpSpPr>
              <a:grpSpLocks/>
            </p:cNvGrpSpPr>
            <p:nvPr/>
          </p:nvGrpSpPr>
          <p:grpSpPr bwMode="auto">
            <a:xfrm>
              <a:off x="4606321" y="4002088"/>
              <a:ext cx="844550" cy="600075"/>
              <a:chOff x="1160" y="2192"/>
              <a:chExt cx="589" cy="440"/>
            </a:xfrm>
          </p:grpSpPr>
          <p:pic>
            <p:nvPicPr>
              <p:cNvPr id="70" name="Picture 49" descr="31u_bnrz[1]">
                <a:extLst>
                  <a:ext uri="{FF2B5EF4-FFF2-40B4-BE49-F238E27FC236}">
                    <a16:creationId xmlns:a16="http://schemas.microsoft.com/office/drawing/2014/main" id="{BC385C49-DF7B-4666-8B64-99591BDC0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AutoShape 50">
                <a:extLst>
                  <a:ext uri="{FF2B5EF4-FFF2-40B4-BE49-F238E27FC236}">
                    <a16:creationId xmlns:a16="http://schemas.microsoft.com/office/drawing/2014/main" id="{C1189CA2-8C0B-4E94-BD6D-5AABF59025D0}"/>
                  </a:ext>
                </a:extLst>
              </p:cNvPr>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Freeform 51">
                <a:extLst>
                  <a:ext uri="{FF2B5EF4-FFF2-40B4-BE49-F238E27FC236}">
                    <a16:creationId xmlns:a16="http://schemas.microsoft.com/office/drawing/2014/main" id="{0805E1C7-83CF-49CB-90C7-E56C6D5A7CE3}"/>
                  </a:ext>
                </a:extLst>
              </p:cNvPr>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Freeform 52">
                <a:extLst>
                  <a:ext uri="{FF2B5EF4-FFF2-40B4-BE49-F238E27FC236}">
                    <a16:creationId xmlns:a16="http://schemas.microsoft.com/office/drawing/2014/main" id="{22B7B47A-D5EF-4B08-961C-3A55D5F076E2}"/>
                  </a:ext>
                </a:extLst>
              </p:cNvPr>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Freeform 53">
                <a:extLst>
                  <a:ext uri="{FF2B5EF4-FFF2-40B4-BE49-F238E27FC236}">
                    <a16:creationId xmlns:a16="http://schemas.microsoft.com/office/drawing/2014/main" id="{88E16A46-D6BE-42B0-AE1C-D442954D976E}"/>
                  </a:ext>
                </a:extLst>
              </p:cNvPr>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Freeform 54">
                <a:extLst>
                  <a:ext uri="{FF2B5EF4-FFF2-40B4-BE49-F238E27FC236}">
                    <a16:creationId xmlns:a16="http://schemas.microsoft.com/office/drawing/2014/main" id="{0479F602-5B22-4762-8F92-FCC2841C87D5}"/>
                  </a:ext>
                </a:extLst>
              </p:cNvPr>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Freeform 55">
                <a:extLst>
                  <a:ext uri="{FF2B5EF4-FFF2-40B4-BE49-F238E27FC236}">
                    <a16:creationId xmlns:a16="http://schemas.microsoft.com/office/drawing/2014/main" id="{2638FBD2-1FE3-4BD3-9179-7A0868A14775}"/>
                  </a:ext>
                </a:extLst>
              </p:cNvPr>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Freeform 56">
                <a:extLst>
                  <a:ext uri="{FF2B5EF4-FFF2-40B4-BE49-F238E27FC236}">
                    <a16:creationId xmlns:a16="http://schemas.microsoft.com/office/drawing/2014/main" id="{A9FD6E5E-C0B0-4634-8A1E-9EDA8DC2E794}"/>
                  </a:ext>
                </a:extLst>
              </p:cNvPr>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Freeform 57">
                <a:extLst>
                  <a:ext uri="{FF2B5EF4-FFF2-40B4-BE49-F238E27FC236}">
                    <a16:creationId xmlns:a16="http://schemas.microsoft.com/office/drawing/2014/main" id="{22E78A36-A6D0-43EB-9BC5-9FD81DBDE813}"/>
                  </a:ext>
                </a:extLst>
              </p:cNvPr>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Freeform 58">
                <a:extLst>
                  <a:ext uri="{FF2B5EF4-FFF2-40B4-BE49-F238E27FC236}">
                    <a16:creationId xmlns:a16="http://schemas.microsoft.com/office/drawing/2014/main" id="{E3927436-605B-4C7C-B1C0-84850BC58C96}"/>
                  </a:ext>
                </a:extLst>
              </p:cNvPr>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Freeform 59">
                <a:extLst>
                  <a:ext uri="{FF2B5EF4-FFF2-40B4-BE49-F238E27FC236}">
                    <a16:creationId xmlns:a16="http://schemas.microsoft.com/office/drawing/2014/main" id="{C23692A8-7A0F-411F-B5E0-9DF0ED9C7341}"/>
                  </a:ext>
                </a:extLst>
              </p:cNvPr>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Freeform 60">
                <a:extLst>
                  <a:ext uri="{FF2B5EF4-FFF2-40B4-BE49-F238E27FC236}">
                    <a16:creationId xmlns:a16="http://schemas.microsoft.com/office/drawing/2014/main" id="{B25C45EA-C91E-4310-8088-96EDBC3F04BE}"/>
                  </a:ext>
                </a:extLst>
              </p:cNvPr>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Freeform 61">
                <a:extLst>
                  <a:ext uri="{FF2B5EF4-FFF2-40B4-BE49-F238E27FC236}">
                    <a16:creationId xmlns:a16="http://schemas.microsoft.com/office/drawing/2014/main" id="{5EC0F663-8BAA-43B6-B032-66AE8E51B2BD}"/>
                  </a:ext>
                </a:extLst>
              </p:cNvPr>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Freeform 62">
                <a:extLst>
                  <a:ext uri="{FF2B5EF4-FFF2-40B4-BE49-F238E27FC236}">
                    <a16:creationId xmlns:a16="http://schemas.microsoft.com/office/drawing/2014/main" id="{F188A03E-B836-4D87-870E-4039F4F0C3FE}"/>
                  </a:ext>
                </a:extLst>
              </p:cNvPr>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Freeform 63">
                <a:extLst>
                  <a:ext uri="{FF2B5EF4-FFF2-40B4-BE49-F238E27FC236}">
                    <a16:creationId xmlns:a16="http://schemas.microsoft.com/office/drawing/2014/main" id="{8CED2B2C-02FA-458D-9065-25CBE774F5A8}"/>
                  </a:ext>
                </a:extLst>
              </p:cNvPr>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Freeform 64">
                <a:extLst>
                  <a:ext uri="{FF2B5EF4-FFF2-40B4-BE49-F238E27FC236}">
                    <a16:creationId xmlns:a16="http://schemas.microsoft.com/office/drawing/2014/main" id="{C5E22FDD-51DD-4534-A73A-3E2D4CCABC79}"/>
                  </a:ext>
                </a:extLst>
              </p:cNvPr>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Freeform 65">
                <a:extLst>
                  <a:ext uri="{FF2B5EF4-FFF2-40B4-BE49-F238E27FC236}">
                    <a16:creationId xmlns:a16="http://schemas.microsoft.com/office/drawing/2014/main" id="{77E473CE-4FE9-4D38-8ED1-F2B373987EAC}"/>
                  </a:ext>
                </a:extLst>
              </p:cNvPr>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Freeform 66">
                <a:extLst>
                  <a:ext uri="{FF2B5EF4-FFF2-40B4-BE49-F238E27FC236}">
                    <a16:creationId xmlns:a16="http://schemas.microsoft.com/office/drawing/2014/main" id="{D04C8541-9928-4867-91F1-B19D45658CCF}"/>
                  </a:ext>
                </a:extLst>
              </p:cNvPr>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8" name="Group 67">
              <a:extLst>
                <a:ext uri="{FF2B5EF4-FFF2-40B4-BE49-F238E27FC236}">
                  <a16:creationId xmlns:a16="http://schemas.microsoft.com/office/drawing/2014/main" id="{1ED78968-8675-41EF-9478-654EC82DB0A4}"/>
                </a:ext>
              </a:extLst>
            </p:cNvPr>
            <p:cNvGrpSpPr>
              <a:grpSpLocks/>
            </p:cNvGrpSpPr>
            <p:nvPr/>
          </p:nvGrpSpPr>
          <p:grpSpPr bwMode="auto">
            <a:xfrm>
              <a:off x="5146071" y="4780084"/>
              <a:ext cx="1325562" cy="184051"/>
              <a:chOff x="1697" y="715"/>
              <a:chExt cx="726" cy="115"/>
            </a:xfrm>
          </p:grpSpPr>
          <p:sp>
            <p:nvSpPr>
              <p:cNvPr id="90" name="Line 71">
                <a:extLst>
                  <a:ext uri="{FF2B5EF4-FFF2-40B4-BE49-F238E27FC236}">
                    <a16:creationId xmlns:a16="http://schemas.microsoft.com/office/drawing/2014/main" id="{911713D2-EE19-4D07-B074-EEF5FBEC5B84}"/>
                  </a:ext>
                </a:extLst>
              </p:cNvPr>
              <p:cNvSpPr>
                <a:spLocks noChangeShapeType="1"/>
              </p:cNvSpPr>
              <p:nvPr/>
            </p:nvSpPr>
            <p:spPr bwMode="auto">
              <a:xfrm>
                <a:off x="2158" y="793"/>
                <a:ext cx="265"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Line 72">
                <a:extLst>
                  <a:ext uri="{FF2B5EF4-FFF2-40B4-BE49-F238E27FC236}">
                    <a16:creationId xmlns:a16="http://schemas.microsoft.com/office/drawing/2014/main" id="{E3916127-3511-46D5-9C34-ED99E6F30579}"/>
                  </a:ext>
                </a:extLst>
              </p:cNvPr>
              <p:cNvSpPr>
                <a:spLocks noChangeShapeType="1"/>
              </p:cNvSpPr>
              <p:nvPr/>
            </p:nvSpPr>
            <p:spPr bwMode="auto">
              <a:xfrm flipH="1">
                <a:off x="1734" y="715"/>
                <a:ext cx="166" cy="0"/>
              </a:xfrm>
              <a:prstGeom prst="line">
                <a:avLst/>
              </a:prstGeom>
              <a:noFill/>
              <a:ln w="28575">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Line 73">
                <a:extLst>
                  <a:ext uri="{FF2B5EF4-FFF2-40B4-BE49-F238E27FC236}">
                    <a16:creationId xmlns:a16="http://schemas.microsoft.com/office/drawing/2014/main" id="{6E493FCA-9A3A-48E3-B668-495D6A591996}"/>
                  </a:ext>
                </a:extLst>
              </p:cNvPr>
              <p:cNvSpPr>
                <a:spLocks noChangeShapeType="1"/>
              </p:cNvSpPr>
              <p:nvPr/>
            </p:nvSpPr>
            <p:spPr bwMode="auto">
              <a:xfrm flipH="1">
                <a:off x="1747" y="776"/>
                <a:ext cx="165" cy="0"/>
              </a:xfrm>
              <a:prstGeom prst="line">
                <a:avLst/>
              </a:prstGeom>
              <a:noFill/>
              <a:ln w="28575">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Line 74">
                <a:extLst>
                  <a:ext uri="{FF2B5EF4-FFF2-40B4-BE49-F238E27FC236}">
                    <a16:creationId xmlns:a16="http://schemas.microsoft.com/office/drawing/2014/main" id="{17968358-F235-4E90-9DB1-DF1356E9858A}"/>
                  </a:ext>
                </a:extLst>
              </p:cNvPr>
              <p:cNvSpPr>
                <a:spLocks noChangeShapeType="1"/>
              </p:cNvSpPr>
              <p:nvPr/>
            </p:nvSpPr>
            <p:spPr bwMode="auto">
              <a:xfrm flipH="1">
                <a:off x="1697" y="830"/>
                <a:ext cx="166" cy="0"/>
              </a:xfrm>
              <a:prstGeom prst="line">
                <a:avLst/>
              </a:prstGeom>
              <a:noFill/>
              <a:ln w="28575">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8" name="Text Box 90">
              <a:extLst>
                <a:ext uri="{FF2B5EF4-FFF2-40B4-BE49-F238E27FC236}">
                  <a16:creationId xmlns:a16="http://schemas.microsoft.com/office/drawing/2014/main" id="{0FDA4205-773C-4F7F-A587-78213C1981F7}"/>
                </a:ext>
              </a:extLst>
            </p:cNvPr>
            <p:cNvSpPr txBox="1">
              <a:spLocks noChangeArrowheads="1"/>
            </p:cNvSpPr>
            <p:nvPr/>
          </p:nvSpPr>
          <p:spPr bwMode="auto">
            <a:xfrm>
              <a:off x="5507463" y="2020316"/>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路由器</a:t>
              </a:r>
            </a:p>
          </p:txBody>
        </p:sp>
        <p:grpSp>
          <p:nvGrpSpPr>
            <p:cNvPr id="112" name="组合 111">
              <a:extLst>
                <a:ext uri="{FF2B5EF4-FFF2-40B4-BE49-F238E27FC236}">
                  <a16:creationId xmlns:a16="http://schemas.microsoft.com/office/drawing/2014/main" id="{8D1E8990-4734-4860-8613-AEDE4E5EA75D}"/>
                </a:ext>
              </a:extLst>
            </p:cNvPr>
            <p:cNvGrpSpPr/>
            <p:nvPr/>
          </p:nvGrpSpPr>
          <p:grpSpPr>
            <a:xfrm>
              <a:off x="4108003" y="4509442"/>
              <a:ext cx="681155" cy="736536"/>
              <a:chOff x="10321808" y="1990231"/>
              <a:chExt cx="681155" cy="736536"/>
            </a:xfrm>
          </p:grpSpPr>
          <p:graphicFrame>
            <p:nvGraphicFramePr>
              <p:cNvPr id="113" name="Object 51">
                <a:extLst>
                  <a:ext uri="{FF2B5EF4-FFF2-40B4-BE49-F238E27FC236}">
                    <a16:creationId xmlns:a16="http://schemas.microsoft.com/office/drawing/2014/main" id="{4FBB321A-AA60-4EDE-A661-5020FC4F7F64}"/>
                  </a:ext>
                </a:extLst>
              </p:cNvPr>
              <p:cNvGraphicFramePr>
                <a:graphicFrameLocks noChangeAspect="1"/>
              </p:cNvGraphicFramePr>
              <p:nvPr/>
            </p:nvGraphicFramePr>
            <p:xfrm>
              <a:off x="10456863" y="1990231"/>
              <a:ext cx="461375" cy="548402"/>
            </p:xfrm>
            <a:graphic>
              <a:graphicData uri="http://schemas.openxmlformats.org/presentationml/2006/ole">
                <mc:AlternateContent xmlns:mc="http://schemas.openxmlformats.org/markup-compatibility/2006">
                  <mc:Choice xmlns:v="urn:schemas-microsoft-com:vml" Requires="v">
                    <p:oleObj spid="_x0000_s11284" name="Clip" r:id="rId6" imgW="826829" imgH="840406" progId="MS_ClipArt_Gallery.2">
                      <p:embed/>
                    </p:oleObj>
                  </mc:Choice>
                  <mc:Fallback>
                    <p:oleObj name="Clip" r:id="rId6" imgW="826829" imgH="840406" progId="MS_ClipArt_Gallery.2">
                      <p:embed/>
                      <p:pic>
                        <p:nvPicPr>
                          <p:cNvPr id="113" name="Object 51">
                            <a:extLst>
                              <a:ext uri="{FF2B5EF4-FFF2-40B4-BE49-F238E27FC236}">
                                <a16:creationId xmlns:a16="http://schemas.microsoft.com/office/drawing/2014/main" id="{4FBB321A-AA60-4EDE-A661-5020FC4F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6863" y="1990231"/>
                            <a:ext cx="461375" cy="548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4" name="图片 113">
                <a:extLst>
                  <a:ext uri="{FF2B5EF4-FFF2-40B4-BE49-F238E27FC236}">
                    <a16:creationId xmlns:a16="http://schemas.microsoft.com/office/drawing/2014/main" id="{06B25752-0251-4934-84D8-8A13D72E27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flipH="1">
                <a:off x="10321808" y="2045612"/>
                <a:ext cx="681155" cy="681155"/>
              </a:xfrm>
              <a:prstGeom prst="rect">
                <a:avLst/>
              </a:prstGeom>
            </p:spPr>
          </p:pic>
        </p:grpSp>
        <p:grpSp>
          <p:nvGrpSpPr>
            <p:cNvPr id="115" name="组合 114">
              <a:extLst>
                <a:ext uri="{FF2B5EF4-FFF2-40B4-BE49-F238E27FC236}">
                  <a16:creationId xmlns:a16="http://schemas.microsoft.com/office/drawing/2014/main" id="{E771301B-2EEE-4BE7-B4D6-D16F33571072}"/>
                </a:ext>
              </a:extLst>
            </p:cNvPr>
            <p:cNvGrpSpPr/>
            <p:nvPr/>
          </p:nvGrpSpPr>
          <p:grpSpPr>
            <a:xfrm>
              <a:off x="5656056" y="2355394"/>
              <a:ext cx="542130" cy="292643"/>
              <a:chOff x="5009155" y="5796953"/>
              <a:chExt cx="644233" cy="347757"/>
            </a:xfrm>
          </p:grpSpPr>
          <p:grpSp>
            <p:nvGrpSpPr>
              <p:cNvPr id="116" name="组合 115">
                <a:extLst>
                  <a:ext uri="{FF2B5EF4-FFF2-40B4-BE49-F238E27FC236}">
                    <a16:creationId xmlns:a16="http://schemas.microsoft.com/office/drawing/2014/main" id="{24677309-B9F4-4782-9AC8-BEA4EC591AEA}"/>
                  </a:ext>
                </a:extLst>
              </p:cNvPr>
              <p:cNvGrpSpPr/>
              <p:nvPr/>
            </p:nvGrpSpPr>
            <p:grpSpPr>
              <a:xfrm>
                <a:off x="5009155" y="5796953"/>
                <a:ext cx="644233" cy="347757"/>
                <a:chOff x="5009080" y="5796953"/>
                <a:chExt cx="1698203" cy="916690"/>
              </a:xfrm>
            </p:grpSpPr>
            <p:sp>
              <p:nvSpPr>
                <p:cNvPr id="126" name="Oval 18">
                  <a:extLst>
                    <a:ext uri="{FF2B5EF4-FFF2-40B4-BE49-F238E27FC236}">
                      <a16:creationId xmlns:a16="http://schemas.microsoft.com/office/drawing/2014/main" id="{910D93C9-9DB5-4B51-8D19-95D66AC89EB4}"/>
                    </a:ext>
                  </a:extLst>
                </p:cNvPr>
                <p:cNvSpPr>
                  <a:spLocks noChangeArrowheads="1"/>
                </p:cNvSpPr>
                <p:nvPr/>
              </p:nvSpPr>
              <p:spPr bwMode="auto">
                <a:xfrm>
                  <a:off x="5009193" y="6186650"/>
                  <a:ext cx="1684422" cy="526993"/>
                </a:xfrm>
                <a:prstGeom prst="ellipse">
                  <a:avLst/>
                </a:prstGeom>
                <a:solidFill>
                  <a:srgbClr val="FFC000"/>
                </a:soli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7" name="Rectangle 20">
                  <a:extLst>
                    <a:ext uri="{FF2B5EF4-FFF2-40B4-BE49-F238E27FC236}">
                      <a16:creationId xmlns:a16="http://schemas.microsoft.com/office/drawing/2014/main" id="{92D9EF74-26FC-457B-BEBA-B6A48AD7F76E}"/>
                    </a:ext>
                  </a:extLst>
                </p:cNvPr>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8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8" name="Oval 21">
                  <a:extLst>
                    <a:ext uri="{FF2B5EF4-FFF2-40B4-BE49-F238E27FC236}">
                      <a16:creationId xmlns:a16="http://schemas.microsoft.com/office/drawing/2014/main" id="{EA74A6DC-F97C-41A1-AEA8-42B3D9A834F7}"/>
                    </a:ext>
                  </a:extLst>
                </p:cNvPr>
                <p:cNvSpPr>
                  <a:spLocks noChangeArrowheads="1"/>
                </p:cNvSpPr>
                <p:nvPr/>
              </p:nvSpPr>
              <p:spPr bwMode="auto">
                <a:xfrm>
                  <a:off x="5009080" y="5796953"/>
                  <a:ext cx="1686379" cy="610920"/>
                </a:xfrm>
                <a:prstGeom prst="ellipse">
                  <a:avLst/>
                </a:prstGeom>
                <a:solidFill>
                  <a:srgbClr val="FFC000"/>
                </a:solidFill>
                <a:ln w="9525">
                  <a:solidFill>
                    <a:srgbClr val="00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9" name="Line 19">
                  <a:extLst>
                    <a:ext uri="{FF2B5EF4-FFF2-40B4-BE49-F238E27FC236}">
                      <a16:creationId xmlns:a16="http://schemas.microsoft.com/office/drawing/2014/main" id="{56E0AC95-6A7C-4490-BFA8-72DCD15427F5}"/>
                    </a:ext>
                  </a:extLst>
                </p:cNvPr>
                <p:cNvSpPr>
                  <a:spLocks noChangeShapeType="1"/>
                </p:cNvSpPr>
                <p:nvPr/>
              </p:nvSpPr>
              <p:spPr bwMode="auto">
                <a:xfrm>
                  <a:off x="6693615" y="6113790"/>
                  <a:ext cx="0" cy="4087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0" name="Line 19">
                  <a:extLst>
                    <a:ext uri="{FF2B5EF4-FFF2-40B4-BE49-F238E27FC236}">
                      <a16:creationId xmlns:a16="http://schemas.microsoft.com/office/drawing/2014/main" id="{9EAE12C4-6048-4AEA-B1E9-12D4A9AC2327}"/>
                    </a:ext>
                  </a:extLst>
                </p:cNvPr>
                <p:cNvSpPr>
                  <a:spLocks noChangeShapeType="1"/>
                </p:cNvSpPr>
                <p:nvPr/>
              </p:nvSpPr>
              <p:spPr bwMode="auto">
                <a:xfrm>
                  <a:off x="5009195" y="6152294"/>
                  <a:ext cx="0" cy="3259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7" name="Group 47">
                <a:extLst>
                  <a:ext uri="{FF2B5EF4-FFF2-40B4-BE49-F238E27FC236}">
                    <a16:creationId xmlns:a16="http://schemas.microsoft.com/office/drawing/2014/main" id="{F585EEC8-E67C-4082-AE1C-346AB5ECB850}"/>
                  </a:ext>
                </a:extLst>
              </p:cNvPr>
              <p:cNvGrpSpPr>
                <a:grpSpLocks/>
              </p:cNvGrpSpPr>
              <p:nvPr/>
            </p:nvGrpSpPr>
            <p:grpSpPr bwMode="auto">
              <a:xfrm>
                <a:off x="5109385" y="5867405"/>
                <a:ext cx="374922" cy="90859"/>
                <a:chOff x="2215" y="2179"/>
                <a:chExt cx="185" cy="73"/>
              </a:xfrm>
            </p:grpSpPr>
            <p:grpSp>
              <p:nvGrpSpPr>
                <p:cNvPr id="118" name="Group 48">
                  <a:extLst>
                    <a:ext uri="{FF2B5EF4-FFF2-40B4-BE49-F238E27FC236}">
                      <a16:creationId xmlns:a16="http://schemas.microsoft.com/office/drawing/2014/main" id="{872CCD3C-C179-4533-9569-C6313779982F}"/>
                    </a:ext>
                  </a:extLst>
                </p:cNvPr>
                <p:cNvGrpSpPr>
                  <a:grpSpLocks/>
                </p:cNvGrpSpPr>
                <p:nvPr/>
              </p:nvGrpSpPr>
              <p:grpSpPr bwMode="auto">
                <a:xfrm>
                  <a:off x="2215" y="2181"/>
                  <a:ext cx="185" cy="71"/>
                  <a:chOff x="2831" y="847"/>
                  <a:chExt cx="146" cy="103"/>
                </a:xfrm>
              </p:grpSpPr>
              <p:sp>
                <p:nvSpPr>
                  <p:cNvPr id="123" name="Line 49">
                    <a:extLst>
                      <a:ext uri="{FF2B5EF4-FFF2-40B4-BE49-F238E27FC236}">
                        <a16:creationId xmlns:a16="http://schemas.microsoft.com/office/drawing/2014/main" id="{0A4EE031-6DC4-44C3-BFAF-93263B105008}"/>
                      </a:ext>
                    </a:extLst>
                  </p:cNvPr>
                  <p:cNvSpPr>
                    <a:spLocks noChangeShapeType="1"/>
                  </p:cNvSpPr>
                  <p:nvPr/>
                </p:nvSpPr>
                <p:spPr bwMode="auto">
                  <a:xfrm flipV="1">
                    <a:off x="2848" y="848"/>
                    <a:ext cx="5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4" name="Line 50">
                    <a:extLst>
                      <a:ext uri="{FF2B5EF4-FFF2-40B4-BE49-F238E27FC236}">
                        <a16:creationId xmlns:a16="http://schemas.microsoft.com/office/drawing/2014/main" id="{9AE56376-5E62-4B82-A8D0-B97532C5A72A}"/>
                      </a:ext>
                    </a:extLst>
                  </p:cNvPr>
                  <p:cNvSpPr>
                    <a:spLocks noChangeShapeType="1"/>
                  </p:cNvSpPr>
                  <p:nvPr/>
                </p:nvSpPr>
                <p:spPr bwMode="auto">
                  <a:xfrm>
                    <a:off x="2944" y="946"/>
                    <a:ext cx="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5" name="Line 51">
                    <a:extLst>
                      <a:ext uri="{FF2B5EF4-FFF2-40B4-BE49-F238E27FC236}">
                        <a16:creationId xmlns:a16="http://schemas.microsoft.com/office/drawing/2014/main" id="{DC1C064C-957E-40BC-9466-EB7E2194C4B7}"/>
                      </a:ext>
                    </a:extLst>
                  </p:cNvPr>
                  <p:cNvSpPr>
                    <a:spLocks noChangeShapeType="1"/>
                  </p:cNvSpPr>
                  <p:nvPr/>
                </p:nvSpPr>
                <p:spPr bwMode="auto">
                  <a:xfrm>
                    <a:off x="2894" y="850"/>
                    <a:ext cx="52"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9" name="Group 52">
                  <a:extLst>
                    <a:ext uri="{FF2B5EF4-FFF2-40B4-BE49-F238E27FC236}">
                      <a16:creationId xmlns:a16="http://schemas.microsoft.com/office/drawing/2014/main" id="{9B6AC6B6-74AC-4EB9-8634-42CD1852A403}"/>
                    </a:ext>
                  </a:extLst>
                </p:cNvPr>
                <p:cNvGrpSpPr>
                  <a:grpSpLocks/>
                </p:cNvGrpSpPr>
                <p:nvPr/>
              </p:nvGrpSpPr>
              <p:grpSpPr bwMode="auto">
                <a:xfrm flipV="1">
                  <a:off x="2215" y="2179"/>
                  <a:ext cx="185" cy="72"/>
                  <a:chOff x="2831" y="843"/>
                  <a:chExt cx="146" cy="103"/>
                </a:xfrm>
              </p:grpSpPr>
              <p:sp>
                <p:nvSpPr>
                  <p:cNvPr id="120" name="Line 53">
                    <a:extLst>
                      <a:ext uri="{FF2B5EF4-FFF2-40B4-BE49-F238E27FC236}">
                        <a16:creationId xmlns:a16="http://schemas.microsoft.com/office/drawing/2014/main" id="{D7505FB9-BC8B-4844-946C-1209AD7C4227}"/>
                      </a:ext>
                    </a:extLst>
                  </p:cNvPr>
                  <p:cNvSpPr>
                    <a:spLocks noChangeShapeType="1"/>
                  </p:cNvSpPr>
                  <p:nvPr/>
                </p:nvSpPr>
                <p:spPr bwMode="auto">
                  <a:xfrm flipV="1">
                    <a:off x="2848" y="848"/>
                    <a:ext cx="5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1" name="Line 54">
                    <a:extLst>
                      <a:ext uri="{FF2B5EF4-FFF2-40B4-BE49-F238E27FC236}">
                        <a16:creationId xmlns:a16="http://schemas.microsoft.com/office/drawing/2014/main" id="{403B9E2D-10F0-4643-9FA0-74BBF866AADA}"/>
                      </a:ext>
                    </a:extLst>
                  </p:cNvPr>
                  <p:cNvSpPr>
                    <a:spLocks noChangeShapeType="1"/>
                  </p:cNvSpPr>
                  <p:nvPr/>
                </p:nvSpPr>
                <p:spPr bwMode="auto">
                  <a:xfrm>
                    <a:off x="2944" y="946"/>
                    <a:ext cx="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2" name="Line 55">
                    <a:extLst>
                      <a:ext uri="{FF2B5EF4-FFF2-40B4-BE49-F238E27FC236}">
                        <a16:creationId xmlns:a16="http://schemas.microsoft.com/office/drawing/2014/main" id="{F14D1C94-D079-477D-BE40-0125BB24E9BF}"/>
                      </a:ext>
                    </a:extLst>
                  </p:cNvPr>
                  <p:cNvSpPr>
                    <a:spLocks noChangeShapeType="1"/>
                  </p:cNvSpPr>
                  <p:nvPr/>
                </p:nvSpPr>
                <p:spPr bwMode="auto">
                  <a:xfrm>
                    <a:off x="2894" y="850"/>
                    <a:ext cx="52"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grpSp>
          <p:nvGrpSpPr>
            <p:cNvPr id="131" name="组合 130">
              <a:extLst>
                <a:ext uri="{FF2B5EF4-FFF2-40B4-BE49-F238E27FC236}">
                  <a16:creationId xmlns:a16="http://schemas.microsoft.com/office/drawing/2014/main" id="{3499EB8B-0E52-4FA7-82FE-C8C0C4AF31FC}"/>
                </a:ext>
              </a:extLst>
            </p:cNvPr>
            <p:cNvGrpSpPr/>
            <p:nvPr/>
          </p:nvGrpSpPr>
          <p:grpSpPr>
            <a:xfrm>
              <a:off x="5338064" y="4540447"/>
              <a:ext cx="681155" cy="736536"/>
              <a:chOff x="10321808" y="1990231"/>
              <a:chExt cx="681155" cy="736536"/>
            </a:xfrm>
          </p:grpSpPr>
          <p:graphicFrame>
            <p:nvGraphicFramePr>
              <p:cNvPr id="132" name="Object 51">
                <a:extLst>
                  <a:ext uri="{FF2B5EF4-FFF2-40B4-BE49-F238E27FC236}">
                    <a16:creationId xmlns:a16="http://schemas.microsoft.com/office/drawing/2014/main" id="{4563B421-9125-4AB8-A8CF-8D54E94489E6}"/>
                  </a:ext>
                </a:extLst>
              </p:cNvPr>
              <p:cNvGraphicFramePr>
                <a:graphicFrameLocks noChangeAspect="1"/>
              </p:cNvGraphicFramePr>
              <p:nvPr/>
            </p:nvGraphicFramePr>
            <p:xfrm>
              <a:off x="10456863" y="1990231"/>
              <a:ext cx="461375" cy="548402"/>
            </p:xfrm>
            <a:graphic>
              <a:graphicData uri="http://schemas.openxmlformats.org/presentationml/2006/ole">
                <mc:AlternateContent xmlns:mc="http://schemas.openxmlformats.org/markup-compatibility/2006">
                  <mc:Choice xmlns:v="urn:schemas-microsoft-com:vml" Requires="v">
                    <p:oleObj spid="_x0000_s11285" name="Clip" r:id="rId6" imgW="826829" imgH="840406" progId="MS_ClipArt_Gallery.2">
                      <p:embed/>
                    </p:oleObj>
                  </mc:Choice>
                  <mc:Fallback>
                    <p:oleObj name="Clip" r:id="rId6" imgW="826829" imgH="840406" progId="MS_ClipArt_Gallery.2">
                      <p:embed/>
                      <p:pic>
                        <p:nvPicPr>
                          <p:cNvPr id="132" name="Object 51">
                            <a:extLst>
                              <a:ext uri="{FF2B5EF4-FFF2-40B4-BE49-F238E27FC236}">
                                <a16:creationId xmlns:a16="http://schemas.microsoft.com/office/drawing/2014/main" id="{4563B421-9125-4AB8-A8CF-8D54E9448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6863" y="1990231"/>
                            <a:ext cx="461375" cy="548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3" name="图片 132">
                <a:extLst>
                  <a:ext uri="{FF2B5EF4-FFF2-40B4-BE49-F238E27FC236}">
                    <a16:creationId xmlns:a16="http://schemas.microsoft.com/office/drawing/2014/main" id="{7AF7F84C-232B-4B44-9195-55C865A57E92}"/>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flipH="1">
                <a:off x="10321808" y="2045612"/>
                <a:ext cx="681155" cy="681155"/>
              </a:xfrm>
              <a:prstGeom prst="rect">
                <a:avLst/>
              </a:prstGeom>
            </p:spPr>
          </p:pic>
        </p:grpSp>
        <p:grpSp>
          <p:nvGrpSpPr>
            <p:cNvPr id="134" name="组合 133">
              <a:extLst>
                <a:ext uri="{FF2B5EF4-FFF2-40B4-BE49-F238E27FC236}">
                  <a16:creationId xmlns:a16="http://schemas.microsoft.com/office/drawing/2014/main" id="{CBB57E64-5F47-4307-B2C3-C486440554B6}"/>
                </a:ext>
              </a:extLst>
            </p:cNvPr>
            <p:cNvGrpSpPr/>
            <p:nvPr/>
          </p:nvGrpSpPr>
          <p:grpSpPr>
            <a:xfrm>
              <a:off x="7148549" y="3852101"/>
              <a:ext cx="681155" cy="736536"/>
              <a:chOff x="10321808" y="1990231"/>
              <a:chExt cx="681155" cy="736536"/>
            </a:xfrm>
          </p:grpSpPr>
          <p:graphicFrame>
            <p:nvGraphicFramePr>
              <p:cNvPr id="135" name="Object 51">
                <a:extLst>
                  <a:ext uri="{FF2B5EF4-FFF2-40B4-BE49-F238E27FC236}">
                    <a16:creationId xmlns:a16="http://schemas.microsoft.com/office/drawing/2014/main" id="{18095EF5-D700-4A80-A053-0475E4B11E70}"/>
                  </a:ext>
                </a:extLst>
              </p:cNvPr>
              <p:cNvGraphicFramePr>
                <a:graphicFrameLocks noChangeAspect="1"/>
              </p:cNvGraphicFramePr>
              <p:nvPr/>
            </p:nvGraphicFramePr>
            <p:xfrm>
              <a:off x="10456863" y="1990231"/>
              <a:ext cx="461375" cy="548402"/>
            </p:xfrm>
            <a:graphic>
              <a:graphicData uri="http://schemas.openxmlformats.org/presentationml/2006/ole">
                <mc:AlternateContent xmlns:mc="http://schemas.openxmlformats.org/markup-compatibility/2006">
                  <mc:Choice xmlns:v="urn:schemas-microsoft-com:vml" Requires="v">
                    <p:oleObj spid="_x0000_s11286" name="Clip" r:id="rId6" imgW="826829" imgH="840406" progId="MS_ClipArt_Gallery.2">
                      <p:embed/>
                    </p:oleObj>
                  </mc:Choice>
                  <mc:Fallback>
                    <p:oleObj name="Clip" r:id="rId6" imgW="826829" imgH="840406" progId="MS_ClipArt_Gallery.2">
                      <p:embed/>
                      <p:pic>
                        <p:nvPicPr>
                          <p:cNvPr id="135" name="Object 51">
                            <a:extLst>
                              <a:ext uri="{FF2B5EF4-FFF2-40B4-BE49-F238E27FC236}">
                                <a16:creationId xmlns:a16="http://schemas.microsoft.com/office/drawing/2014/main" id="{18095EF5-D700-4A80-A053-0475E4B11E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6863" y="1990231"/>
                            <a:ext cx="461375" cy="548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6" name="图片 135">
                <a:extLst>
                  <a:ext uri="{FF2B5EF4-FFF2-40B4-BE49-F238E27FC236}">
                    <a16:creationId xmlns:a16="http://schemas.microsoft.com/office/drawing/2014/main" id="{1F43AEA4-2213-459F-B874-DD69D924AB9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flipH="1">
                <a:off x="10321808" y="2045612"/>
                <a:ext cx="681155" cy="681155"/>
              </a:xfrm>
              <a:prstGeom prst="rect">
                <a:avLst/>
              </a:prstGeom>
            </p:spPr>
          </p:pic>
        </p:grpSp>
      </p:grpSp>
      <p:sp>
        <p:nvSpPr>
          <p:cNvPr id="102" name="Text Box 79">
            <a:extLst>
              <a:ext uri="{FF2B5EF4-FFF2-40B4-BE49-F238E27FC236}">
                <a16:creationId xmlns:a16="http://schemas.microsoft.com/office/drawing/2014/main" id="{58BC8AAA-553B-4AE2-8E4F-6402E74BEFCB}"/>
              </a:ext>
            </a:extLst>
          </p:cNvPr>
          <p:cNvSpPr txBox="1">
            <a:spLocks noChangeArrowheads="1"/>
          </p:cNvSpPr>
          <p:nvPr/>
        </p:nvSpPr>
        <p:spPr bwMode="auto">
          <a:xfrm>
            <a:off x="1141239" y="1793713"/>
            <a:ext cx="6507113" cy="191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spcAft>
                <a:spcPts val="1200"/>
              </a:spcAft>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仍然在同一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子网中</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IP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地址在移动中可以保持不变</a:t>
            </a:r>
          </a:p>
          <a:p>
            <a:pPr marL="342900" indent="-342900">
              <a:lnSpc>
                <a:spcPct val="110000"/>
              </a:lnSpc>
              <a:spcAft>
                <a:spcPts val="600"/>
              </a:spcAft>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交换机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哪个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关联呢</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1085850" lvl="1" indent="-342900">
              <a:lnSpc>
                <a:spcPct val="110000"/>
              </a:lnSpc>
              <a:spcAft>
                <a:spcPts val="600"/>
              </a:spcAft>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自学习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(Ch.6)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272097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组合 193">
            <a:extLst>
              <a:ext uri="{FF2B5EF4-FFF2-40B4-BE49-F238E27FC236}">
                <a16:creationId xmlns:a16="http://schemas.microsoft.com/office/drawing/2014/main" id="{D3638E7C-51E6-444A-9CCA-F179256A9D65}"/>
              </a:ext>
            </a:extLst>
          </p:cNvPr>
          <p:cNvGrpSpPr/>
          <p:nvPr/>
        </p:nvGrpSpPr>
        <p:grpSpPr>
          <a:xfrm>
            <a:off x="430213" y="0"/>
            <a:ext cx="2992180" cy="1428589"/>
            <a:chOff x="551030" y="-368704"/>
            <a:chExt cx="2992180" cy="1428589"/>
          </a:xfrm>
        </p:grpSpPr>
        <p:grpSp>
          <p:nvGrpSpPr>
            <p:cNvPr id="195" name="组合 194">
              <a:extLst>
                <a:ext uri="{FF2B5EF4-FFF2-40B4-BE49-F238E27FC236}">
                  <a16:creationId xmlns:a16="http://schemas.microsoft.com/office/drawing/2014/main" id="{44B08680-D46A-4103-81C9-6C982EAF46A8}"/>
                </a:ext>
              </a:extLst>
            </p:cNvPr>
            <p:cNvGrpSpPr/>
            <p:nvPr/>
          </p:nvGrpSpPr>
          <p:grpSpPr>
            <a:xfrm>
              <a:off x="1201632" y="303925"/>
              <a:ext cx="2341578" cy="675443"/>
              <a:chOff x="1839059" y="967769"/>
              <a:chExt cx="2341578" cy="675443"/>
            </a:xfrm>
          </p:grpSpPr>
          <p:sp>
            <p:nvSpPr>
              <p:cNvPr id="197" name="矩形: 圆角 196">
                <a:extLst>
                  <a:ext uri="{FF2B5EF4-FFF2-40B4-BE49-F238E27FC236}">
                    <a16:creationId xmlns:a16="http://schemas.microsoft.com/office/drawing/2014/main" id="{5BBA83D7-7690-4CD1-B350-F56AD2A38DC3}"/>
                  </a:ext>
                </a:extLst>
              </p:cNvPr>
              <p:cNvSpPr/>
              <p:nvPr/>
            </p:nvSpPr>
            <p:spPr>
              <a:xfrm>
                <a:off x="1839059" y="967769"/>
                <a:ext cx="234157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98" name="文本框 197">
                <a:extLst>
                  <a:ext uri="{FF2B5EF4-FFF2-40B4-BE49-F238E27FC236}">
                    <a16:creationId xmlns:a16="http://schemas.microsoft.com/office/drawing/2014/main" id="{BD207E2E-C688-4FB1-856D-540C17D12C3B}"/>
                  </a:ext>
                </a:extLst>
              </p:cNvPr>
              <p:cNvSpPr txBox="1"/>
              <p:nvPr/>
            </p:nvSpPr>
            <p:spPr>
              <a:xfrm>
                <a:off x="2786093" y="1057950"/>
                <a:ext cx="112968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蓝牙</a:t>
                </a:r>
              </a:p>
            </p:txBody>
          </p:sp>
        </p:grpSp>
        <p:pic>
          <p:nvPicPr>
            <p:cNvPr id="196" name="图片 195">
              <a:extLst>
                <a:ext uri="{FF2B5EF4-FFF2-40B4-BE49-F238E27FC236}">
                  <a16:creationId xmlns:a16="http://schemas.microsoft.com/office/drawing/2014/main" id="{BD6E395A-91BF-4789-A948-BE95B117B10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1" name="组合 100">
            <a:extLst>
              <a:ext uri="{FF2B5EF4-FFF2-40B4-BE49-F238E27FC236}">
                <a16:creationId xmlns:a16="http://schemas.microsoft.com/office/drawing/2014/main" id="{0107445E-B0D9-4E54-9D1E-7ACBB6AFE961}"/>
              </a:ext>
            </a:extLst>
          </p:cNvPr>
          <p:cNvGrpSpPr/>
          <p:nvPr/>
        </p:nvGrpSpPr>
        <p:grpSpPr>
          <a:xfrm>
            <a:off x="882088" y="1518770"/>
            <a:ext cx="6849964" cy="5730415"/>
            <a:chOff x="1403750" y="3593123"/>
            <a:chExt cx="6849964" cy="5730415"/>
          </a:xfrm>
        </p:grpSpPr>
        <p:grpSp>
          <p:nvGrpSpPr>
            <p:cNvPr id="102" name="组合 101">
              <a:extLst>
                <a:ext uri="{FF2B5EF4-FFF2-40B4-BE49-F238E27FC236}">
                  <a16:creationId xmlns:a16="http://schemas.microsoft.com/office/drawing/2014/main" id="{A510CC11-1BA7-4AED-8CFE-7A80C7EF410A}"/>
                </a:ext>
              </a:extLst>
            </p:cNvPr>
            <p:cNvGrpSpPr/>
            <p:nvPr/>
          </p:nvGrpSpPr>
          <p:grpSpPr>
            <a:xfrm>
              <a:off x="1403750" y="3593123"/>
              <a:ext cx="490436" cy="476221"/>
              <a:chOff x="1403750" y="3593123"/>
              <a:chExt cx="808892" cy="785446"/>
            </a:xfrm>
          </p:grpSpPr>
          <p:sp>
            <p:nvSpPr>
              <p:cNvPr id="104" name="对话气泡: 椭圆形 103">
                <a:extLst>
                  <a:ext uri="{FF2B5EF4-FFF2-40B4-BE49-F238E27FC236}">
                    <a16:creationId xmlns:a16="http://schemas.microsoft.com/office/drawing/2014/main" id="{79DF3117-4C8B-433B-8D64-CC0C5DF497D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round-web-cam_17861">
                <a:extLst>
                  <a:ext uri="{FF2B5EF4-FFF2-40B4-BE49-F238E27FC236}">
                    <a16:creationId xmlns:a16="http://schemas.microsoft.com/office/drawing/2014/main" id="{FF1BDD17-B22D-482D-A5EF-362516C8CE3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03" name="Text Box 79">
              <a:extLst>
                <a:ext uri="{FF2B5EF4-FFF2-40B4-BE49-F238E27FC236}">
                  <a16:creationId xmlns:a16="http://schemas.microsoft.com/office/drawing/2014/main" id="{D30302D4-4E82-4F0E-BF7C-20ADB1588B99}"/>
                </a:ext>
              </a:extLst>
            </p:cNvPr>
            <p:cNvSpPr txBox="1">
              <a:spLocks noChangeArrowheads="1"/>
            </p:cNvSpPr>
            <p:nvPr/>
          </p:nvSpPr>
          <p:spPr bwMode="auto">
            <a:xfrm>
              <a:off x="1985931" y="3593123"/>
              <a:ext cx="6267783" cy="573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2400" dirty="0">
                  <a:latin typeface="SimHei" panose="02010609060101010101" pitchFamily="49" charset="-122"/>
                  <a:ea typeface="SimHei" panose="02010609060101010101" pitchFamily="49" charset="-122"/>
                </a:rPr>
                <a:t>蓝牙（</a:t>
              </a:r>
              <a:r>
                <a:rPr lang="en-GB" altLang="zh-CN" sz="2400" dirty="0">
                  <a:latin typeface="SimHei" panose="02010609060101010101" pitchFamily="49" charset="-122"/>
                  <a:ea typeface="SimHei" panose="02010609060101010101" pitchFamily="49" charset="-122"/>
                </a:rPr>
                <a:t>Bluetooth</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技术起源于</a:t>
              </a:r>
              <a:r>
                <a:rPr lang="en-US" altLang="zh-CN" sz="2400" dirty="0">
                  <a:latin typeface="SimHei" panose="02010609060101010101" pitchFamily="49" charset="-122"/>
                  <a:ea typeface="SimHei" panose="02010609060101010101" pitchFamily="49" charset="-122"/>
                </a:rPr>
                <a:t>1994</a:t>
              </a:r>
              <a:r>
                <a:rPr lang="zh-CN" altLang="en-US" sz="2400" dirty="0">
                  <a:latin typeface="SimHei" panose="02010609060101010101" pitchFamily="49" charset="-122"/>
                  <a:ea typeface="SimHei" panose="02010609060101010101" pitchFamily="49" charset="-122"/>
                </a:rPr>
                <a:t>年，由瑞典的电信设备制造商爱立信（</a:t>
              </a:r>
              <a:r>
                <a:rPr lang="en-GB" altLang="zh-CN" sz="2400" dirty="0">
                  <a:latin typeface="SimHei" panose="02010609060101010101" pitchFamily="49" charset="-122"/>
                  <a:ea typeface="SimHei" panose="02010609060101010101" pitchFamily="49" charset="-122"/>
                </a:rPr>
                <a:t>Ericsson</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公司开发。最初的目的是为了替代传统的有线连接，使设备之间可以通过无线方式进行短距离的数据传输。</a:t>
              </a:r>
              <a:endParaRPr lang="en-US" altLang="zh-CN" sz="2400" dirty="0">
                <a:latin typeface="SimHei" panose="02010609060101010101" pitchFamily="49" charset="-122"/>
                <a:ea typeface="SimHei" panose="02010609060101010101" pitchFamily="49" charset="-122"/>
              </a:endParaRPr>
            </a:p>
            <a:p>
              <a:pPr>
                <a:lnSpc>
                  <a:spcPct val="110000"/>
                </a:lnSpc>
              </a:pPr>
              <a:endParaRPr lang="en-US" altLang="zh-CN" sz="2400" dirty="0">
                <a:latin typeface="SimHei" panose="02010609060101010101" pitchFamily="49" charset="-122"/>
                <a:ea typeface="SimHei" panose="02010609060101010101" pitchFamily="49" charset="-122"/>
              </a:endParaRPr>
            </a:p>
            <a:p>
              <a:pPr>
                <a:lnSpc>
                  <a:spcPct val="110000"/>
                </a:lnSpc>
              </a:pPr>
              <a:r>
                <a:rPr lang="zh-CN" altLang="en-US" sz="2400" dirty="0">
                  <a:latin typeface="SimHei" panose="02010609060101010101" pitchFamily="49" charset="-122"/>
                  <a:ea typeface="SimHei" panose="02010609060101010101" pitchFamily="49" charset="-122"/>
                </a:rPr>
                <a:t>管理蓝牙发展的组织机构： 蓝牙特别兴趣小组（</a:t>
              </a:r>
              <a:r>
                <a:rPr lang="en-GB" altLang="zh-CN" sz="2400" dirty="0">
                  <a:latin typeface="SimHei" panose="02010609060101010101" pitchFamily="49" charset="-122"/>
                  <a:ea typeface="SimHei" panose="02010609060101010101" pitchFamily="49" charset="-122"/>
                </a:rPr>
                <a:t>Bluetooth Special Interest Group</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简称</a:t>
              </a:r>
              <a:r>
                <a:rPr lang="en-GB" altLang="zh-CN" sz="2400" dirty="0">
                  <a:latin typeface="SimHei" panose="02010609060101010101" pitchFamily="49" charset="-122"/>
                  <a:ea typeface="SimHei" panose="02010609060101010101" pitchFamily="49" charset="-122"/>
                </a:rPr>
                <a:t>Bluetooth SIG</a:t>
              </a:r>
              <a:r>
                <a:rPr lang="zh-CN" altLang="en-GB" sz="2400" dirty="0">
                  <a:latin typeface="SimHei" panose="02010609060101010101" pitchFamily="49" charset="-122"/>
                  <a:ea typeface="SimHei" panose="02010609060101010101" pitchFamily="49" charset="-122"/>
                </a:rPr>
                <a:t>）</a:t>
              </a:r>
              <a:br>
                <a:rPr lang="en-GB" altLang="zh-CN" sz="2400" dirty="0">
                  <a:latin typeface="SimHei" panose="02010609060101010101" pitchFamily="49" charset="-122"/>
                  <a:ea typeface="SimHei" panose="02010609060101010101" pitchFamily="49" charset="-122"/>
                </a:rPr>
              </a:br>
              <a:r>
                <a:rPr lang="zh-CN" altLang="en-US" sz="2400" dirty="0">
                  <a:latin typeface="SimHei" panose="02010609060101010101" pitchFamily="49" charset="-122"/>
                  <a:ea typeface="SimHei" panose="02010609060101010101" pitchFamily="49" charset="-122"/>
                </a:rPr>
                <a:t>该组织成立于</a:t>
              </a:r>
              <a:r>
                <a:rPr lang="en-US" altLang="zh-CN" sz="2400" dirty="0">
                  <a:latin typeface="SimHei" panose="02010609060101010101" pitchFamily="49" charset="-122"/>
                  <a:ea typeface="SimHei" panose="02010609060101010101" pitchFamily="49" charset="-122"/>
                </a:rPr>
                <a:t>1998</a:t>
              </a:r>
              <a:r>
                <a:rPr lang="zh-CN" altLang="en-US" sz="2400" dirty="0">
                  <a:latin typeface="SimHei" panose="02010609060101010101" pitchFamily="49" charset="-122"/>
                  <a:ea typeface="SimHei" panose="02010609060101010101" pitchFamily="49" charset="-122"/>
                </a:rPr>
                <a:t>年，是蓝牙技术的管理和推广机构。成员包括全球多家著名企业如苹果、英特尔、微软、三星、爱立信等。</a:t>
              </a:r>
              <a:endParaRPr lang="en-US" altLang="zh-CN" sz="2400" dirty="0">
                <a:latin typeface="SimHei" panose="02010609060101010101" pitchFamily="49" charset="-122"/>
                <a:ea typeface="SimHei" panose="02010609060101010101" pitchFamily="49" charset="-122"/>
              </a:endParaRPr>
            </a:p>
            <a:p>
              <a:pPr>
                <a:lnSpc>
                  <a:spcPct val="110000"/>
                </a:lnSpc>
              </a:pPr>
              <a:endParaRPr lang="en-US" altLang="zh-CN" sz="2400" dirty="0">
                <a:latin typeface="SimHei" panose="02010609060101010101" pitchFamily="49" charset="-122"/>
                <a:ea typeface="SimHei" panose="02010609060101010101" pitchFamily="49" charset="-122"/>
              </a:endParaRPr>
            </a:p>
            <a:p>
              <a:pPr>
                <a:lnSpc>
                  <a:spcPct val="110000"/>
                </a:lnSpc>
              </a:pPr>
              <a:endParaRPr kumimoji="1" lang="zh-CN" altLang="en-US" sz="2400" dirty="0">
                <a:latin typeface="SimHei" panose="02010609060101010101" pitchFamily="49" charset="-122"/>
                <a:ea typeface="SimHei" panose="02010609060101010101" pitchFamily="49"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6CA04C6C-47A7-4CA9-8CB9-09BF3E3BC649}"/>
              </a:ext>
            </a:extLst>
          </p:cNvPr>
          <p:cNvGrpSpPr/>
          <p:nvPr/>
        </p:nvGrpSpPr>
        <p:grpSpPr>
          <a:xfrm>
            <a:off x="7598424" y="1564615"/>
            <a:ext cx="3479800" cy="3416300"/>
            <a:chOff x="4356100" y="1468211"/>
            <a:chExt cx="3479800" cy="3416300"/>
          </a:xfrm>
        </p:grpSpPr>
        <p:sp>
          <p:nvSpPr>
            <p:cNvPr id="49" name="Oval 4">
              <a:extLst>
                <a:ext uri="{FF2B5EF4-FFF2-40B4-BE49-F238E27FC236}">
                  <a16:creationId xmlns:a16="http://schemas.microsoft.com/office/drawing/2014/main" id="{E637094E-D36A-4B43-961E-5D21C65862EF}"/>
                </a:ext>
              </a:extLst>
            </p:cNvPr>
            <p:cNvSpPr>
              <a:spLocks noChangeArrowheads="1"/>
            </p:cNvSpPr>
            <p:nvPr/>
          </p:nvSpPr>
          <p:spPr bwMode="auto">
            <a:xfrm>
              <a:off x="4356100" y="1468211"/>
              <a:ext cx="3479800" cy="3416300"/>
            </a:xfrm>
            <a:prstGeom prst="ellipse">
              <a:avLst/>
            </a:prstGeom>
            <a:solidFill>
              <a:srgbClr val="B7E9FB">
                <a:alpha val="49019"/>
              </a:srgbClr>
            </a:solidFill>
            <a:ln>
              <a:noFill/>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0" name="Group 5">
              <a:extLst>
                <a:ext uri="{FF2B5EF4-FFF2-40B4-BE49-F238E27FC236}">
                  <a16:creationId xmlns:a16="http://schemas.microsoft.com/office/drawing/2014/main" id="{5C542F7A-5D4D-4A19-A19A-48C7AF203435}"/>
                </a:ext>
              </a:extLst>
            </p:cNvPr>
            <p:cNvGrpSpPr>
              <a:grpSpLocks/>
            </p:cNvGrpSpPr>
            <p:nvPr/>
          </p:nvGrpSpPr>
          <p:grpSpPr bwMode="auto">
            <a:xfrm>
              <a:off x="5921375" y="2989047"/>
              <a:ext cx="365125" cy="400051"/>
              <a:chOff x="1314" y="2710"/>
              <a:chExt cx="230" cy="252"/>
            </a:xfrm>
            <a:solidFill>
              <a:srgbClr val="FFC000"/>
            </a:solidFill>
          </p:grpSpPr>
          <p:sp>
            <p:nvSpPr>
              <p:cNvPr id="51" name="Oval 6">
                <a:extLst>
                  <a:ext uri="{FF2B5EF4-FFF2-40B4-BE49-F238E27FC236}">
                    <a16:creationId xmlns:a16="http://schemas.microsoft.com/office/drawing/2014/main" id="{2C056466-3241-42CB-9754-FF508B034446}"/>
                  </a:ext>
                </a:extLst>
              </p:cNvPr>
              <p:cNvSpPr>
                <a:spLocks noChangeArrowheads="1"/>
              </p:cNvSpPr>
              <p:nvPr/>
            </p:nvSpPr>
            <p:spPr bwMode="auto">
              <a:xfrm>
                <a:off x="1352" y="2744"/>
                <a:ext cx="192" cy="184"/>
              </a:xfrm>
              <a:prstGeom prst="ellipse">
                <a:avLst/>
              </a:prstGeom>
              <a:grp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7">
                <a:extLst>
                  <a:ext uri="{FF2B5EF4-FFF2-40B4-BE49-F238E27FC236}">
                    <a16:creationId xmlns:a16="http://schemas.microsoft.com/office/drawing/2014/main" id="{A5F60464-277A-4096-B0B1-7FCE17CE3AF8}"/>
                  </a:ext>
                </a:extLst>
              </p:cNvPr>
              <p:cNvSpPr txBox="1">
                <a:spLocks noChangeArrowheads="1"/>
              </p:cNvSpPr>
              <p:nvPr/>
            </p:nvSpPr>
            <p:spPr bwMode="auto">
              <a:xfrm>
                <a:off x="1314" y="2710"/>
                <a:ext cx="191"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M</a:t>
                </a:r>
              </a:p>
            </p:txBody>
          </p:sp>
        </p:grpSp>
        <p:sp>
          <p:nvSpPr>
            <p:cNvPr id="53" name="Line 8">
              <a:extLst>
                <a:ext uri="{FF2B5EF4-FFF2-40B4-BE49-F238E27FC236}">
                  <a16:creationId xmlns:a16="http://schemas.microsoft.com/office/drawing/2014/main" id="{3A370F90-5965-42F0-BE5C-888FE8A43016}"/>
                </a:ext>
              </a:extLst>
            </p:cNvPr>
            <p:cNvSpPr>
              <a:spLocks noChangeShapeType="1"/>
            </p:cNvSpPr>
            <p:nvPr/>
          </p:nvSpPr>
          <p:spPr bwMode="auto">
            <a:xfrm>
              <a:off x="6299200" y="3195411"/>
              <a:ext cx="15240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9">
              <a:extLst>
                <a:ext uri="{FF2B5EF4-FFF2-40B4-BE49-F238E27FC236}">
                  <a16:creationId xmlns:a16="http://schemas.microsoft.com/office/drawing/2014/main" id="{1E55E40C-24EE-4002-8F55-7189E72D9707}"/>
                </a:ext>
              </a:extLst>
            </p:cNvPr>
            <p:cNvSpPr>
              <a:spLocks noChangeShapeType="1"/>
            </p:cNvSpPr>
            <p:nvPr/>
          </p:nvSpPr>
          <p:spPr bwMode="auto">
            <a:xfrm>
              <a:off x="4356100" y="3195411"/>
              <a:ext cx="1587500" cy="1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0">
              <a:extLst>
                <a:ext uri="{FF2B5EF4-FFF2-40B4-BE49-F238E27FC236}">
                  <a16:creationId xmlns:a16="http://schemas.microsoft.com/office/drawing/2014/main" id="{997A1BAD-54F5-4F76-9026-1C54759FB5A0}"/>
                </a:ext>
              </a:extLst>
            </p:cNvPr>
            <p:cNvSpPr txBox="1">
              <a:spLocks noChangeArrowheads="1"/>
            </p:cNvSpPr>
            <p:nvPr/>
          </p:nvSpPr>
          <p:spPr bwMode="auto">
            <a:xfrm>
              <a:off x="6918325" y="2863624"/>
              <a:ext cx="6976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覆盖</a:t>
              </a:r>
            </a:p>
            <a:p>
              <a:pPr eaLnBrk="1" hangingPunct="1">
                <a:spcBef>
                  <a:spcPct val="0"/>
                </a:spcBef>
                <a:buClrTx/>
                <a:buSzTx/>
                <a:buFontTx/>
                <a:buNone/>
              </a:pPr>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半径</a:t>
              </a:r>
            </a:p>
          </p:txBody>
        </p:sp>
        <p:grpSp>
          <p:nvGrpSpPr>
            <p:cNvPr id="56" name="Group 11">
              <a:extLst>
                <a:ext uri="{FF2B5EF4-FFF2-40B4-BE49-F238E27FC236}">
                  <a16:creationId xmlns:a16="http://schemas.microsoft.com/office/drawing/2014/main" id="{C89BCFBE-24A0-4FB5-8783-29A95D242D39}"/>
                </a:ext>
              </a:extLst>
            </p:cNvPr>
            <p:cNvGrpSpPr>
              <a:grpSpLocks/>
            </p:cNvGrpSpPr>
            <p:nvPr/>
          </p:nvGrpSpPr>
          <p:grpSpPr bwMode="auto">
            <a:xfrm>
              <a:off x="5394325" y="2315949"/>
              <a:ext cx="320675" cy="400051"/>
              <a:chOff x="4166" y="3366"/>
              <a:chExt cx="202" cy="252"/>
            </a:xfrm>
          </p:grpSpPr>
          <p:sp>
            <p:nvSpPr>
              <p:cNvPr id="57" name="Oval 12">
                <a:extLst>
                  <a:ext uri="{FF2B5EF4-FFF2-40B4-BE49-F238E27FC236}">
                    <a16:creationId xmlns:a16="http://schemas.microsoft.com/office/drawing/2014/main" id="{C3F4A818-D374-4CFE-9F7F-30B1B9C8689E}"/>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13">
                <a:extLst>
                  <a:ext uri="{FF2B5EF4-FFF2-40B4-BE49-F238E27FC236}">
                    <a16:creationId xmlns:a16="http://schemas.microsoft.com/office/drawing/2014/main" id="{8041BD66-3C9F-460F-85A6-E5D44F3C7E0E}"/>
                  </a:ext>
                </a:extLst>
              </p:cNvPr>
              <p:cNvSpPr txBox="1">
                <a:spLocks noChangeArrowheads="1"/>
              </p:cNvSpPr>
              <p:nvPr/>
            </p:nvSpPr>
            <p:spPr bwMode="auto">
              <a:xfrm>
                <a:off x="4166" y="3366"/>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grpSp>
          <p:nvGrpSpPr>
            <p:cNvPr id="59" name="Group 14">
              <a:extLst>
                <a:ext uri="{FF2B5EF4-FFF2-40B4-BE49-F238E27FC236}">
                  <a16:creationId xmlns:a16="http://schemas.microsoft.com/office/drawing/2014/main" id="{71FF1A6F-EF21-49BA-9F33-145712A2CB6A}"/>
                </a:ext>
              </a:extLst>
            </p:cNvPr>
            <p:cNvGrpSpPr>
              <a:grpSpLocks/>
            </p:cNvGrpSpPr>
            <p:nvPr/>
          </p:nvGrpSpPr>
          <p:grpSpPr bwMode="auto">
            <a:xfrm>
              <a:off x="6315075" y="3617699"/>
              <a:ext cx="314325" cy="400051"/>
              <a:chOff x="4170" y="3370"/>
              <a:chExt cx="198" cy="252"/>
            </a:xfrm>
          </p:grpSpPr>
          <p:sp>
            <p:nvSpPr>
              <p:cNvPr id="60" name="Oval 15">
                <a:extLst>
                  <a:ext uri="{FF2B5EF4-FFF2-40B4-BE49-F238E27FC236}">
                    <a16:creationId xmlns:a16="http://schemas.microsoft.com/office/drawing/2014/main" id="{B34EED18-4571-47DA-BC65-E7629F4619FA}"/>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Text Box 16">
                <a:extLst>
                  <a:ext uri="{FF2B5EF4-FFF2-40B4-BE49-F238E27FC236}">
                    <a16:creationId xmlns:a16="http://schemas.microsoft.com/office/drawing/2014/main" id="{0E58AABC-A657-42B9-A8B9-814C61D206E3}"/>
                  </a:ext>
                </a:extLst>
              </p:cNvPr>
              <p:cNvSpPr txBox="1">
                <a:spLocks noChangeArrowheads="1"/>
              </p:cNvSpPr>
              <p:nvPr/>
            </p:nvSpPr>
            <p:spPr bwMode="auto">
              <a:xfrm>
                <a:off x="4170" y="3370"/>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grpSp>
          <p:nvGrpSpPr>
            <p:cNvPr id="62" name="Group 17">
              <a:extLst>
                <a:ext uri="{FF2B5EF4-FFF2-40B4-BE49-F238E27FC236}">
                  <a16:creationId xmlns:a16="http://schemas.microsoft.com/office/drawing/2014/main" id="{1E31822B-8099-41E2-A077-1FD5466F0A29}"/>
                </a:ext>
              </a:extLst>
            </p:cNvPr>
            <p:cNvGrpSpPr>
              <a:grpSpLocks/>
            </p:cNvGrpSpPr>
            <p:nvPr/>
          </p:nvGrpSpPr>
          <p:grpSpPr bwMode="auto">
            <a:xfrm>
              <a:off x="5116523" y="3678024"/>
              <a:ext cx="306388" cy="400051"/>
              <a:chOff x="4175" y="3368"/>
              <a:chExt cx="193" cy="252"/>
            </a:xfrm>
          </p:grpSpPr>
          <p:sp>
            <p:nvSpPr>
              <p:cNvPr id="63" name="Oval 18">
                <a:extLst>
                  <a:ext uri="{FF2B5EF4-FFF2-40B4-BE49-F238E27FC236}">
                    <a16:creationId xmlns:a16="http://schemas.microsoft.com/office/drawing/2014/main" id="{F2FB3F10-FD85-4A9A-AB7F-14225765BC68}"/>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Text Box 19">
                <a:extLst>
                  <a:ext uri="{FF2B5EF4-FFF2-40B4-BE49-F238E27FC236}">
                    <a16:creationId xmlns:a16="http://schemas.microsoft.com/office/drawing/2014/main" id="{0948D4F0-5A06-43B3-A353-8D84B4C8EB25}"/>
                  </a:ext>
                </a:extLst>
              </p:cNvPr>
              <p:cNvSpPr txBox="1">
                <a:spLocks noChangeArrowheads="1"/>
              </p:cNvSpPr>
              <p:nvPr/>
            </p:nvSpPr>
            <p:spPr bwMode="auto">
              <a:xfrm>
                <a:off x="4175" y="3368"/>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grpSp>
          <p:nvGrpSpPr>
            <p:cNvPr id="65" name="Group 20">
              <a:extLst>
                <a:ext uri="{FF2B5EF4-FFF2-40B4-BE49-F238E27FC236}">
                  <a16:creationId xmlns:a16="http://schemas.microsoft.com/office/drawing/2014/main" id="{0338A825-777A-4E75-B2F9-F192AA7391AE}"/>
                </a:ext>
              </a:extLst>
            </p:cNvPr>
            <p:cNvGrpSpPr>
              <a:grpSpLocks/>
            </p:cNvGrpSpPr>
            <p:nvPr/>
          </p:nvGrpSpPr>
          <p:grpSpPr bwMode="auto">
            <a:xfrm>
              <a:off x="6457950" y="2222284"/>
              <a:ext cx="306388" cy="400051"/>
              <a:chOff x="4784" y="2683"/>
              <a:chExt cx="193" cy="252"/>
            </a:xfrm>
          </p:grpSpPr>
          <p:sp>
            <p:nvSpPr>
              <p:cNvPr id="66" name="Oval 21">
                <a:extLst>
                  <a:ext uri="{FF2B5EF4-FFF2-40B4-BE49-F238E27FC236}">
                    <a16:creationId xmlns:a16="http://schemas.microsoft.com/office/drawing/2014/main" id="{B2454948-717C-418C-933E-48D4FD8EA02F}"/>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Text Box 22">
                <a:extLst>
                  <a:ext uri="{FF2B5EF4-FFF2-40B4-BE49-F238E27FC236}">
                    <a16:creationId xmlns:a16="http://schemas.microsoft.com/office/drawing/2014/main" id="{4659B37F-C3CA-4117-A9FB-376AA6292239}"/>
                  </a:ext>
                </a:extLst>
              </p:cNvPr>
              <p:cNvSpPr txBox="1">
                <a:spLocks noChangeArrowheads="1"/>
              </p:cNvSpPr>
              <p:nvPr/>
            </p:nvSpPr>
            <p:spPr bwMode="auto">
              <a:xfrm>
                <a:off x="4786" y="2683"/>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nvGrpSpPr>
            <p:cNvPr id="68" name="Group 23">
              <a:extLst>
                <a:ext uri="{FF2B5EF4-FFF2-40B4-BE49-F238E27FC236}">
                  <a16:creationId xmlns:a16="http://schemas.microsoft.com/office/drawing/2014/main" id="{752D37F7-78A0-4975-9B11-F3C8B58FB43A}"/>
                </a:ext>
              </a:extLst>
            </p:cNvPr>
            <p:cNvGrpSpPr>
              <a:grpSpLocks/>
            </p:cNvGrpSpPr>
            <p:nvPr/>
          </p:nvGrpSpPr>
          <p:grpSpPr bwMode="auto">
            <a:xfrm>
              <a:off x="5911850" y="3770097"/>
              <a:ext cx="306388" cy="400051"/>
              <a:chOff x="4784" y="2682"/>
              <a:chExt cx="193" cy="252"/>
            </a:xfrm>
          </p:grpSpPr>
          <p:sp>
            <p:nvSpPr>
              <p:cNvPr id="69" name="Oval 24">
                <a:extLst>
                  <a:ext uri="{FF2B5EF4-FFF2-40B4-BE49-F238E27FC236}">
                    <a16:creationId xmlns:a16="http://schemas.microsoft.com/office/drawing/2014/main" id="{F4B2815D-23EB-41E2-AB78-96FDD5C51364}"/>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25">
                <a:extLst>
                  <a:ext uri="{FF2B5EF4-FFF2-40B4-BE49-F238E27FC236}">
                    <a16:creationId xmlns:a16="http://schemas.microsoft.com/office/drawing/2014/main" id="{8F976DAF-5E91-4C0C-A655-5016D9F3BE2F}"/>
                  </a:ext>
                </a:extLst>
              </p:cNvPr>
              <p:cNvSpPr txBox="1">
                <a:spLocks noChangeArrowheads="1"/>
              </p:cNvSpPr>
              <p:nvPr/>
            </p:nvSpPr>
            <p:spPr bwMode="auto">
              <a:xfrm>
                <a:off x="4786" y="2682"/>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nvGrpSpPr>
            <p:cNvPr id="71" name="Group 26">
              <a:extLst>
                <a:ext uri="{FF2B5EF4-FFF2-40B4-BE49-F238E27FC236}">
                  <a16:creationId xmlns:a16="http://schemas.microsoft.com/office/drawing/2014/main" id="{51B77AF8-E8EE-4912-ADD6-065523666BCA}"/>
                </a:ext>
              </a:extLst>
            </p:cNvPr>
            <p:cNvGrpSpPr>
              <a:grpSpLocks/>
            </p:cNvGrpSpPr>
            <p:nvPr/>
          </p:nvGrpSpPr>
          <p:grpSpPr bwMode="auto">
            <a:xfrm>
              <a:off x="5632450" y="2728697"/>
              <a:ext cx="306388" cy="400051"/>
              <a:chOff x="4784" y="2682"/>
              <a:chExt cx="193" cy="252"/>
            </a:xfrm>
          </p:grpSpPr>
          <p:sp>
            <p:nvSpPr>
              <p:cNvPr id="72" name="Oval 27">
                <a:extLst>
                  <a:ext uri="{FF2B5EF4-FFF2-40B4-BE49-F238E27FC236}">
                    <a16:creationId xmlns:a16="http://schemas.microsoft.com/office/drawing/2014/main" id="{2284B952-6F37-4BE3-B7BB-685EBBDD7341}"/>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28">
                <a:extLst>
                  <a:ext uri="{FF2B5EF4-FFF2-40B4-BE49-F238E27FC236}">
                    <a16:creationId xmlns:a16="http://schemas.microsoft.com/office/drawing/2014/main" id="{A518C2EC-5280-417C-90EE-C3074D421C6D}"/>
                  </a:ext>
                </a:extLst>
              </p:cNvPr>
              <p:cNvSpPr txBox="1">
                <a:spLocks noChangeArrowheads="1"/>
              </p:cNvSpPr>
              <p:nvPr/>
            </p:nvSpPr>
            <p:spPr bwMode="auto">
              <a:xfrm>
                <a:off x="4786" y="2682"/>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nvGrpSpPr>
            <p:cNvPr id="74" name="Group 29">
              <a:extLst>
                <a:ext uri="{FF2B5EF4-FFF2-40B4-BE49-F238E27FC236}">
                  <a16:creationId xmlns:a16="http://schemas.microsoft.com/office/drawing/2014/main" id="{8C5B20DF-DAC3-4C2B-878A-1ED8162D543B}"/>
                </a:ext>
              </a:extLst>
            </p:cNvPr>
            <p:cNvGrpSpPr>
              <a:grpSpLocks/>
            </p:cNvGrpSpPr>
            <p:nvPr/>
          </p:nvGrpSpPr>
          <p:grpSpPr bwMode="auto">
            <a:xfrm>
              <a:off x="6953250" y="3581184"/>
              <a:ext cx="306388" cy="400051"/>
              <a:chOff x="4784" y="2675"/>
              <a:chExt cx="193" cy="252"/>
            </a:xfrm>
          </p:grpSpPr>
          <p:sp>
            <p:nvSpPr>
              <p:cNvPr id="75" name="Oval 30">
                <a:extLst>
                  <a:ext uri="{FF2B5EF4-FFF2-40B4-BE49-F238E27FC236}">
                    <a16:creationId xmlns:a16="http://schemas.microsoft.com/office/drawing/2014/main" id="{9D6DD168-5BED-4C38-9378-9D911F2C6106}"/>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Text Box 31">
                <a:extLst>
                  <a:ext uri="{FF2B5EF4-FFF2-40B4-BE49-F238E27FC236}">
                    <a16:creationId xmlns:a16="http://schemas.microsoft.com/office/drawing/2014/main" id="{C628F0D7-0C7B-42AF-AF67-67EF0B957ECE}"/>
                  </a:ext>
                </a:extLst>
              </p:cNvPr>
              <p:cNvSpPr txBox="1">
                <a:spLocks noChangeArrowheads="1"/>
              </p:cNvSpPr>
              <p:nvPr/>
            </p:nvSpPr>
            <p:spPr bwMode="auto">
              <a:xfrm>
                <a:off x="4786" y="2675"/>
                <a:ext cx="191" cy="252"/>
              </a:xfrm>
              <a:prstGeom prst="rect">
                <a:avLst/>
              </a:prstGeom>
              <a:noFill/>
              <a:ln w="9525">
                <a:noFill/>
                <a:prstDash val="solid"/>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grpSp>
        <p:nvGrpSpPr>
          <p:cNvPr id="3" name="组合 2">
            <a:extLst>
              <a:ext uri="{FF2B5EF4-FFF2-40B4-BE49-F238E27FC236}">
                <a16:creationId xmlns:a16="http://schemas.microsoft.com/office/drawing/2014/main" id="{89B19957-7786-4B4A-8438-F2BFF84D0A05}"/>
              </a:ext>
            </a:extLst>
          </p:cNvPr>
          <p:cNvGrpSpPr/>
          <p:nvPr/>
        </p:nvGrpSpPr>
        <p:grpSpPr>
          <a:xfrm>
            <a:off x="8446427" y="4885193"/>
            <a:ext cx="1441371" cy="587020"/>
            <a:chOff x="4997454" y="4811489"/>
            <a:chExt cx="1441371" cy="587020"/>
          </a:xfrm>
          <a:solidFill>
            <a:srgbClr val="FFC000"/>
          </a:solidFill>
        </p:grpSpPr>
        <p:grpSp>
          <p:nvGrpSpPr>
            <p:cNvPr id="78" name="Group 33">
              <a:extLst>
                <a:ext uri="{FF2B5EF4-FFF2-40B4-BE49-F238E27FC236}">
                  <a16:creationId xmlns:a16="http://schemas.microsoft.com/office/drawing/2014/main" id="{74230475-0465-4D4D-B5A7-3D3DE2606DAF}"/>
                </a:ext>
              </a:extLst>
            </p:cNvPr>
            <p:cNvGrpSpPr>
              <a:grpSpLocks/>
            </p:cNvGrpSpPr>
            <p:nvPr/>
          </p:nvGrpSpPr>
          <p:grpSpPr bwMode="auto">
            <a:xfrm>
              <a:off x="4997454" y="4943252"/>
              <a:ext cx="361950" cy="400050"/>
              <a:chOff x="1316" y="2689"/>
              <a:chExt cx="228" cy="252"/>
            </a:xfrm>
            <a:grpFill/>
          </p:grpSpPr>
          <p:sp>
            <p:nvSpPr>
              <p:cNvPr id="86" name="Oval 34">
                <a:extLst>
                  <a:ext uri="{FF2B5EF4-FFF2-40B4-BE49-F238E27FC236}">
                    <a16:creationId xmlns:a16="http://schemas.microsoft.com/office/drawing/2014/main" id="{D058486D-B2F6-420B-A2D5-0834C17FE809}"/>
                  </a:ext>
                </a:extLst>
              </p:cNvPr>
              <p:cNvSpPr>
                <a:spLocks noChangeArrowheads="1"/>
              </p:cNvSpPr>
              <p:nvPr/>
            </p:nvSpPr>
            <p:spPr bwMode="auto">
              <a:xfrm>
                <a:off x="1352" y="2728"/>
                <a:ext cx="192" cy="184"/>
              </a:xfrm>
              <a:prstGeom prst="ellipse">
                <a:avLst/>
              </a:prstGeom>
              <a:grp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5">
                <a:extLst>
                  <a:ext uri="{FF2B5EF4-FFF2-40B4-BE49-F238E27FC236}">
                    <a16:creationId xmlns:a16="http://schemas.microsoft.com/office/drawing/2014/main" id="{D0D39605-CACF-4B1B-8887-49994E8FE840}"/>
                  </a:ext>
                </a:extLst>
              </p:cNvPr>
              <p:cNvSpPr txBox="1">
                <a:spLocks noChangeArrowheads="1"/>
              </p:cNvSpPr>
              <p:nvPr/>
            </p:nvSpPr>
            <p:spPr bwMode="auto">
              <a:xfrm>
                <a:off x="1316" y="2689"/>
                <a:ext cx="191"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M</a:t>
                </a:r>
              </a:p>
            </p:txBody>
          </p:sp>
        </p:grpSp>
        <p:sp>
          <p:nvSpPr>
            <p:cNvPr id="88" name="Text Box 39">
              <a:extLst>
                <a:ext uri="{FF2B5EF4-FFF2-40B4-BE49-F238E27FC236}">
                  <a16:creationId xmlns:a16="http://schemas.microsoft.com/office/drawing/2014/main" id="{80C32B7A-CC0F-4DB6-9A4A-DDAE2EA57155}"/>
                </a:ext>
              </a:extLst>
            </p:cNvPr>
            <p:cNvSpPr txBox="1">
              <a:spLocks noChangeArrowheads="1"/>
            </p:cNvSpPr>
            <p:nvPr/>
          </p:nvSpPr>
          <p:spPr bwMode="auto">
            <a:xfrm>
              <a:off x="5330829" y="4811489"/>
              <a:ext cx="1107996" cy="58702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主设备</a:t>
              </a:r>
            </a:p>
          </p:txBody>
        </p:sp>
      </p:grpSp>
      <p:grpSp>
        <p:nvGrpSpPr>
          <p:cNvPr id="4" name="组合 3">
            <a:extLst>
              <a:ext uri="{FF2B5EF4-FFF2-40B4-BE49-F238E27FC236}">
                <a16:creationId xmlns:a16="http://schemas.microsoft.com/office/drawing/2014/main" id="{11D14F79-AD53-4F71-8853-03A3C2D07F9D}"/>
              </a:ext>
            </a:extLst>
          </p:cNvPr>
          <p:cNvGrpSpPr/>
          <p:nvPr/>
        </p:nvGrpSpPr>
        <p:grpSpPr>
          <a:xfrm>
            <a:off x="8500406" y="5306046"/>
            <a:ext cx="1363573" cy="587020"/>
            <a:chOff x="5075252" y="5303738"/>
            <a:chExt cx="1363573" cy="587020"/>
          </a:xfrm>
        </p:grpSpPr>
        <p:grpSp>
          <p:nvGrpSpPr>
            <p:cNvPr id="79" name="Group 36">
              <a:extLst>
                <a:ext uri="{FF2B5EF4-FFF2-40B4-BE49-F238E27FC236}">
                  <a16:creationId xmlns:a16="http://schemas.microsoft.com/office/drawing/2014/main" id="{C26B0B70-D3FD-4E8B-9E95-9F2A92475949}"/>
                </a:ext>
              </a:extLst>
            </p:cNvPr>
            <p:cNvGrpSpPr>
              <a:grpSpLocks/>
            </p:cNvGrpSpPr>
            <p:nvPr/>
          </p:nvGrpSpPr>
          <p:grpSpPr bwMode="auto">
            <a:xfrm>
              <a:off x="5075252" y="5403627"/>
              <a:ext cx="309563" cy="400050"/>
              <a:chOff x="4173" y="3371"/>
              <a:chExt cx="195" cy="252"/>
            </a:xfrm>
          </p:grpSpPr>
          <p:sp>
            <p:nvSpPr>
              <p:cNvPr id="84" name="Oval 37">
                <a:extLst>
                  <a:ext uri="{FF2B5EF4-FFF2-40B4-BE49-F238E27FC236}">
                    <a16:creationId xmlns:a16="http://schemas.microsoft.com/office/drawing/2014/main" id="{A5935F1F-7FC3-4A89-9255-733525F62A6C}"/>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Text Box 38">
                <a:extLst>
                  <a:ext uri="{FF2B5EF4-FFF2-40B4-BE49-F238E27FC236}">
                    <a16:creationId xmlns:a16="http://schemas.microsoft.com/office/drawing/2014/main" id="{447DEEA2-99BE-463D-B63D-9F38C018B584}"/>
                  </a:ext>
                </a:extLst>
              </p:cNvPr>
              <p:cNvSpPr txBox="1">
                <a:spLocks noChangeArrowheads="1"/>
              </p:cNvSpPr>
              <p:nvPr/>
            </p:nvSpPr>
            <p:spPr bwMode="auto">
              <a:xfrm>
                <a:off x="4173" y="3371"/>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sp>
          <p:nvSpPr>
            <p:cNvPr id="89" name="Text Box 39">
              <a:extLst>
                <a:ext uri="{FF2B5EF4-FFF2-40B4-BE49-F238E27FC236}">
                  <a16:creationId xmlns:a16="http://schemas.microsoft.com/office/drawing/2014/main" id="{2AF73493-4CCC-4CB7-A4A3-B02A38ACE7FD}"/>
                </a:ext>
              </a:extLst>
            </p:cNvPr>
            <p:cNvSpPr txBox="1">
              <a:spLocks noChangeArrowheads="1"/>
            </p:cNvSpPr>
            <p:nvPr/>
          </p:nvSpPr>
          <p:spPr bwMode="auto">
            <a:xfrm>
              <a:off x="5330829" y="5303738"/>
              <a:ext cx="1107996"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从设备</a:t>
              </a:r>
            </a:p>
          </p:txBody>
        </p:sp>
      </p:grpSp>
      <p:grpSp>
        <p:nvGrpSpPr>
          <p:cNvPr id="5" name="组合 4">
            <a:extLst>
              <a:ext uri="{FF2B5EF4-FFF2-40B4-BE49-F238E27FC236}">
                <a16:creationId xmlns:a16="http://schemas.microsoft.com/office/drawing/2014/main" id="{A2BEA2A7-1497-4BFA-868D-FC943C41F195}"/>
              </a:ext>
            </a:extLst>
          </p:cNvPr>
          <p:cNvGrpSpPr/>
          <p:nvPr/>
        </p:nvGrpSpPr>
        <p:grpSpPr>
          <a:xfrm>
            <a:off x="8509927" y="5710159"/>
            <a:ext cx="1685647" cy="587020"/>
            <a:chOff x="5060954" y="5683205"/>
            <a:chExt cx="1685647" cy="587020"/>
          </a:xfrm>
        </p:grpSpPr>
        <p:grpSp>
          <p:nvGrpSpPr>
            <p:cNvPr id="81" name="Group 40">
              <a:extLst>
                <a:ext uri="{FF2B5EF4-FFF2-40B4-BE49-F238E27FC236}">
                  <a16:creationId xmlns:a16="http://schemas.microsoft.com/office/drawing/2014/main" id="{96552FA9-5084-4E38-A38E-432A032312B0}"/>
                </a:ext>
              </a:extLst>
            </p:cNvPr>
            <p:cNvGrpSpPr>
              <a:grpSpLocks/>
            </p:cNvGrpSpPr>
            <p:nvPr/>
          </p:nvGrpSpPr>
          <p:grpSpPr bwMode="auto">
            <a:xfrm>
              <a:off x="5060954" y="5803677"/>
              <a:ext cx="306388" cy="400050"/>
              <a:chOff x="4784" y="2679"/>
              <a:chExt cx="193" cy="252"/>
            </a:xfrm>
          </p:grpSpPr>
          <p:sp>
            <p:nvSpPr>
              <p:cNvPr id="82" name="Oval 41">
                <a:extLst>
                  <a:ext uri="{FF2B5EF4-FFF2-40B4-BE49-F238E27FC236}">
                    <a16:creationId xmlns:a16="http://schemas.microsoft.com/office/drawing/2014/main" id="{0ED03A39-D56F-45AA-85FB-A2A60320FA25}"/>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4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42">
                <a:extLst>
                  <a:ext uri="{FF2B5EF4-FFF2-40B4-BE49-F238E27FC236}">
                    <a16:creationId xmlns:a16="http://schemas.microsoft.com/office/drawing/2014/main" id="{1E14830C-06CD-4950-B87C-9D7F17A74C8A}"/>
                  </a:ext>
                </a:extLst>
              </p:cNvPr>
              <p:cNvSpPr txBox="1">
                <a:spLocks noChangeArrowheads="1"/>
              </p:cNvSpPr>
              <p:nvPr/>
            </p:nvSpPr>
            <p:spPr bwMode="auto">
              <a:xfrm>
                <a:off x="4786" y="2679"/>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sp>
          <p:nvSpPr>
            <p:cNvPr id="90" name="Text Box 39">
              <a:extLst>
                <a:ext uri="{FF2B5EF4-FFF2-40B4-BE49-F238E27FC236}">
                  <a16:creationId xmlns:a16="http://schemas.microsoft.com/office/drawing/2014/main" id="{720DD64F-70E2-4BC9-A23D-FAC514AAAB0C}"/>
                </a:ext>
              </a:extLst>
            </p:cNvPr>
            <p:cNvSpPr txBox="1">
              <a:spLocks noChangeArrowheads="1"/>
            </p:cNvSpPr>
            <p:nvPr/>
          </p:nvSpPr>
          <p:spPr bwMode="auto">
            <a:xfrm>
              <a:off x="5330829" y="5683205"/>
              <a:ext cx="1415772" cy="587020"/>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Tx/>
                <a:buSzTx/>
                <a:buNone/>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寄放设备</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394895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wipe(left)">
                                      <p:cBhvr>
                                        <p:cTn id="3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组合 193">
            <a:extLst>
              <a:ext uri="{FF2B5EF4-FFF2-40B4-BE49-F238E27FC236}">
                <a16:creationId xmlns:a16="http://schemas.microsoft.com/office/drawing/2014/main" id="{D3638E7C-51E6-444A-9CCA-F179256A9D65}"/>
              </a:ext>
            </a:extLst>
          </p:cNvPr>
          <p:cNvGrpSpPr/>
          <p:nvPr/>
        </p:nvGrpSpPr>
        <p:grpSpPr>
          <a:xfrm>
            <a:off x="430213" y="0"/>
            <a:ext cx="2992180" cy="1428589"/>
            <a:chOff x="551030" y="-368704"/>
            <a:chExt cx="2992180" cy="1428589"/>
          </a:xfrm>
        </p:grpSpPr>
        <p:grpSp>
          <p:nvGrpSpPr>
            <p:cNvPr id="195" name="组合 194">
              <a:extLst>
                <a:ext uri="{FF2B5EF4-FFF2-40B4-BE49-F238E27FC236}">
                  <a16:creationId xmlns:a16="http://schemas.microsoft.com/office/drawing/2014/main" id="{44B08680-D46A-4103-81C9-6C982EAF46A8}"/>
                </a:ext>
              </a:extLst>
            </p:cNvPr>
            <p:cNvGrpSpPr/>
            <p:nvPr/>
          </p:nvGrpSpPr>
          <p:grpSpPr>
            <a:xfrm>
              <a:off x="1201632" y="303925"/>
              <a:ext cx="2341578" cy="675443"/>
              <a:chOff x="1839059" y="967769"/>
              <a:chExt cx="2341578" cy="675443"/>
            </a:xfrm>
          </p:grpSpPr>
          <p:sp>
            <p:nvSpPr>
              <p:cNvPr id="197" name="矩形: 圆角 196">
                <a:extLst>
                  <a:ext uri="{FF2B5EF4-FFF2-40B4-BE49-F238E27FC236}">
                    <a16:creationId xmlns:a16="http://schemas.microsoft.com/office/drawing/2014/main" id="{5BBA83D7-7690-4CD1-B350-F56AD2A38DC3}"/>
                  </a:ext>
                </a:extLst>
              </p:cNvPr>
              <p:cNvSpPr/>
              <p:nvPr/>
            </p:nvSpPr>
            <p:spPr>
              <a:xfrm>
                <a:off x="1839059" y="967769"/>
                <a:ext cx="234157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98" name="文本框 197">
                <a:extLst>
                  <a:ext uri="{FF2B5EF4-FFF2-40B4-BE49-F238E27FC236}">
                    <a16:creationId xmlns:a16="http://schemas.microsoft.com/office/drawing/2014/main" id="{BD207E2E-C688-4FB1-856D-540C17D12C3B}"/>
                  </a:ext>
                </a:extLst>
              </p:cNvPr>
              <p:cNvSpPr txBox="1"/>
              <p:nvPr/>
            </p:nvSpPr>
            <p:spPr>
              <a:xfrm>
                <a:off x="2786093" y="1057950"/>
                <a:ext cx="112968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蓝牙</a:t>
                </a:r>
              </a:p>
            </p:txBody>
          </p:sp>
        </p:grpSp>
        <p:pic>
          <p:nvPicPr>
            <p:cNvPr id="196" name="图片 195">
              <a:extLst>
                <a:ext uri="{FF2B5EF4-FFF2-40B4-BE49-F238E27FC236}">
                  <a16:creationId xmlns:a16="http://schemas.microsoft.com/office/drawing/2014/main" id="{BD6E395A-91BF-4789-A948-BE95B117B10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1" name="组合 100">
            <a:extLst>
              <a:ext uri="{FF2B5EF4-FFF2-40B4-BE49-F238E27FC236}">
                <a16:creationId xmlns:a16="http://schemas.microsoft.com/office/drawing/2014/main" id="{0107445E-B0D9-4E54-9D1E-7ACBB6AFE961}"/>
              </a:ext>
            </a:extLst>
          </p:cNvPr>
          <p:cNvGrpSpPr/>
          <p:nvPr/>
        </p:nvGrpSpPr>
        <p:grpSpPr>
          <a:xfrm>
            <a:off x="834457" y="1795357"/>
            <a:ext cx="6849964" cy="4142288"/>
            <a:chOff x="1403750" y="3593123"/>
            <a:chExt cx="6849964" cy="4142288"/>
          </a:xfrm>
        </p:grpSpPr>
        <p:grpSp>
          <p:nvGrpSpPr>
            <p:cNvPr id="102" name="组合 101">
              <a:extLst>
                <a:ext uri="{FF2B5EF4-FFF2-40B4-BE49-F238E27FC236}">
                  <a16:creationId xmlns:a16="http://schemas.microsoft.com/office/drawing/2014/main" id="{A510CC11-1BA7-4AED-8CFE-7A80C7EF410A}"/>
                </a:ext>
              </a:extLst>
            </p:cNvPr>
            <p:cNvGrpSpPr/>
            <p:nvPr/>
          </p:nvGrpSpPr>
          <p:grpSpPr>
            <a:xfrm>
              <a:off x="1403750" y="3593123"/>
              <a:ext cx="490436" cy="476221"/>
              <a:chOff x="1403750" y="3593123"/>
              <a:chExt cx="808892" cy="785446"/>
            </a:xfrm>
          </p:grpSpPr>
          <p:sp>
            <p:nvSpPr>
              <p:cNvPr id="104" name="对话气泡: 椭圆形 103">
                <a:extLst>
                  <a:ext uri="{FF2B5EF4-FFF2-40B4-BE49-F238E27FC236}">
                    <a16:creationId xmlns:a16="http://schemas.microsoft.com/office/drawing/2014/main" id="{79DF3117-4C8B-433B-8D64-CC0C5DF497D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round-web-cam_17861">
                <a:extLst>
                  <a:ext uri="{FF2B5EF4-FFF2-40B4-BE49-F238E27FC236}">
                    <a16:creationId xmlns:a16="http://schemas.microsoft.com/office/drawing/2014/main" id="{FF1BDD17-B22D-482D-A5EF-362516C8CE3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03" name="Text Box 79">
              <a:extLst>
                <a:ext uri="{FF2B5EF4-FFF2-40B4-BE49-F238E27FC236}">
                  <a16:creationId xmlns:a16="http://schemas.microsoft.com/office/drawing/2014/main" id="{D30302D4-4E82-4F0E-BF7C-20ADB1588B99}"/>
                </a:ext>
              </a:extLst>
            </p:cNvPr>
            <p:cNvSpPr txBox="1">
              <a:spLocks noChangeArrowheads="1"/>
            </p:cNvSpPr>
            <p:nvPr/>
          </p:nvSpPr>
          <p:spPr bwMode="auto">
            <a:xfrm>
              <a:off x="1985931" y="3593123"/>
              <a:ext cx="6267783" cy="414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SimHei" panose="02010609060101010101" pitchFamily="49" charset="-122"/>
                  <a:ea typeface="SimHei" panose="02010609060101010101" pitchFamily="49" charset="-122"/>
                </a:rPr>
                <a:t>蓝牙技术工作原理包括：</a:t>
              </a:r>
            </a:p>
            <a:p>
              <a:pPr>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无线频段：蓝牙设备在</a:t>
              </a:r>
              <a:r>
                <a:rPr lang="en-US" altLang="zh-CN" sz="2400" dirty="0">
                  <a:latin typeface="SimHei" panose="02010609060101010101" pitchFamily="49" charset="-122"/>
                  <a:ea typeface="SimHei" panose="02010609060101010101" pitchFamily="49" charset="-122"/>
                </a:rPr>
                <a:t>2.4 </a:t>
              </a:r>
              <a:r>
                <a:rPr lang="en-GB" altLang="zh-CN" sz="2400" dirty="0">
                  <a:latin typeface="SimHei" panose="02010609060101010101" pitchFamily="49" charset="-122"/>
                  <a:ea typeface="SimHei" panose="02010609060101010101" pitchFamily="49" charset="-122"/>
                </a:rPr>
                <a:t>GHz</a:t>
              </a:r>
              <a:r>
                <a:rPr lang="zh-CN" altLang="en-US" sz="2400" dirty="0">
                  <a:latin typeface="SimHei" panose="02010609060101010101" pitchFamily="49" charset="-122"/>
                  <a:ea typeface="SimHei" panose="02010609060101010101" pitchFamily="49" charset="-122"/>
                </a:rPr>
                <a:t>频段进行通信。</a:t>
              </a:r>
            </a:p>
            <a:p>
              <a:pPr>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跳频扩频（</a:t>
              </a:r>
              <a:r>
                <a:rPr lang="en-GB" altLang="zh-CN" sz="2400" dirty="0">
                  <a:latin typeface="SimHei" panose="02010609060101010101" pitchFamily="49" charset="-122"/>
                  <a:ea typeface="SimHei" panose="02010609060101010101" pitchFamily="49" charset="-122"/>
                </a:rPr>
                <a:t>FHSS</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蓝牙使用跳频扩频技术，将信号快速地在</a:t>
              </a:r>
              <a:r>
                <a:rPr lang="en-US" altLang="zh-CN" sz="2400" dirty="0">
                  <a:latin typeface="SimHei" panose="02010609060101010101" pitchFamily="49" charset="-122"/>
                  <a:ea typeface="SimHei" panose="02010609060101010101" pitchFamily="49" charset="-122"/>
                </a:rPr>
                <a:t>79</a:t>
              </a:r>
              <a:r>
                <a:rPr lang="zh-CN" altLang="en-US" sz="2400" dirty="0">
                  <a:latin typeface="SimHei" panose="02010609060101010101" pitchFamily="49" charset="-122"/>
                  <a:ea typeface="SimHei" panose="02010609060101010101" pitchFamily="49" charset="-122"/>
                </a:rPr>
                <a:t>个（或更多）频道之间切换，以减少干扰和提高通信的稳定性。</a:t>
              </a:r>
            </a:p>
            <a:p>
              <a:pPr>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主从结构：蓝牙通信采用主设备和从设备结构，主设备负责控制通信和管理连接。</a:t>
              </a:r>
            </a:p>
            <a:p>
              <a:pPr>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数据传输：支持点对点和点对多点的连接模式，允许多个设备形成一个小型网络（称为“</a:t>
              </a:r>
              <a:r>
                <a:rPr lang="en-GB" altLang="zh-CN" sz="2400" dirty="0">
                  <a:latin typeface="SimHei" panose="02010609060101010101" pitchFamily="49" charset="-122"/>
                  <a:ea typeface="SimHei" panose="02010609060101010101" pitchFamily="49" charset="-122"/>
                </a:rPr>
                <a:t>Piconet”</a:t>
              </a:r>
              <a:r>
                <a:rPr lang="zh-CN" altLang="en-GB" sz="2400" dirty="0">
                  <a:latin typeface="SimHei" panose="02010609060101010101" pitchFamily="49" charset="-122"/>
                  <a:ea typeface="SimHei" panose="02010609060101010101" pitchFamily="49" charset="-122"/>
                </a:rPr>
                <a:t>）。</a:t>
              </a:r>
            </a:p>
            <a:p>
              <a:pPr>
                <a:lnSpc>
                  <a:spcPct val="110000"/>
                </a:lnSpc>
              </a:pPr>
              <a:endParaRPr kumimoji="1" lang="zh-CN" altLang="en-US" sz="2400" dirty="0">
                <a:latin typeface="SimHei" panose="02010609060101010101" pitchFamily="49" charset="-122"/>
                <a:ea typeface="SimHei" panose="02010609060101010101" pitchFamily="49"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6CA04C6C-47A7-4CA9-8CB9-09BF3E3BC649}"/>
              </a:ext>
            </a:extLst>
          </p:cNvPr>
          <p:cNvGrpSpPr/>
          <p:nvPr/>
        </p:nvGrpSpPr>
        <p:grpSpPr>
          <a:xfrm>
            <a:off x="7598424" y="1564615"/>
            <a:ext cx="3479800" cy="3416300"/>
            <a:chOff x="4356100" y="1468211"/>
            <a:chExt cx="3479800" cy="3416300"/>
          </a:xfrm>
        </p:grpSpPr>
        <p:sp>
          <p:nvSpPr>
            <p:cNvPr id="49" name="Oval 4">
              <a:extLst>
                <a:ext uri="{FF2B5EF4-FFF2-40B4-BE49-F238E27FC236}">
                  <a16:creationId xmlns:a16="http://schemas.microsoft.com/office/drawing/2014/main" id="{E637094E-D36A-4B43-961E-5D21C65862EF}"/>
                </a:ext>
              </a:extLst>
            </p:cNvPr>
            <p:cNvSpPr>
              <a:spLocks noChangeArrowheads="1"/>
            </p:cNvSpPr>
            <p:nvPr/>
          </p:nvSpPr>
          <p:spPr bwMode="auto">
            <a:xfrm>
              <a:off x="4356100" y="1468211"/>
              <a:ext cx="3479800" cy="3416300"/>
            </a:xfrm>
            <a:prstGeom prst="ellipse">
              <a:avLst/>
            </a:prstGeom>
            <a:solidFill>
              <a:srgbClr val="B7E9FB">
                <a:alpha val="49019"/>
              </a:srgbClr>
            </a:solidFill>
            <a:ln>
              <a:noFill/>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0" name="Group 5">
              <a:extLst>
                <a:ext uri="{FF2B5EF4-FFF2-40B4-BE49-F238E27FC236}">
                  <a16:creationId xmlns:a16="http://schemas.microsoft.com/office/drawing/2014/main" id="{5C542F7A-5D4D-4A19-A19A-48C7AF203435}"/>
                </a:ext>
              </a:extLst>
            </p:cNvPr>
            <p:cNvGrpSpPr>
              <a:grpSpLocks/>
            </p:cNvGrpSpPr>
            <p:nvPr/>
          </p:nvGrpSpPr>
          <p:grpSpPr bwMode="auto">
            <a:xfrm>
              <a:off x="5921375" y="2989047"/>
              <a:ext cx="365125" cy="400051"/>
              <a:chOff x="1314" y="2710"/>
              <a:chExt cx="230" cy="252"/>
            </a:xfrm>
            <a:solidFill>
              <a:srgbClr val="FFC000"/>
            </a:solidFill>
          </p:grpSpPr>
          <p:sp>
            <p:nvSpPr>
              <p:cNvPr id="51" name="Oval 6">
                <a:extLst>
                  <a:ext uri="{FF2B5EF4-FFF2-40B4-BE49-F238E27FC236}">
                    <a16:creationId xmlns:a16="http://schemas.microsoft.com/office/drawing/2014/main" id="{2C056466-3241-42CB-9754-FF508B034446}"/>
                  </a:ext>
                </a:extLst>
              </p:cNvPr>
              <p:cNvSpPr>
                <a:spLocks noChangeArrowheads="1"/>
              </p:cNvSpPr>
              <p:nvPr/>
            </p:nvSpPr>
            <p:spPr bwMode="auto">
              <a:xfrm>
                <a:off x="1352" y="2744"/>
                <a:ext cx="192" cy="184"/>
              </a:xfrm>
              <a:prstGeom prst="ellipse">
                <a:avLst/>
              </a:prstGeom>
              <a:grp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7">
                <a:extLst>
                  <a:ext uri="{FF2B5EF4-FFF2-40B4-BE49-F238E27FC236}">
                    <a16:creationId xmlns:a16="http://schemas.microsoft.com/office/drawing/2014/main" id="{A5F60464-277A-4096-B0B1-7FCE17CE3AF8}"/>
                  </a:ext>
                </a:extLst>
              </p:cNvPr>
              <p:cNvSpPr txBox="1">
                <a:spLocks noChangeArrowheads="1"/>
              </p:cNvSpPr>
              <p:nvPr/>
            </p:nvSpPr>
            <p:spPr bwMode="auto">
              <a:xfrm>
                <a:off x="1314" y="2710"/>
                <a:ext cx="191"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M</a:t>
                </a:r>
              </a:p>
            </p:txBody>
          </p:sp>
        </p:grpSp>
        <p:sp>
          <p:nvSpPr>
            <p:cNvPr id="53" name="Line 8">
              <a:extLst>
                <a:ext uri="{FF2B5EF4-FFF2-40B4-BE49-F238E27FC236}">
                  <a16:creationId xmlns:a16="http://schemas.microsoft.com/office/drawing/2014/main" id="{3A370F90-5965-42F0-BE5C-888FE8A43016}"/>
                </a:ext>
              </a:extLst>
            </p:cNvPr>
            <p:cNvSpPr>
              <a:spLocks noChangeShapeType="1"/>
            </p:cNvSpPr>
            <p:nvPr/>
          </p:nvSpPr>
          <p:spPr bwMode="auto">
            <a:xfrm>
              <a:off x="6299200" y="3195411"/>
              <a:ext cx="15240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9">
              <a:extLst>
                <a:ext uri="{FF2B5EF4-FFF2-40B4-BE49-F238E27FC236}">
                  <a16:creationId xmlns:a16="http://schemas.microsoft.com/office/drawing/2014/main" id="{1E55E40C-24EE-4002-8F55-7189E72D9707}"/>
                </a:ext>
              </a:extLst>
            </p:cNvPr>
            <p:cNvSpPr>
              <a:spLocks noChangeShapeType="1"/>
            </p:cNvSpPr>
            <p:nvPr/>
          </p:nvSpPr>
          <p:spPr bwMode="auto">
            <a:xfrm>
              <a:off x="4356100" y="3195411"/>
              <a:ext cx="1587500" cy="15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0">
              <a:extLst>
                <a:ext uri="{FF2B5EF4-FFF2-40B4-BE49-F238E27FC236}">
                  <a16:creationId xmlns:a16="http://schemas.microsoft.com/office/drawing/2014/main" id="{997A1BAD-54F5-4F76-9026-1C54759FB5A0}"/>
                </a:ext>
              </a:extLst>
            </p:cNvPr>
            <p:cNvSpPr txBox="1">
              <a:spLocks noChangeArrowheads="1"/>
            </p:cNvSpPr>
            <p:nvPr/>
          </p:nvSpPr>
          <p:spPr bwMode="auto">
            <a:xfrm>
              <a:off x="6918325" y="2863624"/>
              <a:ext cx="6976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覆盖</a:t>
              </a:r>
            </a:p>
            <a:p>
              <a:pPr eaLnBrk="1" hangingPunct="1">
                <a:spcBef>
                  <a:spcPct val="0"/>
                </a:spcBef>
                <a:buClrTx/>
                <a:buSzTx/>
                <a:buFontTx/>
                <a:buNone/>
              </a:pPr>
              <a:r>
                <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rPr>
                <a:t>半径</a:t>
              </a:r>
            </a:p>
          </p:txBody>
        </p:sp>
        <p:grpSp>
          <p:nvGrpSpPr>
            <p:cNvPr id="56" name="Group 11">
              <a:extLst>
                <a:ext uri="{FF2B5EF4-FFF2-40B4-BE49-F238E27FC236}">
                  <a16:creationId xmlns:a16="http://schemas.microsoft.com/office/drawing/2014/main" id="{C89BCFBE-24A0-4FB5-8783-29A95D242D39}"/>
                </a:ext>
              </a:extLst>
            </p:cNvPr>
            <p:cNvGrpSpPr>
              <a:grpSpLocks/>
            </p:cNvGrpSpPr>
            <p:nvPr/>
          </p:nvGrpSpPr>
          <p:grpSpPr bwMode="auto">
            <a:xfrm>
              <a:off x="5394325" y="2315949"/>
              <a:ext cx="320675" cy="400051"/>
              <a:chOff x="4166" y="3366"/>
              <a:chExt cx="202" cy="252"/>
            </a:xfrm>
          </p:grpSpPr>
          <p:sp>
            <p:nvSpPr>
              <p:cNvPr id="57" name="Oval 12">
                <a:extLst>
                  <a:ext uri="{FF2B5EF4-FFF2-40B4-BE49-F238E27FC236}">
                    <a16:creationId xmlns:a16="http://schemas.microsoft.com/office/drawing/2014/main" id="{C3F4A818-D374-4CFE-9F7F-30B1B9C8689E}"/>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13">
                <a:extLst>
                  <a:ext uri="{FF2B5EF4-FFF2-40B4-BE49-F238E27FC236}">
                    <a16:creationId xmlns:a16="http://schemas.microsoft.com/office/drawing/2014/main" id="{8041BD66-3C9F-460F-85A6-E5D44F3C7E0E}"/>
                  </a:ext>
                </a:extLst>
              </p:cNvPr>
              <p:cNvSpPr txBox="1">
                <a:spLocks noChangeArrowheads="1"/>
              </p:cNvSpPr>
              <p:nvPr/>
            </p:nvSpPr>
            <p:spPr bwMode="auto">
              <a:xfrm>
                <a:off x="4166" y="3366"/>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grpSp>
          <p:nvGrpSpPr>
            <p:cNvPr id="59" name="Group 14">
              <a:extLst>
                <a:ext uri="{FF2B5EF4-FFF2-40B4-BE49-F238E27FC236}">
                  <a16:creationId xmlns:a16="http://schemas.microsoft.com/office/drawing/2014/main" id="{71FF1A6F-EF21-49BA-9F33-145712A2CB6A}"/>
                </a:ext>
              </a:extLst>
            </p:cNvPr>
            <p:cNvGrpSpPr>
              <a:grpSpLocks/>
            </p:cNvGrpSpPr>
            <p:nvPr/>
          </p:nvGrpSpPr>
          <p:grpSpPr bwMode="auto">
            <a:xfrm>
              <a:off x="6315075" y="3617699"/>
              <a:ext cx="314325" cy="400051"/>
              <a:chOff x="4170" y="3370"/>
              <a:chExt cx="198" cy="252"/>
            </a:xfrm>
          </p:grpSpPr>
          <p:sp>
            <p:nvSpPr>
              <p:cNvPr id="60" name="Oval 15">
                <a:extLst>
                  <a:ext uri="{FF2B5EF4-FFF2-40B4-BE49-F238E27FC236}">
                    <a16:creationId xmlns:a16="http://schemas.microsoft.com/office/drawing/2014/main" id="{B34EED18-4571-47DA-BC65-E7629F4619FA}"/>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Text Box 16">
                <a:extLst>
                  <a:ext uri="{FF2B5EF4-FFF2-40B4-BE49-F238E27FC236}">
                    <a16:creationId xmlns:a16="http://schemas.microsoft.com/office/drawing/2014/main" id="{0E58AABC-A657-42B9-A8B9-814C61D206E3}"/>
                  </a:ext>
                </a:extLst>
              </p:cNvPr>
              <p:cNvSpPr txBox="1">
                <a:spLocks noChangeArrowheads="1"/>
              </p:cNvSpPr>
              <p:nvPr/>
            </p:nvSpPr>
            <p:spPr bwMode="auto">
              <a:xfrm>
                <a:off x="4170" y="3370"/>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grpSp>
          <p:nvGrpSpPr>
            <p:cNvPr id="62" name="Group 17">
              <a:extLst>
                <a:ext uri="{FF2B5EF4-FFF2-40B4-BE49-F238E27FC236}">
                  <a16:creationId xmlns:a16="http://schemas.microsoft.com/office/drawing/2014/main" id="{1E31822B-8099-41E2-A077-1FD5466F0A29}"/>
                </a:ext>
              </a:extLst>
            </p:cNvPr>
            <p:cNvGrpSpPr>
              <a:grpSpLocks/>
            </p:cNvGrpSpPr>
            <p:nvPr/>
          </p:nvGrpSpPr>
          <p:grpSpPr bwMode="auto">
            <a:xfrm>
              <a:off x="5116523" y="3678024"/>
              <a:ext cx="306388" cy="400051"/>
              <a:chOff x="4175" y="3368"/>
              <a:chExt cx="193" cy="252"/>
            </a:xfrm>
          </p:grpSpPr>
          <p:sp>
            <p:nvSpPr>
              <p:cNvPr id="63" name="Oval 18">
                <a:extLst>
                  <a:ext uri="{FF2B5EF4-FFF2-40B4-BE49-F238E27FC236}">
                    <a16:creationId xmlns:a16="http://schemas.microsoft.com/office/drawing/2014/main" id="{F2FB3F10-FD85-4A9A-AB7F-14225765BC68}"/>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Text Box 19">
                <a:extLst>
                  <a:ext uri="{FF2B5EF4-FFF2-40B4-BE49-F238E27FC236}">
                    <a16:creationId xmlns:a16="http://schemas.microsoft.com/office/drawing/2014/main" id="{0948D4F0-5A06-43B3-A353-8D84B4C8EB25}"/>
                  </a:ext>
                </a:extLst>
              </p:cNvPr>
              <p:cNvSpPr txBox="1">
                <a:spLocks noChangeArrowheads="1"/>
              </p:cNvSpPr>
              <p:nvPr/>
            </p:nvSpPr>
            <p:spPr bwMode="auto">
              <a:xfrm>
                <a:off x="4175" y="3368"/>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grpSp>
          <p:nvGrpSpPr>
            <p:cNvPr id="65" name="Group 20">
              <a:extLst>
                <a:ext uri="{FF2B5EF4-FFF2-40B4-BE49-F238E27FC236}">
                  <a16:creationId xmlns:a16="http://schemas.microsoft.com/office/drawing/2014/main" id="{0338A825-777A-4E75-B2F9-F192AA7391AE}"/>
                </a:ext>
              </a:extLst>
            </p:cNvPr>
            <p:cNvGrpSpPr>
              <a:grpSpLocks/>
            </p:cNvGrpSpPr>
            <p:nvPr/>
          </p:nvGrpSpPr>
          <p:grpSpPr bwMode="auto">
            <a:xfrm>
              <a:off x="6457950" y="2222284"/>
              <a:ext cx="306388" cy="400051"/>
              <a:chOff x="4784" y="2683"/>
              <a:chExt cx="193" cy="252"/>
            </a:xfrm>
          </p:grpSpPr>
          <p:sp>
            <p:nvSpPr>
              <p:cNvPr id="66" name="Oval 21">
                <a:extLst>
                  <a:ext uri="{FF2B5EF4-FFF2-40B4-BE49-F238E27FC236}">
                    <a16:creationId xmlns:a16="http://schemas.microsoft.com/office/drawing/2014/main" id="{B2454948-717C-418C-933E-48D4FD8EA02F}"/>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Text Box 22">
                <a:extLst>
                  <a:ext uri="{FF2B5EF4-FFF2-40B4-BE49-F238E27FC236}">
                    <a16:creationId xmlns:a16="http://schemas.microsoft.com/office/drawing/2014/main" id="{4659B37F-C3CA-4117-A9FB-376AA6292239}"/>
                  </a:ext>
                </a:extLst>
              </p:cNvPr>
              <p:cNvSpPr txBox="1">
                <a:spLocks noChangeArrowheads="1"/>
              </p:cNvSpPr>
              <p:nvPr/>
            </p:nvSpPr>
            <p:spPr bwMode="auto">
              <a:xfrm>
                <a:off x="4786" y="2683"/>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nvGrpSpPr>
            <p:cNvPr id="68" name="Group 23">
              <a:extLst>
                <a:ext uri="{FF2B5EF4-FFF2-40B4-BE49-F238E27FC236}">
                  <a16:creationId xmlns:a16="http://schemas.microsoft.com/office/drawing/2014/main" id="{752D37F7-78A0-4975-9B11-F3C8B58FB43A}"/>
                </a:ext>
              </a:extLst>
            </p:cNvPr>
            <p:cNvGrpSpPr>
              <a:grpSpLocks/>
            </p:cNvGrpSpPr>
            <p:nvPr/>
          </p:nvGrpSpPr>
          <p:grpSpPr bwMode="auto">
            <a:xfrm>
              <a:off x="5911850" y="3770097"/>
              <a:ext cx="306388" cy="400051"/>
              <a:chOff x="4784" y="2682"/>
              <a:chExt cx="193" cy="252"/>
            </a:xfrm>
          </p:grpSpPr>
          <p:sp>
            <p:nvSpPr>
              <p:cNvPr id="69" name="Oval 24">
                <a:extLst>
                  <a:ext uri="{FF2B5EF4-FFF2-40B4-BE49-F238E27FC236}">
                    <a16:creationId xmlns:a16="http://schemas.microsoft.com/office/drawing/2014/main" id="{F4B2815D-23EB-41E2-AB78-96FDD5C51364}"/>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25">
                <a:extLst>
                  <a:ext uri="{FF2B5EF4-FFF2-40B4-BE49-F238E27FC236}">
                    <a16:creationId xmlns:a16="http://schemas.microsoft.com/office/drawing/2014/main" id="{8F976DAF-5E91-4C0C-A655-5016D9F3BE2F}"/>
                  </a:ext>
                </a:extLst>
              </p:cNvPr>
              <p:cNvSpPr txBox="1">
                <a:spLocks noChangeArrowheads="1"/>
              </p:cNvSpPr>
              <p:nvPr/>
            </p:nvSpPr>
            <p:spPr bwMode="auto">
              <a:xfrm>
                <a:off x="4786" y="2682"/>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nvGrpSpPr>
            <p:cNvPr id="71" name="Group 26">
              <a:extLst>
                <a:ext uri="{FF2B5EF4-FFF2-40B4-BE49-F238E27FC236}">
                  <a16:creationId xmlns:a16="http://schemas.microsoft.com/office/drawing/2014/main" id="{51B77AF8-E8EE-4912-ADD6-065523666BCA}"/>
                </a:ext>
              </a:extLst>
            </p:cNvPr>
            <p:cNvGrpSpPr>
              <a:grpSpLocks/>
            </p:cNvGrpSpPr>
            <p:nvPr/>
          </p:nvGrpSpPr>
          <p:grpSpPr bwMode="auto">
            <a:xfrm>
              <a:off x="5632450" y="2728697"/>
              <a:ext cx="306388" cy="400051"/>
              <a:chOff x="4784" y="2682"/>
              <a:chExt cx="193" cy="252"/>
            </a:xfrm>
          </p:grpSpPr>
          <p:sp>
            <p:nvSpPr>
              <p:cNvPr id="72" name="Oval 27">
                <a:extLst>
                  <a:ext uri="{FF2B5EF4-FFF2-40B4-BE49-F238E27FC236}">
                    <a16:creationId xmlns:a16="http://schemas.microsoft.com/office/drawing/2014/main" id="{2284B952-6F37-4BE3-B7BB-685EBBDD7341}"/>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28">
                <a:extLst>
                  <a:ext uri="{FF2B5EF4-FFF2-40B4-BE49-F238E27FC236}">
                    <a16:creationId xmlns:a16="http://schemas.microsoft.com/office/drawing/2014/main" id="{A518C2EC-5280-417C-90EE-C3074D421C6D}"/>
                  </a:ext>
                </a:extLst>
              </p:cNvPr>
              <p:cNvSpPr txBox="1">
                <a:spLocks noChangeArrowheads="1"/>
              </p:cNvSpPr>
              <p:nvPr/>
            </p:nvSpPr>
            <p:spPr bwMode="auto">
              <a:xfrm>
                <a:off x="4786" y="2682"/>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nvGrpSpPr>
            <p:cNvPr id="74" name="Group 29">
              <a:extLst>
                <a:ext uri="{FF2B5EF4-FFF2-40B4-BE49-F238E27FC236}">
                  <a16:creationId xmlns:a16="http://schemas.microsoft.com/office/drawing/2014/main" id="{8C5B20DF-DAC3-4C2B-878A-1ED8162D543B}"/>
                </a:ext>
              </a:extLst>
            </p:cNvPr>
            <p:cNvGrpSpPr>
              <a:grpSpLocks/>
            </p:cNvGrpSpPr>
            <p:nvPr/>
          </p:nvGrpSpPr>
          <p:grpSpPr bwMode="auto">
            <a:xfrm>
              <a:off x="6953250" y="3581184"/>
              <a:ext cx="306388" cy="400051"/>
              <a:chOff x="4784" y="2675"/>
              <a:chExt cx="193" cy="252"/>
            </a:xfrm>
          </p:grpSpPr>
          <p:sp>
            <p:nvSpPr>
              <p:cNvPr id="75" name="Oval 30">
                <a:extLst>
                  <a:ext uri="{FF2B5EF4-FFF2-40B4-BE49-F238E27FC236}">
                    <a16:creationId xmlns:a16="http://schemas.microsoft.com/office/drawing/2014/main" id="{9D6DD168-5BED-4C38-9378-9D911F2C6106}"/>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Text Box 31">
                <a:extLst>
                  <a:ext uri="{FF2B5EF4-FFF2-40B4-BE49-F238E27FC236}">
                    <a16:creationId xmlns:a16="http://schemas.microsoft.com/office/drawing/2014/main" id="{C628F0D7-0C7B-42AF-AF67-67EF0B957ECE}"/>
                  </a:ext>
                </a:extLst>
              </p:cNvPr>
              <p:cNvSpPr txBox="1">
                <a:spLocks noChangeArrowheads="1"/>
              </p:cNvSpPr>
              <p:nvPr/>
            </p:nvSpPr>
            <p:spPr bwMode="auto">
              <a:xfrm>
                <a:off x="4786" y="2675"/>
                <a:ext cx="191" cy="252"/>
              </a:xfrm>
              <a:prstGeom prst="rect">
                <a:avLst/>
              </a:prstGeom>
              <a:noFill/>
              <a:ln w="9525">
                <a:noFill/>
                <a:prstDash val="solid"/>
                <a:miter lim="800000"/>
                <a:headEnd/>
                <a:tailEnd/>
              </a:ln>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grpSp>
      <p:grpSp>
        <p:nvGrpSpPr>
          <p:cNvPr id="3" name="组合 2">
            <a:extLst>
              <a:ext uri="{FF2B5EF4-FFF2-40B4-BE49-F238E27FC236}">
                <a16:creationId xmlns:a16="http://schemas.microsoft.com/office/drawing/2014/main" id="{89B19957-7786-4B4A-8438-F2BFF84D0A05}"/>
              </a:ext>
            </a:extLst>
          </p:cNvPr>
          <p:cNvGrpSpPr/>
          <p:nvPr/>
        </p:nvGrpSpPr>
        <p:grpSpPr>
          <a:xfrm>
            <a:off x="8446427" y="4885193"/>
            <a:ext cx="1441371" cy="587020"/>
            <a:chOff x="4997454" y="4811489"/>
            <a:chExt cx="1441371" cy="587020"/>
          </a:xfrm>
          <a:solidFill>
            <a:srgbClr val="FFC000"/>
          </a:solidFill>
        </p:grpSpPr>
        <p:grpSp>
          <p:nvGrpSpPr>
            <p:cNvPr id="78" name="Group 33">
              <a:extLst>
                <a:ext uri="{FF2B5EF4-FFF2-40B4-BE49-F238E27FC236}">
                  <a16:creationId xmlns:a16="http://schemas.microsoft.com/office/drawing/2014/main" id="{74230475-0465-4D4D-B5A7-3D3DE2606DAF}"/>
                </a:ext>
              </a:extLst>
            </p:cNvPr>
            <p:cNvGrpSpPr>
              <a:grpSpLocks/>
            </p:cNvGrpSpPr>
            <p:nvPr/>
          </p:nvGrpSpPr>
          <p:grpSpPr bwMode="auto">
            <a:xfrm>
              <a:off x="4997454" y="4943252"/>
              <a:ext cx="361950" cy="400050"/>
              <a:chOff x="1316" y="2689"/>
              <a:chExt cx="228" cy="252"/>
            </a:xfrm>
            <a:grpFill/>
          </p:grpSpPr>
          <p:sp>
            <p:nvSpPr>
              <p:cNvPr id="86" name="Oval 34">
                <a:extLst>
                  <a:ext uri="{FF2B5EF4-FFF2-40B4-BE49-F238E27FC236}">
                    <a16:creationId xmlns:a16="http://schemas.microsoft.com/office/drawing/2014/main" id="{D058486D-B2F6-420B-A2D5-0834C17FE809}"/>
                  </a:ext>
                </a:extLst>
              </p:cNvPr>
              <p:cNvSpPr>
                <a:spLocks noChangeArrowheads="1"/>
              </p:cNvSpPr>
              <p:nvPr/>
            </p:nvSpPr>
            <p:spPr bwMode="auto">
              <a:xfrm>
                <a:off x="1352" y="2728"/>
                <a:ext cx="192" cy="184"/>
              </a:xfrm>
              <a:prstGeom prst="ellipse">
                <a:avLst/>
              </a:prstGeom>
              <a:grp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5">
                <a:extLst>
                  <a:ext uri="{FF2B5EF4-FFF2-40B4-BE49-F238E27FC236}">
                    <a16:creationId xmlns:a16="http://schemas.microsoft.com/office/drawing/2014/main" id="{D0D39605-CACF-4B1B-8887-49994E8FE840}"/>
                  </a:ext>
                </a:extLst>
              </p:cNvPr>
              <p:cNvSpPr txBox="1">
                <a:spLocks noChangeArrowheads="1"/>
              </p:cNvSpPr>
              <p:nvPr/>
            </p:nvSpPr>
            <p:spPr bwMode="auto">
              <a:xfrm>
                <a:off x="1316" y="2689"/>
                <a:ext cx="191"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M</a:t>
                </a:r>
              </a:p>
            </p:txBody>
          </p:sp>
        </p:grpSp>
        <p:sp>
          <p:nvSpPr>
            <p:cNvPr id="88" name="Text Box 39">
              <a:extLst>
                <a:ext uri="{FF2B5EF4-FFF2-40B4-BE49-F238E27FC236}">
                  <a16:creationId xmlns:a16="http://schemas.microsoft.com/office/drawing/2014/main" id="{80C32B7A-CC0F-4DB6-9A4A-DDAE2EA57155}"/>
                </a:ext>
              </a:extLst>
            </p:cNvPr>
            <p:cNvSpPr txBox="1">
              <a:spLocks noChangeArrowheads="1"/>
            </p:cNvSpPr>
            <p:nvPr/>
          </p:nvSpPr>
          <p:spPr bwMode="auto">
            <a:xfrm>
              <a:off x="5330829" y="4811489"/>
              <a:ext cx="1107996" cy="58702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主设备</a:t>
              </a:r>
            </a:p>
          </p:txBody>
        </p:sp>
      </p:grpSp>
      <p:grpSp>
        <p:nvGrpSpPr>
          <p:cNvPr id="4" name="组合 3">
            <a:extLst>
              <a:ext uri="{FF2B5EF4-FFF2-40B4-BE49-F238E27FC236}">
                <a16:creationId xmlns:a16="http://schemas.microsoft.com/office/drawing/2014/main" id="{11D14F79-AD53-4F71-8853-03A3C2D07F9D}"/>
              </a:ext>
            </a:extLst>
          </p:cNvPr>
          <p:cNvGrpSpPr/>
          <p:nvPr/>
        </p:nvGrpSpPr>
        <p:grpSpPr>
          <a:xfrm>
            <a:off x="8500406" y="5306046"/>
            <a:ext cx="1363573" cy="587020"/>
            <a:chOff x="5075252" y="5303738"/>
            <a:chExt cx="1363573" cy="587020"/>
          </a:xfrm>
        </p:grpSpPr>
        <p:grpSp>
          <p:nvGrpSpPr>
            <p:cNvPr id="79" name="Group 36">
              <a:extLst>
                <a:ext uri="{FF2B5EF4-FFF2-40B4-BE49-F238E27FC236}">
                  <a16:creationId xmlns:a16="http://schemas.microsoft.com/office/drawing/2014/main" id="{C26B0B70-D3FD-4E8B-9E95-9F2A92475949}"/>
                </a:ext>
              </a:extLst>
            </p:cNvPr>
            <p:cNvGrpSpPr>
              <a:grpSpLocks/>
            </p:cNvGrpSpPr>
            <p:nvPr/>
          </p:nvGrpSpPr>
          <p:grpSpPr bwMode="auto">
            <a:xfrm>
              <a:off x="5075252" y="5403627"/>
              <a:ext cx="309563" cy="400050"/>
              <a:chOff x="4173" y="3371"/>
              <a:chExt cx="195" cy="252"/>
            </a:xfrm>
          </p:grpSpPr>
          <p:sp>
            <p:nvSpPr>
              <p:cNvPr id="84" name="Oval 37">
                <a:extLst>
                  <a:ext uri="{FF2B5EF4-FFF2-40B4-BE49-F238E27FC236}">
                    <a16:creationId xmlns:a16="http://schemas.microsoft.com/office/drawing/2014/main" id="{A5935F1F-7FC3-4A89-9255-733525F62A6C}"/>
                  </a:ext>
                </a:extLst>
              </p:cNvPr>
              <p:cNvSpPr>
                <a:spLocks noChangeArrowheads="1"/>
              </p:cNvSpPr>
              <p:nvPr/>
            </p:nvSpPr>
            <p:spPr bwMode="auto">
              <a:xfrm>
                <a:off x="4176" y="3408"/>
                <a:ext cx="192" cy="184"/>
              </a:xfrm>
              <a:prstGeom prst="ellipse">
                <a:avLst/>
              </a:prstGeom>
              <a:solidFill>
                <a:schemeClr val="tx2"/>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Text Box 38">
                <a:extLst>
                  <a:ext uri="{FF2B5EF4-FFF2-40B4-BE49-F238E27FC236}">
                    <a16:creationId xmlns:a16="http://schemas.microsoft.com/office/drawing/2014/main" id="{447DEEA2-99BE-463D-B63D-9F38C018B584}"/>
                  </a:ext>
                </a:extLst>
              </p:cNvPr>
              <p:cNvSpPr txBox="1">
                <a:spLocks noChangeArrowheads="1"/>
              </p:cNvSpPr>
              <p:nvPr/>
            </p:nvSpPr>
            <p:spPr bwMode="auto">
              <a:xfrm>
                <a:off x="4173" y="3371"/>
                <a:ext cx="1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a:t>
                </a:r>
              </a:p>
            </p:txBody>
          </p:sp>
        </p:grpSp>
        <p:sp>
          <p:nvSpPr>
            <p:cNvPr id="89" name="Text Box 39">
              <a:extLst>
                <a:ext uri="{FF2B5EF4-FFF2-40B4-BE49-F238E27FC236}">
                  <a16:creationId xmlns:a16="http://schemas.microsoft.com/office/drawing/2014/main" id="{2AF73493-4CCC-4CB7-A4A3-B02A38ACE7FD}"/>
                </a:ext>
              </a:extLst>
            </p:cNvPr>
            <p:cNvSpPr txBox="1">
              <a:spLocks noChangeArrowheads="1"/>
            </p:cNvSpPr>
            <p:nvPr/>
          </p:nvSpPr>
          <p:spPr bwMode="auto">
            <a:xfrm>
              <a:off x="5330829" y="5303738"/>
              <a:ext cx="1107996"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从设备</a:t>
              </a:r>
            </a:p>
          </p:txBody>
        </p:sp>
      </p:grpSp>
      <p:grpSp>
        <p:nvGrpSpPr>
          <p:cNvPr id="5" name="组合 4">
            <a:extLst>
              <a:ext uri="{FF2B5EF4-FFF2-40B4-BE49-F238E27FC236}">
                <a16:creationId xmlns:a16="http://schemas.microsoft.com/office/drawing/2014/main" id="{A2BEA2A7-1497-4BFA-868D-FC943C41F195}"/>
              </a:ext>
            </a:extLst>
          </p:cNvPr>
          <p:cNvGrpSpPr/>
          <p:nvPr/>
        </p:nvGrpSpPr>
        <p:grpSpPr>
          <a:xfrm>
            <a:off x="8509927" y="5710159"/>
            <a:ext cx="1685647" cy="587020"/>
            <a:chOff x="5060954" y="5683205"/>
            <a:chExt cx="1685647" cy="587020"/>
          </a:xfrm>
        </p:grpSpPr>
        <p:grpSp>
          <p:nvGrpSpPr>
            <p:cNvPr id="81" name="Group 40">
              <a:extLst>
                <a:ext uri="{FF2B5EF4-FFF2-40B4-BE49-F238E27FC236}">
                  <a16:creationId xmlns:a16="http://schemas.microsoft.com/office/drawing/2014/main" id="{96552FA9-5084-4E38-A38E-432A032312B0}"/>
                </a:ext>
              </a:extLst>
            </p:cNvPr>
            <p:cNvGrpSpPr>
              <a:grpSpLocks/>
            </p:cNvGrpSpPr>
            <p:nvPr/>
          </p:nvGrpSpPr>
          <p:grpSpPr bwMode="auto">
            <a:xfrm>
              <a:off x="5060954" y="5803677"/>
              <a:ext cx="306388" cy="400050"/>
              <a:chOff x="4784" y="2679"/>
              <a:chExt cx="193" cy="252"/>
            </a:xfrm>
          </p:grpSpPr>
          <p:sp>
            <p:nvSpPr>
              <p:cNvPr id="82" name="Oval 41">
                <a:extLst>
                  <a:ext uri="{FF2B5EF4-FFF2-40B4-BE49-F238E27FC236}">
                    <a16:creationId xmlns:a16="http://schemas.microsoft.com/office/drawing/2014/main" id="{0ED03A39-D56F-45AA-85FB-A2A60320FA25}"/>
                  </a:ext>
                </a:extLst>
              </p:cNvPr>
              <p:cNvSpPr>
                <a:spLocks noChangeArrowheads="1"/>
              </p:cNvSpPr>
              <p:nvPr/>
            </p:nvSpPr>
            <p:spPr bwMode="auto">
              <a:xfrm>
                <a:off x="4784" y="2720"/>
                <a:ext cx="192" cy="184"/>
              </a:xfrm>
              <a:prstGeom prst="ellipse">
                <a:avLst/>
              </a:prstGeom>
              <a:solidFill>
                <a:srgbClr val="DDDDDD"/>
              </a:solidFill>
              <a:ln w="9525">
                <a:solidFill>
                  <a:schemeClr val="tx1"/>
                </a:solidFill>
                <a:prstDash val="solid"/>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4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42">
                <a:extLst>
                  <a:ext uri="{FF2B5EF4-FFF2-40B4-BE49-F238E27FC236}">
                    <a16:creationId xmlns:a16="http://schemas.microsoft.com/office/drawing/2014/main" id="{1E14830C-06CD-4950-B87C-9D7F17A74C8A}"/>
                  </a:ext>
                </a:extLst>
              </p:cNvPr>
              <p:cNvSpPr txBox="1">
                <a:spLocks noChangeArrowheads="1"/>
              </p:cNvSpPr>
              <p:nvPr/>
            </p:nvSpPr>
            <p:spPr bwMode="auto">
              <a:xfrm>
                <a:off x="4786" y="2679"/>
                <a:ext cx="191" cy="252"/>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P</a:t>
                </a:r>
              </a:p>
            </p:txBody>
          </p:sp>
        </p:grpSp>
        <p:sp>
          <p:nvSpPr>
            <p:cNvPr id="90" name="Text Box 39">
              <a:extLst>
                <a:ext uri="{FF2B5EF4-FFF2-40B4-BE49-F238E27FC236}">
                  <a16:creationId xmlns:a16="http://schemas.microsoft.com/office/drawing/2014/main" id="{720DD64F-70E2-4BC9-A23D-FAC514AAAB0C}"/>
                </a:ext>
              </a:extLst>
            </p:cNvPr>
            <p:cNvSpPr txBox="1">
              <a:spLocks noChangeArrowheads="1"/>
            </p:cNvSpPr>
            <p:nvPr/>
          </p:nvSpPr>
          <p:spPr bwMode="auto">
            <a:xfrm>
              <a:off x="5330829" y="5683205"/>
              <a:ext cx="1415772" cy="587020"/>
            </a:xfrm>
            <a:prstGeom prst="rect">
              <a:avLst/>
            </a:prstGeom>
            <a:noFill/>
            <a:ln w="9525">
              <a:noFill/>
              <a:prstDash val="solid"/>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Tx/>
                <a:buSzTx/>
                <a:buNone/>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寄放设备</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106344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wipe(left)">
                                      <p:cBhvr>
                                        <p:cTn id="3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7F8F8FA-B2DB-B107-1CF0-C61DB1000544}"/>
              </a:ext>
            </a:extLst>
          </p:cNvPr>
          <p:cNvGrpSpPr/>
          <p:nvPr/>
        </p:nvGrpSpPr>
        <p:grpSpPr>
          <a:xfrm>
            <a:off x="787401" y="228600"/>
            <a:ext cx="2992180" cy="1428589"/>
            <a:chOff x="551030" y="-368704"/>
            <a:chExt cx="2992180" cy="1428589"/>
          </a:xfrm>
        </p:grpSpPr>
        <p:grpSp>
          <p:nvGrpSpPr>
            <p:cNvPr id="3" name="组合 2">
              <a:extLst>
                <a:ext uri="{FF2B5EF4-FFF2-40B4-BE49-F238E27FC236}">
                  <a16:creationId xmlns:a16="http://schemas.microsoft.com/office/drawing/2014/main" id="{7194F2EE-1641-DEDF-7CB7-C9A04E3A8995}"/>
                </a:ext>
              </a:extLst>
            </p:cNvPr>
            <p:cNvGrpSpPr/>
            <p:nvPr/>
          </p:nvGrpSpPr>
          <p:grpSpPr>
            <a:xfrm>
              <a:off x="1201632" y="303925"/>
              <a:ext cx="2341578" cy="675443"/>
              <a:chOff x="1839059" y="967769"/>
              <a:chExt cx="2341578" cy="675443"/>
            </a:xfrm>
          </p:grpSpPr>
          <p:sp>
            <p:nvSpPr>
              <p:cNvPr id="5" name="矩形: 圆角 196">
                <a:extLst>
                  <a:ext uri="{FF2B5EF4-FFF2-40B4-BE49-F238E27FC236}">
                    <a16:creationId xmlns:a16="http://schemas.microsoft.com/office/drawing/2014/main" id="{CB71B07E-A7C4-4B2A-B16B-CAE7057C1115}"/>
                  </a:ext>
                </a:extLst>
              </p:cNvPr>
              <p:cNvSpPr/>
              <p:nvPr/>
            </p:nvSpPr>
            <p:spPr>
              <a:xfrm>
                <a:off x="1839059" y="967769"/>
                <a:ext cx="234157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A06FBD87-9868-85BF-6E86-800012FEDB0E}"/>
                  </a:ext>
                </a:extLst>
              </p:cNvPr>
              <p:cNvSpPr txBox="1"/>
              <p:nvPr/>
            </p:nvSpPr>
            <p:spPr>
              <a:xfrm>
                <a:off x="2786093" y="1057950"/>
                <a:ext cx="112968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蓝牙</a:t>
                </a:r>
              </a:p>
            </p:txBody>
          </p:sp>
        </p:grpSp>
        <p:pic>
          <p:nvPicPr>
            <p:cNvPr id="4" name="图片 3">
              <a:extLst>
                <a:ext uri="{FF2B5EF4-FFF2-40B4-BE49-F238E27FC236}">
                  <a16:creationId xmlns:a16="http://schemas.microsoft.com/office/drawing/2014/main" id="{CAD42D7E-529D-CDE0-BC8B-6353416813C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7" name="文本框 6">
            <a:extLst>
              <a:ext uri="{FF2B5EF4-FFF2-40B4-BE49-F238E27FC236}">
                <a16:creationId xmlns:a16="http://schemas.microsoft.com/office/drawing/2014/main" id="{D4F16E94-CF95-C6BF-9E4F-5C886437AD93}"/>
              </a:ext>
            </a:extLst>
          </p:cNvPr>
          <p:cNvSpPr txBox="1"/>
          <p:nvPr/>
        </p:nvSpPr>
        <p:spPr>
          <a:xfrm>
            <a:off x="787401" y="1747370"/>
            <a:ext cx="10872481" cy="4524315"/>
          </a:xfrm>
          <a:prstGeom prst="rect">
            <a:avLst/>
          </a:prstGeom>
          <a:noFill/>
        </p:spPr>
        <p:txBody>
          <a:bodyPr wrap="square" rtlCol="0">
            <a:spAutoFit/>
          </a:bodyPr>
          <a:lstStyle/>
          <a:p>
            <a:r>
              <a:rPr lang="en-US" altLang="zh-CN" sz="2400" b="1" dirty="0">
                <a:latin typeface="SimHei" panose="02010609060101010101" pitchFamily="49" charset="-122"/>
                <a:ea typeface="SimHei" panose="02010609060101010101" pitchFamily="49" charset="-122"/>
              </a:rPr>
              <a:t>1. </a:t>
            </a:r>
            <a:r>
              <a:rPr lang="zh-CN" altLang="en-US" sz="2400" b="1" dirty="0">
                <a:latin typeface="SimHei" panose="02010609060101010101" pitchFamily="49" charset="-122"/>
                <a:ea typeface="SimHei" panose="02010609060101010101" pitchFamily="49" charset="-122"/>
              </a:rPr>
              <a:t>配对：</a:t>
            </a:r>
            <a:r>
              <a:rPr lang="zh-CN" altLang="en-US" sz="2400" dirty="0">
                <a:latin typeface="SimHei" panose="02010609060101010101" pitchFamily="49" charset="-122"/>
                <a:ea typeface="SimHei" panose="02010609060101010101" pitchFamily="49" charset="-122"/>
              </a:rPr>
              <a:t>蓝牙配对是两个设备首次建立安全连接的过程，目的是实现设备身份验证和加密密钥的生成，从而保证通信的安全。</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配对过程包括：</a:t>
            </a:r>
            <a:endParaRPr lang="zh-CN" altLang="en-US" sz="2400"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设备发现</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设备通过广播请求搜索周围可连接的设备。</a:t>
            </a:r>
          </a:p>
          <a:p>
            <a:pPr marL="742950" lvl="1" indent="-285750">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连接请求</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发现目标设备后，发起连接请求。</a:t>
            </a:r>
          </a:p>
          <a:p>
            <a:pPr marL="742950" lvl="1" indent="-285750">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配对协议</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包括身份认证和密钥协商。</a:t>
            </a:r>
          </a:p>
          <a:p>
            <a:pPr marL="742950" lvl="1" indent="-285750">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生成连接密钥</a:t>
            </a:r>
            <a:r>
              <a:rPr lang="zh-CN" altLang="en-GB"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两设备基于配对过程生成共享的连接密钥。</a:t>
            </a:r>
          </a:p>
          <a:p>
            <a:pPr marL="742950" lvl="1" indent="-285750">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存储密钥</a:t>
            </a:r>
            <a:r>
              <a:rPr lang="zh-CN" altLang="en-US" sz="2400" dirty="0">
                <a:latin typeface="SimHei" panose="02010609060101010101" pitchFamily="49" charset="-122"/>
                <a:ea typeface="SimHei" panose="02010609060101010101" pitchFamily="49" charset="-122"/>
              </a:rPr>
              <a:t>：以便未来自动连接时使用，避免重复配对。</a:t>
            </a:r>
          </a:p>
          <a:p>
            <a:r>
              <a:rPr lang="en-US" altLang="zh-CN" sz="2400" b="1" dirty="0">
                <a:latin typeface="SimHei" panose="02010609060101010101" pitchFamily="49" charset="-122"/>
                <a:ea typeface="SimHei" panose="02010609060101010101" pitchFamily="49" charset="-122"/>
              </a:rPr>
              <a:t>2. </a:t>
            </a:r>
            <a:r>
              <a:rPr lang="zh-CN" altLang="en-US" sz="2400" b="1" dirty="0">
                <a:latin typeface="SimHei" panose="02010609060101010101" pitchFamily="49" charset="-122"/>
                <a:ea typeface="SimHei" panose="02010609060101010101" pitchFamily="49" charset="-122"/>
              </a:rPr>
              <a:t>连接</a:t>
            </a:r>
            <a:endParaRPr lang="en-US" altLang="zh-CN" sz="2400" b="1" dirty="0">
              <a:latin typeface="SimHei" panose="02010609060101010101" pitchFamily="49" charset="-122"/>
              <a:ea typeface="SimHei" panose="02010609060101010101" pitchFamily="49" charset="-122"/>
            </a:endParaRPr>
          </a:p>
          <a:p>
            <a:pPr marL="742950" lvl="1" indent="-285750">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主设备发起连接请求，从设备响应。设备之间交换参数，确定连接间隔、时隙、跳频序列等。通过主从设备结构管理数据传输。</a:t>
            </a:r>
          </a:p>
          <a:p>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06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029B762-8676-E94B-318E-1472AEA177D1}"/>
              </a:ext>
            </a:extLst>
          </p:cNvPr>
          <p:cNvGrpSpPr/>
          <p:nvPr/>
        </p:nvGrpSpPr>
        <p:grpSpPr>
          <a:xfrm>
            <a:off x="999553" y="415637"/>
            <a:ext cx="4837704" cy="1071442"/>
            <a:chOff x="551030" y="-368704"/>
            <a:chExt cx="6450272" cy="1428589"/>
          </a:xfrm>
        </p:grpSpPr>
        <p:grpSp>
          <p:nvGrpSpPr>
            <p:cNvPr id="3" name="组合 2">
              <a:extLst>
                <a:ext uri="{FF2B5EF4-FFF2-40B4-BE49-F238E27FC236}">
                  <a16:creationId xmlns:a16="http://schemas.microsoft.com/office/drawing/2014/main" id="{3D116C62-EDF3-3F43-DAF6-90FABCB6D93B}"/>
                </a:ext>
              </a:extLst>
            </p:cNvPr>
            <p:cNvGrpSpPr/>
            <p:nvPr/>
          </p:nvGrpSpPr>
          <p:grpSpPr>
            <a:xfrm>
              <a:off x="1201631" y="303925"/>
              <a:ext cx="5799671" cy="718775"/>
              <a:chOff x="1839058" y="967769"/>
              <a:chExt cx="5799671" cy="718775"/>
            </a:xfrm>
          </p:grpSpPr>
          <p:sp>
            <p:nvSpPr>
              <p:cNvPr id="5" name="矩形: 圆角 30">
                <a:extLst>
                  <a:ext uri="{FF2B5EF4-FFF2-40B4-BE49-F238E27FC236}">
                    <a16:creationId xmlns:a16="http://schemas.microsoft.com/office/drawing/2014/main" id="{3A59B055-63C5-5361-970D-7627673FB261}"/>
                  </a:ext>
                </a:extLst>
              </p:cNvPr>
              <p:cNvSpPr/>
              <p:nvPr/>
            </p:nvSpPr>
            <p:spPr>
              <a:xfrm>
                <a:off x="1839058" y="967769"/>
                <a:ext cx="57996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08A518F4-1CCE-D959-4BF3-184DF01ABED6}"/>
                  </a:ext>
                </a:extLst>
              </p:cNvPr>
              <p:cNvSpPr txBox="1"/>
              <p:nvPr/>
            </p:nvSpPr>
            <p:spPr>
              <a:xfrm>
                <a:off x="2786093" y="1009436"/>
                <a:ext cx="44628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多址访问协议</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5CD85444-05BE-3659-D6E1-BB2EA5B52E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a:extLst>
              <a:ext uri="{FF2B5EF4-FFF2-40B4-BE49-F238E27FC236}">
                <a16:creationId xmlns:a16="http://schemas.microsoft.com/office/drawing/2014/main" id="{20A9A92A-951F-D39F-1E1F-088185328F74}"/>
              </a:ext>
            </a:extLst>
          </p:cNvPr>
          <p:cNvGrpSpPr/>
          <p:nvPr/>
        </p:nvGrpSpPr>
        <p:grpSpPr>
          <a:xfrm>
            <a:off x="1603229" y="2730875"/>
            <a:ext cx="7883437" cy="1134862"/>
            <a:chOff x="1403750" y="3428612"/>
            <a:chExt cx="10511250" cy="1513151"/>
          </a:xfrm>
        </p:grpSpPr>
        <p:grpSp>
          <p:nvGrpSpPr>
            <p:cNvPr id="8" name="组合 7">
              <a:extLst>
                <a:ext uri="{FF2B5EF4-FFF2-40B4-BE49-F238E27FC236}">
                  <a16:creationId xmlns:a16="http://schemas.microsoft.com/office/drawing/2014/main" id="{9E28908C-24AA-59F7-078B-C57394956F2F}"/>
                </a:ext>
              </a:extLst>
            </p:cNvPr>
            <p:cNvGrpSpPr/>
            <p:nvPr/>
          </p:nvGrpSpPr>
          <p:grpSpPr>
            <a:xfrm>
              <a:off x="1403750" y="3593123"/>
              <a:ext cx="490436" cy="476221"/>
              <a:chOff x="1403750" y="3593123"/>
              <a:chExt cx="808892" cy="785446"/>
            </a:xfrm>
          </p:grpSpPr>
          <p:sp>
            <p:nvSpPr>
              <p:cNvPr id="10" name="对话气泡: 椭圆形 23">
                <a:extLst>
                  <a:ext uri="{FF2B5EF4-FFF2-40B4-BE49-F238E27FC236}">
                    <a16:creationId xmlns:a16="http://schemas.microsoft.com/office/drawing/2014/main" id="{B2F27E53-AD6D-B906-F8D7-B184B228287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round-web-cam_17861">
                <a:extLst>
                  <a:ext uri="{FF2B5EF4-FFF2-40B4-BE49-F238E27FC236}">
                    <a16:creationId xmlns:a16="http://schemas.microsoft.com/office/drawing/2014/main" id="{38030DBD-CA9B-5F50-9D6D-99F18A282A8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9" name="Text Box 79">
              <a:extLst>
                <a:ext uri="{FF2B5EF4-FFF2-40B4-BE49-F238E27FC236}">
                  <a16:creationId xmlns:a16="http://schemas.microsoft.com/office/drawing/2014/main" id="{E12CF3DC-9186-BA13-7CAD-F5806A41704C}"/>
                </a:ext>
              </a:extLst>
            </p:cNvPr>
            <p:cNvSpPr txBox="1">
              <a:spLocks noChangeArrowheads="1"/>
            </p:cNvSpPr>
            <p:nvPr/>
          </p:nvSpPr>
          <p:spPr bwMode="auto">
            <a:xfrm>
              <a:off x="1456466" y="3428612"/>
              <a:ext cx="10458534" cy="151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9263" lvl="1" indent="7938" eaLnBrk="1" hangingPunct="1">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分布式算法：决定节点如何使用共享信道，即决定节点何时可以传输数据</a:t>
              </a:r>
            </a:p>
          </p:txBody>
        </p:sp>
      </p:grpSp>
      <p:grpSp>
        <p:nvGrpSpPr>
          <p:cNvPr id="12" name="组合 11">
            <a:extLst>
              <a:ext uri="{FF2B5EF4-FFF2-40B4-BE49-F238E27FC236}">
                <a16:creationId xmlns:a16="http://schemas.microsoft.com/office/drawing/2014/main" id="{25BF103E-3418-88DC-67A1-EA5D69DAD59D}"/>
              </a:ext>
            </a:extLst>
          </p:cNvPr>
          <p:cNvGrpSpPr/>
          <p:nvPr/>
        </p:nvGrpSpPr>
        <p:grpSpPr>
          <a:xfrm>
            <a:off x="1603229" y="4187887"/>
            <a:ext cx="7576726" cy="1281006"/>
            <a:chOff x="1403750" y="3593123"/>
            <a:chExt cx="10102300" cy="1708006"/>
          </a:xfrm>
        </p:grpSpPr>
        <p:grpSp>
          <p:nvGrpSpPr>
            <p:cNvPr id="13" name="组合 12">
              <a:extLst>
                <a:ext uri="{FF2B5EF4-FFF2-40B4-BE49-F238E27FC236}">
                  <a16:creationId xmlns:a16="http://schemas.microsoft.com/office/drawing/2014/main" id="{5FFA9424-7383-F7B7-A72A-A73FD99E118E}"/>
                </a:ext>
              </a:extLst>
            </p:cNvPr>
            <p:cNvGrpSpPr/>
            <p:nvPr/>
          </p:nvGrpSpPr>
          <p:grpSpPr>
            <a:xfrm>
              <a:off x="1403750" y="3593123"/>
              <a:ext cx="490436" cy="476221"/>
              <a:chOff x="1403750" y="3593123"/>
              <a:chExt cx="808892" cy="785446"/>
            </a:xfrm>
          </p:grpSpPr>
          <p:sp>
            <p:nvSpPr>
              <p:cNvPr id="15" name="对话气泡: 椭圆形 101">
                <a:extLst>
                  <a:ext uri="{FF2B5EF4-FFF2-40B4-BE49-F238E27FC236}">
                    <a16:creationId xmlns:a16="http://schemas.microsoft.com/office/drawing/2014/main" id="{0D040F76-F224-2182-3B72-5B464964F6D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 name="round-web-cam_17861">
                <a:extLst>
                  <a:ext uri="{FF2B5EF4-FFF2-40B4-BE49-F238E27FC236}">
                    <a16:creationId xmlns:a16="http://schemas.microsoft.com/office/drawing/2014/main" id="{BAE83E27-B905-42B7-D5C9-5AEA2583BDF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4" name="Text Box 79">
              <a:extLst>
                <a:ext uri="{FF2B5EF4-FFF2-40B4-BE49-F238E27FC236}">
                  <a16:creationId xmlns:a16="http://schemas.microsoft.com/office/drawing/2014/main" id="{492DD77A-E22A-5FFC-B419-BEE78F1291E4}"/>
                </a:ext>
              </a:extLst>
            </p:cNvPr>
            <p:cNvSpPr txBox="1">
              <a:spLocks noChangeArrowheads="1"/>
            </p:cNvSpPr>
            <p:nvPr/>
          </p:nvSpPr>
          <p:spPr bwMode="auto">
            <a:xfrm>
              <a:off x="1403750" y="3609044"/>
              <a:ext cx="10102300" cy="169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9263" lvl="1" indent="7938" eaLnBrk="1" hangingPunct="1">
                <a:lnSpc>
                  <a:spcPct val="90000"/>
                </a:lnSpc>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特别注意</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：有关共享信道的通信（协商）需使用信道本身</a:t>
              </a:r>
            </a:p>
            <a:p>
              <a:pPr marL="971550" lvl="2" indent="-285750">
                <a:lnSpc>
                  <a:spcPct val="90000"/>
                </a:lnSpc>
                <a:spcBef>
                  <a:spcPts val="1350"/>
                </a:spcBef>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没有额外的信道来进行协调</a:t>
              </a:r>
            </a:p>
          </p:txBody>
        </p:sp>
      </p:grpSp>
      <p:sp>
        <p:nvSpPr>
          <p:cNvPr id="17" name="文本框 16">
            <a:extLst>
              <a:ext uri="{FF2B5EF4-FFF2-40B4-BE49-F238E27FC236}">
                <a16:creationId xmlns:a16="http://schemas.microsoft.com/office/drawing/2014/main" id="{C85AC105-910F-CD59-F299-1CCE6B50B991}"/>
              </a:ext>
            </a:extLst>
          </p:cNvPr>
          <p:cNvSpPr txBox="1"/>
          <p:nvPr/>
        </p:nvSpPr>
        <p:spPr>
          <a:xfrm>
            <a:off x="1306285" y="1893907"/>
            <a:ext cx="9868396" cy="461665"/>
          </a:xfrm>
          <a:prstGeom prst="rect">
            <a:avLst/>
          </a:prstGeom>
          <a:noFill/>
        </p:spPr>
        <p:txBody>
          <a:bodyPr wrap="square" rtlCol="0">
            <a:spAutoFit/>
          </a:bodyPr>
          <a:lstStyle/>
          <a:p>
            <a:r>
              <a:rPr kumimoji="1" lang="zh-CN"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多路访问链路上为规避数据传输碰撞而设计的协议称为</a:t>
            </a:r>
            <a:r>
              <a:rPr kumimoji="1" lang="zh-CN"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多址访问协议 </a:t>
            </a:r>
            <a:endPar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317026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E4A06FA-C652-55DB-DAC7-698280DCC19B}"/>
              </a:ext>
            </a:extLst>
          </p:cNvPr>
          <p:cNvSpPr txBox="1"/>
          <p:nvPr/>
        </p:nvSpPr>
        <p:spPr>
          <a:xfrm>
            <a:off x="1214438" y="1747370"/>
            <a:ext cx="10229850" cy="4524315"/>
          </a:xfrm>
          <a:prstGeom prst="rect">
            <a:avLst/>
          </a:prstGeom>
          <a:noFill/>
        </p:spPr>
        <p:txBody>
          <a:bodyPr wrap="square" rtlCol="0">
            <a:spAutoFit/>
          </a:bodyPr>
          <a:lstStyle/>
          <a:p>
            <a:r>
              <a:rPr lang="zh-CN" altLang="en-US" sz="2400" b="1" dirty="0"/>
              <a:t>蓝牙的协议栈：</a:t>
            </a:r>
            <a:endParaRPr lang="en-US" altLang="zh-CN" sz="2400" b="1" dirty="0"/>
          </a:p>
          <a:p>
            <a:r>
              <a:rPr lang="en-US" altLang="zh-CN" sz="2400" b="1" dirty="0"/>
              <a:t>1. </a:t>
            </a:r>
            <a:r>
              <a:rPr lang="zh-CN" altLang="en-US" sz="2400" b="1" dirty="0"/>
              <a:t>无线电层（</a:t>
            </a:r>
            <a:r>
              <a:rPr lang="en-GB" altLang="zh-CN" sz="2400" b="1" dirty="0"/>
              <a:t>Radio</a:t>
            </a:r>
            <a:r>
              <a:rPr lang="zh-CN" altLang="en-GB" sz="2400" b="1" dirty="0"/>
              <a:t>）</a:t>
            </a:r>
          </a:p>
          <a:p>
            <a:pPr>
              <a:buFont typeface="Arial" panose="020B0604020202020204" pitchFamily="34" charset="0"/>
              <a:buChar char="•"/>
            </a:pPr>
            <a:r>
              <a:rPr lang="zh-CN" altLang="en-US" sz="2400" dirty="0"/>
              <a:t>负责物理无线信号的发射和接收，工作在</a:t>
            </a:r>
            <a:r>
              <a:rPr lang="en-US" altLang="zh-CN" sz="2400" dirty="0"/>
              <a:t>2.4 </a:t>
            </a:r>
            <a:r>
              <a:rPr lang="en-GB" altLang="zh-CN" sz="2400" dirty="0"/>
              <a:t>GHz ISM</a:t>
            </a:r>
            <a:r>
              <a:rPr lang="zh-CN" altLang="en-US" sz="2400" dirty="0"/>
              <a:t>频段。</a:t>
            </a:r>
          </a:p>
          <a:p>
            <a:pPr>
              <a:buFont typeface="Arial" panose="020B0604020202020204" pitchFamily="34" charset="0"/>
              <a:buChar char="•"/>
            </a:pPr>
            <a:r>
              <a:rPr lang="zh-CN" altLang="en-US" sz="2400" dirty="0"/>
              <a:t>使用跳频扩频（</a:t>
            </a:r>
            <a:r>
              <a:rPr lang="en-GB" altLang="zh-CN" sz="2400" dirty="0"/>
              <a:t>FHSS</a:t>
            </a:r>
            <a:r>
              <a:rPr lang="zh-CN" altLang="en-GB" sz="2400" dirty="0"/>
              <a:t>）</a:t>
            </a:r>
            <a:r>
              <a:rPr lang="zh-CN" altLang="en-US" sz="2400" dirty="0"/>
              <a:t>技术，通过频率快速跳变减少干扰。</a:t>
            </a:r>
          </a:p>
          <a:p>
            <a:r>
              <a:rPr lang="en-US" altLang="zh-CN" sz="2400" b="1" dirty="0"/>
              <a:t>2. </a:t>
            </a:r>
            <a:r>
              <a:rPr lang="zh-CN" altLang="en-US" sz="2400" b="1" dirty="0"/>
              <a:t>基带层（</a:t>
            </a:r>
            <a:r>
              <a:rPr lang="en-GB" altLang="zh-CN" sz="2400" b="1" dirty="0"/>
              <a:t>Baseband</a:t>
            </a:r>
            <a:r>
              <a:rPr lang="zh-CN" altLang="en-GB" sz="2400" b="1" dirty="0"/>
              <a:t>）</a:t>
            </a:r>
          </a:p>
          <a:p>
            <a:pPr>
              <a:buFont typeface="Arial" panose="020B0604020202020204" pitchFamily="34" charset="0"/>
              <a:buChar char="•"/>
            </a:pPr>
            <a:r>
              <a:rPr lang="zh-CN" altLang="en-US" sz="2400" dirty="0"/>
              <a:t>处理低层数据包的编码、解码和调度。</a:t>
            </a:r>
          </a:p>
          <a:p>
            <a:pPr>
              <a:buFont typeface="Arial" panose="020B0604020202020204" pitchFamily="34" charset="0"/>
              <a:buChar char="•"/>
            </a:pPr>
            <a:r>
              <a:rPr lang="zh-CN" altLang="en-US" sz="2400" dirty="0"/>
              <a:t>管理设备地址、连接建立、时隙分配和错误校验。</a:t>
            </a:r>
          </a:p>
          <a:p>
            <a:pPr>
              <a:buFont typeface="Arial" panose="020B0604020202020204" pitchFamily="34" charset="0"/>
              <a:buChar char="•"/>
            </a:pPr>
            <a:r>
              <a:rPr lang="zh-CN" altLang="en-US" sz="2400" dirty="0"/>
              <a:t>维护主从关系及跳频序列。</a:t>
            </a:r>
          </a:p>
          <a:p>
            <a:r>
              <a:rPr lang="en-US" altLang="zh-CN" sz="2400" b="1" dirty="0"/>
              <a:t>3. </a:t>
            </a:r>
            <a:r>
              <a:rPr lang="zh-CN" altLang="en-US" sz="2400" b="1" dirty="0"/>
              <a:t>链路管理协议（</a:t>
            </a:r>
            <a:r>
              <a:rPr lang="en-GB" altLang="zh-CN" sz="2400" b="1" dirty="0"/>
              <a:t>LMP</a:t>
            </a:r>
            <a:r>
              <a:rPr lang="zh-CN" altLang="en-GB" sz="2400" b="1" dirty="0"/>
              <a:t>，</a:t>
            </a:r>
            <a:r>
              <a:rPr lang="en-GB" altLang="zh-CN" sz="2400" b="1" dirty="0"/>
              <a:t>Link Manager Protocol</a:t>
            </a:r>
            <a:r>
              <a:rPr lang="zh-CN" altLang="en-GB" sz="2400" b="1" dirty="0"/>
              <a:t>）</a:t>
            </a:r>
          </a:p>
          <a:p>
            <a:pPr>
              <a:buFont typeface="Arial" panose="020B0604020202020204" pitchFamily="34" charset="0"/>
              <a:buChar char="•"/>
            </a:pPr>
            <a:r>
              <a:rPr lang="zh-CN" altLang="en-US" sz="2400" dirty="0"/>
              <a:t>负责链路的建立、维护和控制。</a:t>
            </a:r>
          </a:p>
          <a:p>
            <a:pPr>
              <a:buFont typeface="Arial" panose="020B0604020202020204" pitchFamily="34" charset="0"/>
              <a:buChar char="•"/>
            </a:pPr>
            <a:r>
              <a:rPr lang="zh-CN" altLang="en-US" sz="2400" dirty="0"/>
              <a:t>管理配对、加密、身份验证和连接参数协商。</a:t>
            </a:r>
          </a:p>
          <a:p>
            <a:endParaRPr kumimoji="1" lang="zh-CN" altLang="en-US" sz="2400" dirty="0">
              <a:latin typeface="SimHei" panose="02010609060101010101" pitchFamily="49" charset="-122"/>
              <a:ea typeface="SimHei" panose="02010609060101010101" pitchFamily="49" charset="-122"/>
            </a:endParaRPr>
          </a:p>
        </p:txBody>
      </p:sp>
      <p:grpSp>
        <p:nvGrpSpPr>
          <p:cNvPr id="3" name="组合 2">
            <a:extLst>
              <a:ext uri="{FF2B5EF4-FFF2-40B4-BE49-F238E27FC236}">
                <a16:creationId xmlns:a16="http://schemas.microsoft.com/office/drawing/2014/main" id="{7F0DC03D-6514-3D6D-9C56-FAC0A3F05E65}"/>
              </a:ext>
            </a:extLst>
          </p:cNvPr>
          <p:cNvGrpSpPr/>
          <p:nvPr/>
        </p:nvGrpSpPr>
        <p:grpSpPr>
          <a:xfrm>
            <a:off x="787401" y="228600"/>
            <a:ext cx="2992180" cy="1428589"/>
            <a:chOff x="551030" y="-368704"/>
            <a:chExt cx="2992180" cy="1428589"/>
          </a:xfrm>
        </p:grpSpPr>
        <p:grpSp>
          <p:nvGrpSpPr>
            <p:cNvPr id="4" name="组合 3">
              <a:extLst>
                <a:ext uri="{FF2B5EF4-FFF2-40B4-BE49-F238E27FC236}">
                  <a16:creationId xmlns:a16="http://schemas.microsoft.com/office/drawing/2014/main" id="{23FB4C8F-DFB7-2336-3B44-19B11E228F1A}"/>
                </a:ext>
              </a:extLst>
            </p:cNvPr>
            <p:cNvGrpSpPr/>
            <p:nvPr/>
          </p:nvGrpSpPr>
          <p:grpSpPr>
            <a:xfrm>
              <a:off x="1201632" y="303925"/>
              <a:ext cx="2341578" cy="675443"/>
              <a:chOff x="1839059" y="967769"/>
              <a:chExt cx="2341578" cy="675443"/>
            </a:xfrm>
          </p:grpSpPr>
          <p:sp>
            <p:nvSpPr>
              <p:cNvPr id="6" name="矩形: 圆角 196">
                <a:extLst>
                  <a:ext uri="{FF2B5EF4-FFF2-40B4-BE49-F238E27FC236}">
                    <a16:creationId xmlns:a16="http://schemas.microsoft.com/office/drawing/2014/main" id="{AD56D445-0667-8BEB-CD22-BDC85513EDFD}"/>
                  </a:ext>
                </a:extLst>
              </p:cNvPr>
              <p:cNvSpPr/>
              <p:nvPr/>
            </p:nvSpPr>
            <p:spPr>
              <a:xfrm>
                <a:off x="1839059" y="967769"/>
                <a:ext cx="234157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747DCC1E-8CD7-26F7-BC97-279F575F0306}"/>
                  </a:ext>
                </a:extLst>
              </p:cNvPr>
              <p:cNvSpPr txBox="1"/>
              <p:nvPr/>
            </p:nvSpPr>
            <p:spPr>
              <a:xfrm>
                <a:off x="2786093" y="1057950"/>
                <a:ext cx="112968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蓝牙</a:t>
                </a:r>
              </a:p>
            </p:txBody>
          </p:sp>
        </p:grpSp>
        <p:pic>
          <p:nvPicPr>
            <p:cNvPr id="5" name="图片 4">
              <a:extLst>
                <a:ext uri="{FF2B5EF4-FFF2-40B4-BE49-F238E27FC236}">
                  <a16:creationId xmlns:a16="http://schemas.microsoft.com/office/drawing/2014/main" id="{882E2D8E-BC13-4447-2662-0FABF3756F5C}"/>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78323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E4A06FA-C652-55DB-DAC7-698280DCC19B}"/>
              </a:ext>
            </a:extLst>
          </p:cNvPr>
          <p:cNvSpPr txBox="1"/>
          <p:nvPr/>
        </p:nvSpPr>
        <p:spPr>
          <a:xfrm>
            <a:off x="1257301" y="2329818"/>
            <a:ext cx="10229850" cy="3046988"/>
          </a:xfrm>
          <a:prstGeom prst="rect">
            <a:avLst/>
          </a:prstGeom>
          <a:noFill/>
        </p:spPr>
        <p:txBody>
          <a:bodyPr wrap="square" rtlCol="0">
            <a:spAutoFit/>
          </a:bodyPr>
          <a:lstStyle/>
          <a:p>
            <a:r>
              <a:rPr lang="zh-CN" altLang="en-US" sz="2400" b="1" dirty="0"/>
              <a:t>蓝牙的协议栈：</a:t>
            </a:r>
            <a:endParaRPr lang="en-US" altLang="zh-CN" sz="2400" b="1" dirty="0"/>
          </a:p>
          <a:p>
            <a:r>
              <a:rPr lang="en-US" altLang="zh-CN" sz="2400" b="1" dirty="0"/>
              <a:t>4. </a:t>
            </a:r>
            <a:r>
              <a:rPr lang="zh-CN" altLang="en-US" sz="2400" b="1" dirty="0"/>
              <a:t>主机控制器接口（</a:t>
            </a:r>
            <a:r>
              <a:rPr lang="en-GB" altLang="zh-CN" sz="2400" b="1" dirty="0"/>
              <a:t>HCI</a:t>
            </a:r>
            <a:r>
              <a:rPr lang="zh-CN" altLang="en-GB" sz="2400" b="1" dirty="0"/>
              <a:t>，</a:t>
            </a:r>
            <a:r>
              <a:rPr lang="en-GB" altLang="zh-CN" sz="2400" b="1" dirty="0"/>
              <a:t>Host Controller Interface</a:t>
            </a:r>
            <a:r>
              <a:rPr lang="zh-CN" altLang="en-GB" sz="2400" b="1" dirty="0"/>
              <a:t>）</a:t>
            </a:r>
          </a:p>
          <a:p>
            <a:pPr>
              <a:buFont typeface="Arial" panose="020B0604020202020204" pitchFamily="34" charset="0"/>
              <a:buChar char="•"/>
            </a:pPr>
            <a:r>
              <a:rPr lang="zh-CN" altLang="en-US" sz="2400" dirty="0"/>
              <a:t>定义主机与蓝牙模块之间的通信接口。</a:t>
            </a:r>
          </a:p>
          <a:p>
            <a:pPr>
              <a:buFont typeface="Arial" panose="020B0604020202020204" pitchFamily="34" charset="0"/>
              <a:buChar char="•"/>
            </a:pPr>
            <a:r>
              <a:rPr lang="zh-CN" altLang="en-US" sz="2400" dirty="0"/>
              <a:t>提供标准化命令、事件和数据包格式，便于不同厂商实现兼容。</a:t>
            </a:r>
          </a:p>
          <a:p>
            <a:r>
              <a:rPr lang="en-US" altLang="zh-CN" sz="2400" b="1" dirty="0"/>
              <a:t>5. </a:t>
            </a:r>
            <a:r>
              <a:rPr lang="zh-CN" altLang="en-US" sz="2400" b="1" dirty="0"/>
              <a:t>逻辑链路控制和适配协议（</a:t>
            </a:r>
            <a:r>
              <a:rPr lang="en-GB" altLang="zh-CN" sz="2400" b="1" dirty="0"/>
              <a:t>L2CAP</a:t>
            </a:r>
            <a:r>
              <a:rPr lang="zh-CN" altLang="en-GB" sz="2400" b="1" dirty="0"/>
              <a:t>）</a:t>
            </a:r>
          </a:p>
          <a:p>
            <a:pPr>
              <a:buFont typeface="Arial" panose="020B0604020202020204" pitchFamily="34" charset="0"/>
              <a:buChar char="•"/>
            </a:pPr>
            <a:r>
              <a:rPr lang="zh-CN" altLang="en-US" sz="2400" dirty="0"/>
              <a:t>为上层协议提供数据分段、重组和多路复用服务。</a:t>
            </a:r>
          </a:p>
          <a:p>
            <a:pPr>
              <a:buFont typeface="Arial" panose="020B0604020202020204" pitchFamily="34" charset="0"/>
              <a:buChar char="•"/>
            </a:pPr>
            <a:r>
              <a:rPr lang="zh-CN" altLang="en-US" sz="2400" dirty="0"/>
              <a:t>支持</a:t>
            </a:r>
            <a:r>
              <a:rPr lang="en-GB" altLang="zh-CN" sz="2400" dirty="0"/>
              <a:t>QoS</a:t>
            </a:r>
            <a:r>
              <a:rPr lang="zh-CN" altLang="en-US" sz="2400" dirty="0"/>
              <a:t>和协议复用。</a:t>
            </a:r>
          </a:p>
          <a:p>
            <a:endParaRPr kumimoji="1" lang="zh-CN" altLang="en-US" sz="2400" dirty="0">
              <a:latin typeface="SimHei" panose="02010609060101010101" pitchFamily="49" charset="-122"/>
              <a:ea typeface="SimHei" panose="02010609060101010101" pitchFamily="49" charset="-122"/>
            </a:endParaRPr>
          </a:p>
        </p:txBody>
      </p:sp>
      <p:grpSp>
        <p:nvGrpSpPr>
          <p:cNvPr id="3" name="组合 2">
            <a:extLst>
              <a:ext uri="{FF2B5EF4-FFF2-40B4-BE49-F238E27FC236}">
                <a16:creationId xmlns:a16="http://schemas.microsoft.com/office/drawing/2014/main" id="{7F0DC03D-6514-3D6D-9C56-FAC0A3F05E65}"/>
              </a:ext>
            </a:extLst>
          </p:cNvPr>
          <p:cNvGrpSpPr/>
          <p:nvPr/>
        </p:nvGrpSpPr>
        <p:grpSpPr>
          <a:xfrm>
            <a:off x="787401" y="228600"/>
            <a:ext cx="2992180" cy="1428589"/>
            <a:chOff x="551030" y="-368704"/>
            <a:chExt cx="2992180" cy="1428589"/>
          </a:xfrm>
        </p:grpSpPr>
        <p:grpSp>
          <p:nvGrpSpPr>
            <p:cNvPr id="4" name="组合 3">
              <a:extLst>
                <a:ext uri="{FF2B5EF4-FFF2-40B4-BE49-F238E27FC236}">
                  <a16:creationId xmlns:a16="http://schemas.microsoft.com/office/drawing/2014/main" id="{23FB4C8F-DFB7-2336-3B44-19B11E228F1A}"/>
                </a:ext>
              </a:extLst>
            </p:cNvPr>
            <p:cNvGrpSpPr/>
            <p:nvPr/>
          </p:nvGrpSpPr>
          <p:grpSpPr>
            <a:xfrm>
              <a:off x="1201632" y="303925"/>
              <a:ext cx="2341578" cy="675443"/>
              <a:chOff x="1839059" y="967769"/>
              <a:chExt cx="2341578" cy="675443"/>
            </a:xfrm>
          </p:grpSpPr>
          <p:sp>
            <p:nvSpPr>
              <p:cNvPr id="6" name="矩形: 圆角 196">
                <a:extLst>
                  <a:ext uri="{FF2B5EF4-FFF2-40B4-BE49-F238E27FC236}">
                    <a16:creationId xmlns:a16="http://schemas.microsoft.com/office/drawing/2014/main" id="{AD56D445-0667-8BEB-CD22-BDC85513EDFD}"/>
                  </a:ext>
                </a:extLst>
              </p:cNvPr>
              <p:cNvSpPr/>
              <p:nvPr/>
            </p:nvSpPr>
            <p:spPr>
              <a:xfrm>
                <a:off x="1839059" y="967769"/>
                <a:ext cx="234157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747DCC1E-8CD7-26F7-BC97-279F575F0306}"/>
                  </a:ext>
                </a:extLst>
              </p:cNvPr>
              <p:cNvSpPr txBox="1"/>
              <p:nvPr/>
            </p:nvSpPr>
            <p:spPr>
              <a:xfrm>
                <a:off x="2786093" y="1057950"/>
                <a:ext cx="112968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蓝牙</a:t>
                </a:r>
              </a:p>
            </p:txBody>
          </p:sp>
        </p:grpSp>
        <p:pic>
          <p:nvPicPr>
            <p:cNvPr id="5" name="图片 4">
              <a:extLst>
                <a:ext uri="{FF2B5EF4-FFF2-40B4-BE49-F238E27FC236}">
                  <a16:creationId xmlns:a16="http://schemas.microsoft.com/office/drawing/2014/main" id="{882E2D8E-BC13-4447-2662-0FABF3756F5C}"/>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06930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E4A06FA-C652-55DB-DAC7-698280DCC19B}"/>
              </a:ext>
            </a:extLst>
          </p:cNvPr>
          <p:cNvSpPr txBox="1"/>
          <p:nvPr/>
        </p:nvSpPr>
        <p:spPr>
          <a:xfrm>
            <a:off x="1214438" y="1747370"/>
            <a:ext cx="10229850" cy="3785652"/>
          </a:xfrm>
          <a:prstGeom prst="rect">
            <a:avLst/>
          </a:prstGeom>
          <a:noFill/>
        </p:spPr>
        <p:txBody>
          <a:bodyPr wrap="square" rtlCol="0">
            <a:spAutoFit/>
          </a:bodyPr>
          <a:lstStyle/>
          <a:p>
            <a:r>
              <a:rPr lang="en-US" altLang="zh-CN" sz="2400" b="1" dirty="0"/>
              <a:t>6. </a:t>
            </a:r>
            <a:r>
              <a:rPr lang="en-GB" altLang="zh-CN" sz="2400" b="1" dirty="0"/>
              <a:t>RFCOMM</a:t>
            </a:r>
            <a:r>
              <a:rPr lang="zh-CN" altLang="en-US" sz="2400" b="1" dirty="0"/>
              <a:t>协议</a:t>
            </a:r>
          </a:p>
          <a:p>
            <a:pPr>
              <a:buFont typeface="Arial" panose="020B0604020202020204" pitchFamily="34" charset="0"/>
              <a:buChar char="•"/>
            </a:pPr>
            <a:r>
              <a:rPr lang="zh-CN" altLang="en-US" sz="2400" dirty="0"/>
              <a:t>模拟传统串口通信，方便老设备兼容蓝牙。</a:t>
            </a:r>
          </a:p>
          <a:p>
            <a:pPr>
              <a:buFont typeface="Arial" panose="020B0604020202020204" pitchFamily="34" charset="0"/>
              <a:buChar char="•"/>
            </a:pPr>
            <a:r>
              <a:rPr lang="zh-CN" altLang="en-US" sz="2400" dirty="0"/>
              <a:t>用于支持基于串口的应用如调制解调器通信。</a:t>
            </a:r>
          </a:p>
          <a:p>
            <a:r>
              <a:rPr lang="en-US" altLang="zh-CN" sz="2400" b="1" dirty="0"/>
              <a:t>7. </a:t>
            </a:r>
            <a:r>
              <a:rPr lang="zh-CN" altLang="en-US" sz="2400" b="1" dirty="0"/>
              <a:t>服务发现协议（</a:t>
            </a:r>
            <a:r>
              <a:rPr lang="en-GB" altLang="zh-CN" sz="2400" b="1" dirty="0"/>
              <a:t>SDP</a:t>
            </a:r>
            <a:r>
              <a:rPr lang="zh-CN" altLang="en-GB" sz="2400" b="1" dirty="0"/>
              <a:t>）</a:t>
            </a:r>
          </a:p>
          <a:p>
            <a:pPr>
              <a:buFont typeface="Arial" panose="020B0604020202020204" pitchFamily="34" charset="0"/>
              <a:buChar char="•"/>
            </a:pPr>
            <a:r>
              <a:rPr lang="zh-CN" altLang="en-US" sz="2400" dirty="0"/>
              <a:t>使设备能够查询和发现对方支持的服务类型和属性。</a:t>
            </a:r>
          </a:p>
          <a:p>
            <a:pPr>
              <a:buFont typeface="Arial" panose="020B0604020202020204" pitchFamily="34" charset="0"/>
              <a:buChar char="•"/>
            </a:pPr>
            <a:r>
              <a:rPr lang="zh-CN" altLang="en-US" sz="2400" dirty="0"/>
              <a:t>保障设备互操作性。</a:t>
            </a:r>
          </a:p>
          <a:p>
            <a:r>
              <a:rPr lang="en-US" altLang="zh-CN" sz="2400" b="1" dirty="0"/>
              <a:t>8. </a:t>
            </a:r>
            <a:r>
              <a:rPr lang="zh-CN" altLang="en-US" sz="2400" b="1" dirty="0"/>
              <a:t>应用层</a:t>
            </a:r>
          </a:p>
          <a:p>
            <a:pPr>
              <a:buFont typeface="Arial" panose="020B0604020202020204" pitchFamily="34" charset="0"/>
              <a:buChar char="•"/>
            </a:pPr>
            <a:r>
              <a:rPr lang="zh-CN" altLang="en-US" sz="2400" dirty="0"/>
              <a:t>运行具体的蓝牙应用和服务，如音频传输（</a:t>
            </a:r>
            <a:r>
              <a:rPr lang="en-GB" altLang="zh-CN" sz="2400" dirty="0"/>
              <a:t>A2DP</a:t>
            </a:r>
            <a:r>
              <a:rPr lang="zh-CN" altLang="en-GB" sz="2400" dirty="0"/>
              <a:t>）、</a:t>
            </a:r>
            <a:r>
              <a:rPr lang="zh-CN" altLang="en-US" sz="2400" dirty="0"/>
              <a:t>文件传输（</a:t>
            </a:r>
            <a:r>
              <a:rPr lang="en-GB" altLang="zh-CN" sz="2400" dirty="0"/>
              <a:t>FTP</a:t>
            </a:r>
            <a:r>
              <a:rPr lang="zh-CN" altLang="en-GB" sz="2400" dirty="0"/>
              <a:t>）、</a:t>
            </a:r>
            <a:r>
              <a:rPr lang="zh-CN" altLang="en-US" sz="2400" dirty="0"/>
              <a:t>健康设备协议等。</a:t>
            </a:r>
          </a:p>
          <a:p>
            <a:endParaRPr kumimoji="1" lang="zh-CN" altLang="en-US" sz="2400" dirty="0">
              <a:latin typeface="SimHei" panose="02010609060101010101" pitchFamily="49" charset="-122"/>
              <a:ea typeface="SimHei" panose="02010609060101010101" pitchFamily="49" charset="-122"/>
            </a:endParaRPr>
          </a:p>
        </p:txBody>
      </p:sp>
      <p:grpSp>
        <p:nvGrpSpPr>
          <p:cNvPr id="3" name="组合 2">
            <a:extLst>
              <a:ext uri="{FF2B5EF4-FFF2-40B4-BE49-F238E27FC236}">
                <a16:creationId xmlns:a16="http://schemas.microsoft.com/office/drawing/2014/main" id="{7F0DC03D-6514-3D6D-9C56-FAC0A3F05E65}"/>
              </a:ext>
            </a:extLst>
          </p:cNvPr>
          <p:cNvGrpSpPr/>
          <p:nvPr/>
        </p:nvGrpSpPr>
        <p:grpSpPr>
          <a:xfrm>
            <a:off x="787401" y="228600"/>
            <a:ext cx="2992180" cy="1428589"/>
            <a:chOff x="551030" y="-368704"/>
            <a:chExt cx="2992180" cy="1428589"/>
          </a:xfrm>
        </p:grpSpPr>
        <p:grpSp>
          <p:nvGrpSpPr>
            <p:cNvPr id="4" name="组合 3">
              <a:extLst>
                <a:ext uri="{FF2B5EF4-FFF2-40B4-BE49-F238E27FC236}">
                  <a16:creationId xmlns:a16="http://schemas.microsoft.com/office/drawing/2014/main" id="{23FB4C8F-DFB7-2336-3B44-19B11E228F1A}"/>
                </a:ext>
              </a:extLst>
            </p:cNvPr>
            <p:cNvGrpSpPr/>
            <p:nvPr/>
          </p:nvGrpSpPr>
          <p:grpSpPr>
            <a:xfrm>
              <a:off x="1201632" y="303925"/>
              <a:ext cx="2341578" cy="675443"/>
              <a:chOff x="1839059" y="967769"/>
              <a:chExt cx="2341578" cy="675443"/>
            </a:xfrm>
          </p:grpSpPr>
          <p:sp>
            <p:nvSpPr>
              <p:cNvPr id="6" name="矩形: 圆角 196">
                <a:extLst>
                  <a:ext uri="{FF2B5EF4-FFF2-40B4-BE49-F238E27FC236}">
                    <a16:creationId xmlns:a16="http://schemas.microsoft.com/office/drawing/2014/main" id="{AD56D445-0667-8BEB-CD22-BDC85513EDFD}"/>
                  </a:ext>
                </a:extLst>
              </p:cNvPr>
              <p:cNvSpPr/>
              <p:nvPr/>
            </p:nvSpPr>
            <p:spPr>
              <a:xfrm>
                <a:off x="1839059" y="967769"/>
                <a:ext cx="234157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747DCC1E-8CD7-26F7-BC97-279F575F0306}"/>
                  </a:ext>
                </a:extLst>
              </p:cNvPr>
              <p:cNvSpPr txBox="1"/>
              <p:nvPr/>
            </p:nvSpPr>
            <p:spPr>
              <a:xfrm>
                <a:off x="2786093" y="1057950"/>
                <a:ext cx="112968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蓝牙</a:t>
                </a:r>
              </a:p>
            </p:txBody>
          </p:sp>
        </p:grpSp>
        <p:pic>
          <p:nvPicPr>
            <p:cNvPr id="5" name="图片 4">
              <a:extLst>
                <a:ext uri="{FF2B5EF4-FFF2-40B4-BE49-F238E27FC236}">
                  <a16:creationId xmlns:a16="http://schemas.microsoft.com/office/drawing/2014/main" id="{882E2D8E-BC13-4447-2662-0FABF3756F5C}"/>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81568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F6001B8-08C0-9994-71BE-3C266EC5DCDA}"/>
              </a:ext>
            </a:extLst>
          </p:cNvPr>
          <p:cNvSpPr txBox="1"/>
          <p:nvPr/>
        </p:nvSpPr>
        <p:spPr>
          <a:xfrm>
            <a:off x="1438003" y="1801787"/>
            <a:ext cx="9818380" cy="4154984"/>
          </a:xfrm>
          <a:prstGeom prst="rect">
            <a:avLst/>
          </a:prstGeom>
          <a:noFill/>
        </p:spPr>
        <p:txBody>
          <a:bodyPr wrap="square" rtlCol="0">
            <a:spAutoFit/>
          </a:bodyPr>
          <a:lstStyle/>
          <a:p>
            <a:r>
              <a:rPr lang="en-US" altLang="zh-CN" sz="2400" b="1" dirty="0">
                <a:latin typeface="SimHei" panose="02010609060101010101" pitchFamily="49" charset="-122"/>
                <a:ea typeface="SimHei" panose="02010609060101010101" pitchFamily="49" charset="-122"/>
              </a:rPr>
              <a:t>1. </a:t>
            </a:r>
            <a:r>
              <a:rPr lang="zh-CN" altLang="en-US" sz="2400" b="1" dirty="0">
                <a:latin typeface="SimHei" panose="02010609060101010101" pitchFamily="49" charset="-122"/>
                <a:ea typeface="SimHei" panose="02010609060101010101" pitchFamily="49" charset="-122"/>
              </a:rPr>
              <a:t>蓝牙协议存在的安全风险</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中间人攻击：</a:t>
            </a:r>
            <a:r>
              <a:rPr lang="zh-CN" altLang="en-US" sz="2400" dirty="0">
                <a:latin typeface="SimHei" panose="02010609060101010101" pitchFamily="49" charset="-122"/>
                <a:ea typeface="SimHei" panose="02010609060101010101" pitchFamily="49" charset="-122"/>
              </a:rPr>
              <a:t>攻击者通过插入通信链路，窃听或篡改通信内容。</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窃听：</a:t>
            </a:r>
            <a:r>
              <a:rPr lang="zh-CN" altLang="en-US" sz="2400" dirty="0">
                <a:latin typeface="SimHei" panose="02010609060101010101" pitchFamily="49" charset="-122"/>
                <a:ea typeface="SimHei" panose="02010609060101010101" pitchFamily="49" charset="-122"/>
              </a:rPr>
              <a:t>未加密的蓝牙通信易被旁人监听。</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设备伪装：</a:t>
            </a:r>
            <a:r>
              <a:rPr lang="zh-CN" altLang="en-US" sz="2400" dirty="0">
                <a:latin typeface="SimHei" panose="02010609060101010101" pitchFamily="49" charset="-122"/>
                <a:ea typeface="SimHei" panose="02010609060101010101" pitchFamily="49" charset="-122"/>
              </a:rPr>
              <a:t>攻击者冒充合法设备，进行非法连接。</a:t>
            </a:r>
            <a:endParaRPr lang="en-US" altLang="zh-CN" sz="2400" dirty="0">
              <a:latin typeface="SimHei" panose="02010609060101010101" pitchFamily="49" charset="-122"/>
              <a:ea typeface="SimHei" panose="02010609060101010101" pitchFamily="49" charset="-122"/>
            </a:endParaRPr>
          </a:p>
          <a:p>
            <a:pPr>
              <a:buFont typeface="Arial" panose="020B0604020202020204" pitchFamily="34" charset="0"/>
              <a:buChar char="•"/>
            </a:pPr>
            <a:endParaRPr lang="zh-CN" altLang="en-US" sz="2400" dirty="0">
              <a:latin typeface="SimHei" panose="02010609060101010101" pitchFamily="49" charset="-122"/>
              <a:ea typeface="SimHei" panose="02010609060101010101" pitchFamily="49" charset="-122"/>
            </a:endParaRPr>
          </a:p>
          <a:p>
            <a:r>
              <a:rPr lang="en-US" altLang="zh-CN" sz="2400" b="1" dirty="0">
                <a:latin typeface="SimHei" panose="02010609060101010101" pitchFamily="49" charset="-122"/>
                <a:ea typeface="SimHei" panose="02010609060101010101" pitchFamily="49" charset="-122"/>
              </a:rPr>
              <a:t>2. </a:t>
            </a:r>
            <a:r>
              <a:rPr lang="zh-CN" altLang="en-US" sz="2400" b="1" dirty="0">
                <a:latin typeface="SimHei" panose="02010609060101010101" pitchFamily="49" charset="-122"/>
                <a:ea typeface="SimHei" panose="02010609060101010101" pitchFamily="49" charset="-122"/>
              </a:rPr>
              <a:t>蓝牙的安全防护手段</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配对加密：</a:t>
            </a:r>
            <a:r>
              <a:rPr lang="zh-CN" altLang="en-US" sz="2400" dirty="0">
                <a:latin typeface="SimHei" panose="02010609060101010101" pitchFamily="49" charset="-122"/>
                <a:ea typeface="SimHei" panose="02010609060101010101" pitchFamily="49" charset="-122"/>
              </a:rPr>
              <a:t>配对过程中生成共享的连接密钥，通信采用加密保护。</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认证机制：</a:t>
            </a:r>
            <a:r>
              <a:rPr lang="zh-CN" altLang="en-US" sz="2400" dirty="0">
                <a:latin typeface="SimHei" panose="02010609060101010101" pitchFamily="49" charset="-122"/>
                <a:ea typeface="SimHei" panose="02010609060101010101" pitchFamily="49" charset="-122"/>
              </a:rPr>
              <a:t>利用</a:t>
            </a:r>
            <a:r>
              <a:rPr lang="en-GB" altLang="zh-CN" sz="2400" dirty="0">
                <a:latin typeface="SimHei" panose="02010609060101010101" pitchFamily="49" charset="-122"/>
                <a:ea typeface="SimHei" panose="02010609060101010101" pitchFamily="49" charset="-122"/>
              </a:rPr>
              <a:t>PIN</a:t>
            </a:r>
            <a:r>
              <a:rPr lang="zh-CN" altLang="en-US" sz="2400" dirty="0">
                <a:latin typeface="SimHei" panose="02010609060101010101" pitchFamily="49" charset="-122"/>
                <a:ea typeface="SimHei" panose="02010609060101010101" pitchFamily="49" charset="-122"/>
              </a:rPr>
              <a:t>码、数字比较、</a:t>
            </a:r>
            <a:r>
              <a:rPr lang="en-GB" altLang="zh-CN" sz="2400" dirty="0">
                <a:latin typeface="SimHei" panose="02010609060101010101" pitchFamily="49" charset="-122"/>
                <a:ea typeface="SimHei" panose="02010609060101010101" pitchFamily="49" charset="-122"/>
              </a:rPr>
              <a:t>OOB</a:t>
            </a:r>
            <a:r>
              <a:rPr lang="zh-CN" altLang="en-US" sz="2400" dirty="0">
                <a:latin typeface="SimHei" panose="02010609060101010101" pitchFamily="49" charset="-122"/>
                <a:ea typeface="SimHei" panose="02010609060101010101" pitchFamily="49" charset="-122"/>
              </a:rPr>
              <a:t>等方式确认设备身份。</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跳频扩频技术：</a:t>
            </a:r>
            <a:r>
              <a:rPr lang="zh-CN" altLang="en-US" sz="2400" dirty="0">
                <a:latin typeface="SimHei" panose="02010609060101010101" pitchFamily="49" charset="-122"/>
                <a:ea typeface="SimHei" panose="02010609060101010101" pitchFamily="49" charset="-122"/>
              </a:rPr>
              <a:t>频率快速跳变，降低被窃听或干扰的概率。</a:t>
            </a:r>
          </a:p>
          <a:p>
            <a:pPr>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设备白名单和黑名单：</a:t>
            </a:r>
            <a:r>
              <a:rPr lang="zh-CN" altLang="en-US" sz="2400" dirty="0">
                <a:latin typeface="SimHei" panose="02010609060101010101" pitchFamily="49" charset="-122"/>
                <a:ea typeface="SimHei" panose="02010609060101010101" pitchFamily="49" charset="-122"/>
              </a:rPr>
              <a:t>限制设备访问权限。</a:t>
            </a:r>
          </a:p>
          <a:p>
            <a:endParaRPr kumimoji="1" lang="zh-CN" altLang="en-US" sz="2400" dirty="0">
              <a:latin typeface="SimHei" panose="02010609060101010101" pitchFamily="49" charset="-122"/>
              <a:ea typeface="SimHei" panose="02010609060101010101" pitchFamily="49" charset="-122"/>
            </a:endParaRPr>
          </a:p>
        </p:txBody>
      </p:sp>
      <p:grpSp>
        <p:nvGrpSpPr>
          <p:cNvPr id="3" name="组合 2">
            <a:extLst>
              <a:ext uri="{FF2B5EF4-FFF2-40B4-BE49-F238E27FC236}">
                <a16:creationId xmlns:a16="http://schemas.microsoft.com/office/drawing/2014/main" id="{5FE34584-C22B-30A9-B611-533BFA52095A}"/>
              </a:ext>
            </a:extLst>
          </p:cNvPr>
          <p:cNvGrpSpPr/>
          <p:nvPr/>
        </p:nvGrpSpPr>
        <p:grpSpPr>
          <a:xfrm>
            <a:off x="787401" y="228600"/>
            <a:ext cx="2992180" cy="1428589"/>
            <a:chOff x="551030" y="-368704"/>
            <a:chExt cx="2992180" cy="1428589"/>
          </a:xfrm>
        </p:grpSpPr>
        <p:grpSp>
          <p:nvGrpSpPr>
            <p:cNvPr id="4" name="组合 3">
              <a:extLst>
                <a:ext uri="{FF2B5EF4-FFF2-40B4-BE49-F238E27FC236}">
                  <a16:creationId xmlns:a16="http://schemas.microsoft.com/office/drawing/2014/main" id="{939F120F-86D9-827B-121B-4E08FCD8F77C}"/>
                </a:ext>
              </a:extLst>
            </p:cNvPr>
            <p:cNvGrpSpPr/>
            <p:nvPr/>
          </p:nvGrpSpPr>
          <p:grpSpPr>
            <a:xfrm>
              <a:off x="1201632" y="303925"/>
              <a:ext cx="2341578" cy="675443"/>
              <a:chOff x="1839059" y="967769"/>
              <a:chExt cx="2341578" cy="675443"/>
            </a:xfrm>
          </p:grpSpPr>
          <p:sp>
            <p:nvSpPr>
              <p:cNvPr id="6" name="矩形: 圆角 196">
                <a:extLst>
                  <a:ext uri="{FF2B5EF4-FFF2-40B4-BE49-F238E27FC236}">
                    <a16:creationId xmlns:a16="http://schemas.microsoft.com/office/drawing/2014/main" id="{CDAA97D7-04A3-3BFF-156A-3469033BE6A4}"/>
                  </a:ext>
                </a:extLst>
              </p:cNvPr>
              <p:cNvSpPr/>
              <p:nvPr/>
            </p:nvSpPr>
            <p:spPr>
              <a:xfrm>
                <a:off x="1839059" y="967769"/>
                <a:ext cx="234157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00779617-EBD8-BA07-019E-E10F6EEF5DCC}"/>
                  </a:ext>
                </a:extLst>
              </p:cNvPr>
              <p:cNvSpPr txBox="1"/>
              <p:nvPr/>
            </p:nvSpPr>
            <p:spPr>
              <a:xfrm>
                <a:off x="2786093" y="1057950"/>
                <a:ext cx="112968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蓝牙</a:t>
                </a:r>
              </a:p>
            </p:txBody>
          </p:sp>
        </p:grpSp>
        <p:pic>
          <p:nvPicPr>
            <p:cNvPr id="5" name="图片 4">
              <a:extLst>
                <a:ext uri="{FF2B5EF4-FFF2-40B4-BE49-F238E27FC236}">
                  <a16:creationId xmlns:a16="http://schemas.microsoft.com/office/drawing/2014/main" id="{15CBE879-2EFD-6836-DD91-502E1526067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54055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rtlCol="0"/>
          <a:lstStyle/>
          <a:p>
            <a:pPr rtl="0"/>
            <a:r>
              <a:rPr lang="zh-CN" altLang="en-US" dirty="0"/>
              <a:t>本章咱们学习了</a:t>
            </a:r>
            <a:endParaRPr lang="zh-CN" altLang="en-US" b="0"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0AB8BCC3-1600-4308-8014-14A0B186C185}"/>
              </a:ext>
            </a:extLst>
          </p:cNvPr>
          <p:cNvSpPr>
            <a:spLocks noGrp="1"/>
          </p:cNvSpPr>
          <p:nvPr>
            <p:ph idx="13"/>
          </p:nvPr>
        </p:nvSpPr>
        <p:spPr>
          <a:xfrm>
            <a:off x="2656116" y="3229053"/>
            <a:ext cx="2952000"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局域网概述</a:t>
            </a:r>
          </a:p>
        </p:txBody>
      </p:sp>
      <p:sp>
        <p:nvSpPr>
          <p:cNvPr id="7" name="内容占位符 6">
            <a:extLst>
              <a:ext uri="{FF2B5EF4-FFF2-40B4-BE49-F238E27FC236}">
                <a16:creationId xmlns:a16="http://schemas.microsoft.com/office/drawing/2014/main" id="{428FDBB6-6A54-4B1D-ABBE-DE509301FF60}"/>
              </a:ext>
            </a:extLst>
          </p:cNvPr>
          <p:cNvSpPr>
            <a:spLocks noGrp="1"/>
          </p:cNvSpPr>
          <p:nvPr>
            <p:ph idx="14"/>
          </p:nvPr>
        </p:nvSpPr>
        <p:spPr>
          <a:xfrm>
            <a:off x="6935057" y="3225049"/>
            <a:ext cx="3243086"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多路访问链路和协议</a:t>
            </a:r>
          </a:p>
        </p:txBody>
      </p:sp>
      <p:sp>
        <p:nvSpPr>
          <p:cNvPr id="9" name="内容占位符 3">
            <a:extLst>
              <a:ext uri="{FF2B5EF4-FFF2-40B4-BE49-F238E27FC236}">
                <a16:creationId xmlns:a16="http://schemas.microsoft.com/office/drawing/2014/main" id="{7877A15A-6A50-4533-A186-FC528136723F}"/>
              </a:ext>
            </a:extLst>
          </p:cNvPr>
          <p:cNvSpPr txBox="1">
            <a:spLocks/>
          </p:cNvSpPr>
          <p:nvPr/>
        </p:nvSpPr>
        <p:spPr>
          <a:xfrm>
            <a:off x="2656116" y="4762089"/>
            <a:ext cx="2952000" cy="1109133"/>
          </a:xfrm>
          <a:prstGeom prst="rect">
            <a:avLst/>
          </a:prstGeom>
          <a:ln w="44450" cap="sq" cmpd="thinThick">
            <a:solidFill>
              <a:srgbClr val="FFC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以太网</a:t>
            </a:r>
          </a:p>
        </p:txBody>
      </p:sp>
      <p:sp>
        <p:nvSpPr>
          <p:cNvPr id="10" name="内容占位符 7">
            <a:extLst>
              <a:ext uri="{FF2B5EF4-FFF2-40B4-BE49-F238E27FC236}">
                <a16:creationId xmlns:a16="http://schemas.microsoft.com/office/drawing/2014/main" id="{B2666208-393D-463E-A85F-64D7778EF1C3}"/>
              </a:ext>
            </a:extLst>
          </p:cNvPr>
          <p:cNvSpPr txBox="1">
            <a:spLocks/>
          </p:cNvSpPr>
          <p:nvPr/>
        </p:nvSpPr>
        <p:spPr>
          <a:xfrm>
            <a:off x="6935057" y="4762089"/>
            <a:ext cx="3243086" cy="1109133"/>
          </a:xfrm>
          <a:prstGeom prst="rect">
            <a:avLst/>
          </a:prstGeom>
          <a:ln w="44450" cap="sq" cmpd="thinThick">
            <a:solidFill>
              <a:srgbClr val="92D05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dirty="0"/>
              <a:t>Wi-Fi</a:t>
            </a:r>
            <a:r>
              <a:rPr lang="zh-CN" altLang="en-US" dirty="0"/>
              <a:t>：</a:t>
            </a:r>
            <a:r>
              <a:rPr lang="en-US" altLang="zh-CN" dirty="0"/>
              <a:t>802.11</a:t>
            </a:r>
            <a:r>
              <a:rPr lang="zh-CN" altLang="en-US" dirty="0"/>
              <a:t>无线局域网</a:t>
            </a:r>
          </a:p>
        </p:txBody>
      </p:sp>
    </p:spTree>
    <p:extLst>
      <p:ext uri="{BB962C8B-B14F-4D97-AF65-F5344CB8AC3E}">
        <p14:creationId xmlns:p14="http://schemas.microsoft.com/office/powerpoint/2010/main" val="16654839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8C9D2-5CD9-47E9-AF21-F3F5717F9126}"/>
              </a:ext>
            </a:extLst>
          </p:cNvPr>
          <p:cNvSpPr>
            <a:spLocks noGrp="1"/>
          </p:cNvSpPr>
          <p:nvPr>
            <p:ph type="title"/>
          </p:nvPr>
        </p:nvSpPr>
        <p:spPr/>
        <p:txBody>
          <a:bodyPr/>
          <a:lstStyle/>
          <a:p>
            <a:r>
              <a:rPr lang="zh-CN" altLang="en-US" dirty="0"/>
              <a:t>接下来</a:t>
            </a:r>
          </a:p>
        </p:txBody>
      </p:sp>
      <p:sp>
        <p:nvSpPr>
          <p:cNvPr id="4" name="内容占位符 3">
            <a:extLst>
              <a:ext uri="{FF2B5EF4-FFF2-40B4-BE49-F238E27FC236}">
                <a16:creationId xmlns:a16="http://schemas.microsoft.com/office/drawing/2014/main" id="{A8AFA7B2-71AD-4E41-8D05-5297B0B5D7E6}"/>
              </a:ext>
            </a:extLst>
          </p:cNvPr>
          <p:cNvSpPr>
            <a:spLocks noGrp="1"/>
          </p:cNvSpPr>
          <p:nvPr>
            <p:ph idx="13"/>
          </p:nvPr>
        </p:nvSpPr>
        <p:spPr>
          <a:xfrm>
            <a:off x="1295401" y="3205802"/>
            <a:ext cx="2952000" cy="1109133"/>
          </a:xfrm>
        </p:spPr>
        <p:txBody>
          <a:bodyPr/>
          <a:lstStyle/>
          <a:p>
            <a:r>
              <a:rPr lang="zh-CN" altLang="en-US" dirty="0"/>
              <a:t>数据通信的基本原理</a:t>
            </a:r>
          </a:p>
        </p:txBody>
      </p:sp>
      <p:sp>
        <p:nvSpPr>
          <p:cNvPr id="5" name="内容占位符 4">
            <a:extLst>
              <a:ext uri="{FF2B5EF4-FFF2-40B4-BE49-F238E27FC236}">
                <a16:creationId xmlns:a16="http://schemas.microsoft.com/office/drawing/2014/main" id="{FB87D3F4-CAE4-4B4F-A6CA-C125E145EE47}"/>
              </a:ext>
            </a:extLst>
          </p:cNvPr>
          <p:cNvSpPr>
            <a:spLocks noGrp="1"/>
          </p:cNvSpPr>
          <p:nvPr>
            <p:ph idx="14"/>
          </p:nvPr>
        </p:nvSpPr>
        <p:spPr>
          <a:xfrm>
            <a:off x="4620000" y="3205802"/>
            <a:ext cx="2952000" cy="1109133"/>
          </a:xfrm>
        </p:spPr>
        <p:txBody>
          <a:bodyPr/>
          <a:lstStyle/>
          <a:p>
            <a:r>
              <a:rPr lang="zh-CN" altLang="en-US" dirty="0"/>
              <a:t>网络提供服务及应用</a:t>
            </a:r>
          </a:p>
        </p:txBody>
      </p:sp>
      <p:sp>
        <p:nvSpPr>
          <p:cNvPr id="6" name="内容占位符 5">
            <a:extLst>
              <a:ext uri="{FF2B5EF4-FFF2-40B4-BE49-F238E27FC236}">
                <a16:creationId xmlns:a16="http://schemas.microsoft.com/office/drawing/2014/main" id="{D2C55592-F566-4E61-B959-8ED7B39089BD}"/>
              </a:ext>
            </a:extLst>
          </p:cNvPr>
          <p:cNvSpPr>
            <a:spLocks noGrp="1"/>
          </p:cNvSpPr>
          <p:nvPr>
            <p:ph idx="15"/>
          </p:nvPr>
        </p:nvSpPr>
        <p:spPr>
          <a:xfrm>
            <a:off x="7944598" y="3205802"/>
            <a:ext cx="2952000" cy="1109133"/>
          </a:xfrm>
        </p:spPr>
        <p:txBody>
          <a:bodyPr/>
          <a:lstStyle/>
          <a:p>
            <a:r>
              <a:rPr lang="zh-CN" altLang="en-US" dirty="0"/>
              <a:t>局域网</a:t>
            </a:r>
          </a:p>
        </p:txBody>
      </p:sp>
      <p:sp>
        <p:nvSpPr>
          <p:cNvPr id="7" name="内容占位符 3">
            <a:extLst>
              <a:ext uri="{FF2B5EF4-FFF2-40B4-BE49-F238E27FC236}">
                <a16:creationId xmlns:a16="http://schemas.microsoft.com/office/drawing/2014/main" id="{1DEB989E-52C7-4D25-8461-0A2B3BA387AD}"/>
              </a:ext>
            </a:extLst>
          </p:cNvPr>
          <p:cNvSpPr txBox="1">
            <a:spLocks/>
          </p:cNvSpPr>
          <p:nvPr/>
        </p:nvSpPr>
        <p:spPr>
          <a:xfrm>
            <a:off x="1295400" y="4694554"/>
            <a:ext cx="2952000" cy="1109133"/>
          </a:xfrm>
          <a:prstGeom prst="rect">
            <a:avLst/>
          </a:prstGeom>
          <a:ln w="44450" cap="sq" cmpd="thinThick">
            <a:solidFill>
              <a:srgbClr val="FFC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solidFill>
                  <a:srgbClr val="FF0000"/>
                </a:solidFill>
              </a:rPr>
              <a:t>网络互联</a:t>
            </a:r>
          </a:p>
        </p:txBody>
      </p:sp>
      <p:sp>
        <p:nvSpPr>
          <p:cNvPr id="8" name="内容占位符 7">
            <a:extLst>
              <a:ext uri="{FF2B5EF4-FFF2-40B4-BE49-F238E27FC236}">
                <a16:creationId xmlns:a16="http://schemas.microsoft.com/office/drawing/2014/main" id="{0B48F8E3-5925-4F69-A1D4-817635E859BC}"/>
              </a:ext>
            </a:extLst>
          </p:cNvPr>
          <p:cNvSpPr txBox="1">
            <a:spLocks/>
          </p:cNvSpPr>
          <p:nvPr/>
        </p:nvSpPr>
        <p:spPr>
          <a:xfrm>
            <a:off x="4619999" y="4717801"/>
            <a:ext cx="2952001" cy="1109133"/>
          </a:xfrm>
          <a:prstGeom prst="rect">
            <a:avLst/>
          </a:prstGeom>
          <a:ln w="44450" cap="sq" cmpd="thinThick">
            <a:solidFill>
              <a:srgbClr val="92D05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拥塞控制</a:t>
            </a:r>
          </a:p>
        </p:txBody>
      </p:sp>
      <p:sp>
        <p:nvSpPr>
          <p:cNvPr id="9" name="内容占位符 5">
            <a:extLst>
              <a:ext uri="{FF2B5EF4-FFF2-40B4-BE49-F238E27FC236}">
                <a16:creationId xmlns:a16="http://schemas.microsoft.com/office/drawing/2014/main" id="{F6B647B6-9145-4CC6-BE28-52F1D05ADE30}"/>
              </a:ext>
            </a:extLst>
          </p:cNvPr>
          <p:cNvSpPr txBox="1">
            <a:spLocks/>
          </p:cNvSpPr>
          <p:nvPr/>
        </p:nvSpPr>
        <p:spPr>
          <a:xfrm>
            <a:off x="7944597" y="4694553"/>
            <a:ext cx="2952000" cy="1109133"/>
          </a:xfrm>
          <a:prstGeom prst="rect">
            <a:avLst/>
          </a:prstGeom>
          <a:ln w="44450" cap="sq" cmpd="thinThick">
            <a:solidFill>
              <a:srgbClr val="C00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软件定义网络</a:t>
            </a:r>
          </a:p>
        </p:txBody>
      </p:sp>
    </p:spTree>
    <p:extLst>
      <p:ext uri="{BB962C8B-B14F-4D97-AF65-F5344CB8AC3E}">
        <p14:creationId xmlns:p14="http://schemas.microsoft.com/office/powerpoint/2010/main" val="40893386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a:t>作  业</a:t>
            </a:r>
            <a:endParaRPr lang="zh-CN" altLang="en-US" dirty="0"/>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endParaRPr lang="zh-CN" altLang="en-US" sz="2400" dirty="0"/>
          </a:p>
        </p:txBody>
      </p:sp>
    </p:spTree>
    <p:extLst>
      <p:ext uri="{BB962C8B-B14F-4D97-AF65-F5344CB8AC3E}">
        <p14:creationId xmlns:p14="http://schemas.microsoft.com/office/powerpoint/2010/main" val="4196004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1E9F269F-B399-7B2B-6C24-C2F20D952204}"/>
              </a:ext>
            </a:extLst>
          </p:cNvPr>
          <p:cNvGrpSpPr/>
          <p:nvPr/>
        </p:nvGrpSpPr>
        <p:grpSpPr>
          <a:xfrm>
            <a:off x="826162" y="348882"/>
            <a:ext cx="3739674" cy="1071442"/>
            <a:chOff x="551030" y="-368704"/>
            <a:chExt cx="4986232" cy="1428589"/>
          </a:xfrm>
        </p:grpSpPr>
        <p:grpSp>
          <p:nvGrpSpPr>
            <p:cNvPr id="39" name="组合 38">
              <a:extLst>
                <a:ext uri="{FF2B5EF4-FFF2-40B4-BE49-F238E27FC236}">
                  <a16:creationId xmlns:a16="http://schemas.microsoft.com/office/drawing/2014/main" id="{79E2BFE2-7D76-33E6-0F0E-E522A53DFE5F}"/>
                </a:ext>
              </a:extLst>
            </p:cNvPr>
            <p:cNvGrpSpPr/>
            <p:nvPr/>
          </p:nvGrpSpPr>
          <p:grpSpPr>
            <a:xfrm>
              <a:off x="1201631" y="303925"/>
              <a:ext cx="4335631" cy="718775"/>
              <a:chOff x="1839058" y="967769"/>
              <a:chExt cx="4335631" cy="718775"/>
            </a:xfrm>
          </p:grpSpPr>
          <p:sp>
            <p:nvSpPr>
              <p:cNvPr id="41" name="矩形: 圆角 30">
                <a:extLst>
                  <a:ext uri="{FF2B5EF4-FFF2-40B4-BE49-F238E27FC236}">
                    <a16:creationId xmlns:a16="http://schemas.microsoft.com/office/drawing/2014/main" id="{B1C47DB9-1119-6B19-8544-D401DFE22738}"/>
                  </a:ext>
                </a:extLst>
              </p:cNvPr>
              <p:cNvSpPr/>
              <p:nvPr/>
            </p:nvSpPr>
            <p:spPr>
              <a:xfrm>
                <a:off x="1839058" y="967769"/>
                <a:ext cx="433563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2" name="文本框 41">
                <a:extLst>
                  <a:ext uri="{FF2B5EF4-FFF2-40B4-BE49-F238E27FC236}">
                    <a16:creationId xmlns:a16="http://schemas.microsoft.com/office/drawing/2014/main" id="{BE934A01-E27D-3916-4EEF-AFC410224905}"/>
                  </a:ext>
                </a:extLst>
              </p:cNvPr>
              <p:cNvSpPr txBox="1"/>
              <p:nvPr/>
            </p:nvSpPr>
            <p:spPr>
              <a:xfrm>
                <a:off x="2786093" y="1009436"/>
                <a:ext cx="308879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多址访问协议</a:t>
                </a:r>
              </a:p>
            </p:txBody>
          </p:sp>
        </p:grpSp>
        <p:pic>
          <p:nvPicPr>
            <p:cNvPr id="40" name="图片 39">
              <a:extLst>
                <a:ext uri="{FF2B5EF4-FFF2-40B4-BE49-F238E27FC236}">
                  <a16:creationId xmlns:a16="http://schemas.microsoft.com/office/drawing/2014/main" id="{702506C7-1BF1-22D8-1582-0705C91F16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3" name="组合 42">
            <a:extLst>
              <a:ext uri="{FF2B5EF4-FFF2-40B4-BE49-F238E27FC236}">
                <a16:creationId xmlns:a16="http://schemas.microsoft.com/office/drawing/2014/main" id="{013612C2-A171-2364-C752-53CCFA5B520B}"/>
              </a:ext>
            </a:extLst>
          </p:cNvPr>
          <p:cNvGrpSpPr/>
          <p:nvPr/>
        </p:nvGrpSpPr>
        <p:grpSpPr>
          <a:xfrm>
            <a:off x="718210" y="1598056"/>
            <a:ext cx="5377790" cy="471464"/>
            <a:chOff x="722008" y="1303131"/>
            <a:chExt cx="6159840" cy="600225"/>
          </a:xfrm>
        </p:grpSpPr>
        <p:sp>
          <p:nvSpPr>
            <p:cNvPr id="44" name="流程图: 手动输入 6">
              <a:extLst>
                <a:ext uri="{FF2B5EF4-FFF2-40B4-BE49-F238E27FC236}">
                  <a16:creationId xmlns:a16="http://schemas.microsoft.com/office/drawing/2014/main" id="{37F60CD6-2A0B-91F5-06D0-C4786AF42E96}"/>
                </a:ext>
              </a:extLst>
            </p:cNvPr>
            <p:cNvSpPr/>
            <p:nvPr/>
          </p:nvSpPr>
          <p:spPr>
            <a:xfrm rot="5400000" flipV="1">
              <a:off x="2875746" y="-580607"/>
              <a:ext cx="487001" cy="42612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cs typeface="Arial" panose="020B0604020202020204" pitchFamily="34" charset="0"/>
              </a:endParaRPr>
            </a:p>
          </p:txBody>
        </p:sp>
        <p:grpSp>
          <p:nvGrpSpPr>
            <p:cNvPr id="45" name="组合 44">
              <a:extLst>
                <a:ext uri="{FF2B5EF4-FFF2-40B4-BE49-F238E27FC236}">
                  <a16:creationId xmlns:a16="http://schemas.microsoft.com/office/drawing/2014/main" id="{400AC80F-A916-5D7A-0C77-13783F8744C1}"/>
                </a:ext>
              </a:extLst>
            </p:cNvPr>
            <p:cNvGrpSpPr/>
            <p:nvPr/>
          </p:nvGrpSpPr>
          <p:grpSpPr>
            <a:xfrm>
              <a:off x="722008" y="1303131"/>
              <a:ext cx="546594" cy="475865"/>
              <a:chOff x="708742" y="1296102"/>
              <a:chExt cx="454744" cy="283828"/>
            </a:xfrm>
          </p:grpSpPr>
          <p:sp>
            <p:nvSpPr>
              <p:cNvPr id="47" name="平行四边形 46">
                <a:extLst>
                  <a:ext uri="{FF2B5EF4-FFF2-40B4-BE49-F238E27FC236}">
                    <a16:creationId xmlns:a16="http://schemas.microsoft.com/office/drawing/2014/main" id="{CCC2F5C7-846F-49CB-469E-DB3C5C47A20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平行四边形 47">
                <a:extLst>
                  <a:ext uri="{FF2B5EF4-FFF2-40B4-BE49-F238E27FC236}">
                    <a16:creationId xmlns:a16="http://schemas.microsoft.com/office/drawing/2014/main" id="{178790A2-390F-7554-B08D-E7DFB09001F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6" name="Text Box 79">
              <a:extLst>
                <a:ext uri="{FF2B5EF4-FFF2-40B4-BE49-F238E27FC236}">
                  <a16:creationId xmlns:a16="http://schemas.microsoft.com/office/drawing/2014/main" id="{922457A9-B3EB-D58B-739F-81D0C5F27DA1}"/>
                </a:ext>
              </a:extLst>
            </p:cNvPr>
            <p:cNvSpPr txBox="1">
              <a:spLocks noChangeArrowheads="1"/>
            </p:cNvSpPr>
            <p:nvPr/>
          </p:nvSpPr>
          <p:spPr bwMode="auto">
            <a:xfrm>
              <a:off x="1275163" y="1315607"/>
              <a:ext cx="5606685" cy="58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tx1">
                      <a:lumMod val="85000"/>
                      <a:lumOff val="15000"/>
                    </a:schemeClr>
                  </a:solidFill>
                  <a:ea typeface="思源黑体 CN Medium" panose="020B0600000000000000" pitchFamily="34" charset="-122"/>
                </a:rPr>
                <a:t>理想的多址访问协议需满足</a:t>
              </a:r>
            </a:p>
          </p:txBody>
        </p:sp>
      </p:grpSp>
      <p:grpSp>
        <p:nvGrpSpPr>
          <p:cNvPr id="49" name="组合 48">
            <a:extLst>
              <a:ext uri="{FF2B5EF4-FFF2-40B4-BE49-F238E27FC236}">
                <a16:creationId xmlns:a16="http://schemas.microsoft.com/office/drawing/2014/main" id="{EB5BCF04-6894-073C-924A-6C3C14CCA281}"/>
              </a:ext>
            </a:extLst>
          </p:cNvPr>
          <p:cNvGrpSpPr/>
          <p:nvPr/>
        </p:nvGrpSpPr>
        <p:grpSpPr>
          <a:xfrm>
            <a:off x="953309" y="2133099"/>
            <a:ext cx="7413376" cy="757130"/>
            <a:chOff x="1503193" y="3657400"/>
            <a:chExt cx="5798016" cy="1009507"/>
          </a:xfrm>
        </p:grpSpPr>
        <p:sp>
          <p:nvSpPr>
            <p:cNvPr id="53" name="round-web-cam_17861">
              <a:extLst>
                <a:ext uri="{FF2B5EF4-FFF2-40B4-BE49-F238E27FC236}">
                  <a16:creationId xmlns:a16="http://schemas.microsoft.com/office/drawing/2014/main" id="{B1BC5289-6D92-9416-149C-8FE83F1B033D}"/>
                </a:ext>
              </a:extLst>
            </p:cNvPr>
            <p:cNvSpPr>
              <a:spLocks noChangeAspect="1"/>
            </p:cNvSpPr>
            <p:nvPr/>
          </p:nvSpPr>
          <p:spPr bwMode="auto">
            <a:xfrm>
              <a:off x="1503193" y="3661168"/>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sp>
          <p:nvSpPr>
            <p:cNvPr id="51" name="Text Box 79">
              <a:extLst>
                <a:ext uri="{FF2B5EF4-FFF2-40B4-BE49-F238E27FC236}">
                  <a16:creationId xmlns:a16="http://schemas.microsoft.com/office/drawing/2014/main" id="{A29BCF01-7C60-5BC0-010E-2A109818B6F7}"/>
                </a:ext>
              </a:extLst>
            </p:cNvPr>
            <p:cNvSpPr txBox="1">
              <a:spLocks noChangeArrowheads="1"/>
            </p:cNvSpPr>
            <p:nvPr/>
          </p:nvSpPr>
          <p:spPr bwMode="auto">
            <a:xfrm>
              <a:off x="1648967" y="3657400"/>
              <a:ext cx="5652242" cy="100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假定</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：信道为速率为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 b/s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的广播信道</a:t>
              </a:r>
            </a:p>
          </p:txBody>
        </p:sp>
      </p:grpSp>
      <p:grpSp>
        <p:nvGrpSpPr>
          <p:cNvPr id="54" name="组合 53">
            <a:extLst>
              <a:ext uri="{FF2B5EF4-FFF2-40B4-BE49-F238E27FC236}">
                <a16:creationId xmlns:a16="http://schemas.microsoft.com/office/drawing/2014/main" id="{6417687D-3E11-C6F4-85C2-C1D9CE9B57B4}"/>
              </a:ext>
            </a:extLst>
          </p:cNvPr>
          <p:cNvGrpSpPr/>
          <p:nvPr/>
        </p:nvGrpSpPr>
        <p:grpSpPr>
          <a:xfrm>
            <a:off x="925346" y="3999856"/>
            <a:ext cx="4694228" cy="1602836"/>
            <a:chOff x="1403750" y="3593123"/>
            <a:chExt cx="6258970" cy="2137114"/>
          </a:xfrm>
        </p:grpSpPr>
        <p:grpSp>
          <p:nvGrpSpPr>
            <p:cNvPr id="55" name="组合 54">
              <a:extLst>
                <a:ext uri="{FF2B5EF4-FFF2-40B4-BE49-F238E27FC236}">
                  <a16:creationId xmlns:a16="http://schemas.microsoft.com/office/drawing/2014/main" id="{0D93AB92-398B-8FAA-23F0-A3CAB215499C}"/>
                </a:ext>
              </a:extLst>
            </p:cNvPr>
            <p:cNvGrpSpPr/>
            <p:nvPr/>
          </p:nvGrpSpPr>
          <p:grpSpPr>
            <a:xfrm>
              <a:off x="1403750" y="3593123"/>
              <a:ext cx="490436" cy="476221"/>
              <a:chOff x="1403750" y="3593123"/>
              <a:chExt cx="808892" cy="785446"/>
            </a:xfrm>
          </p:grpSpPr>
          <p:sp>
            <p:nvSpPr>
              <p:cNvPr id="57" name="对话气泡: 椭圆形 101">
                <a:extLst>
                  <a:ext uri="{FF2B5EF4-FFF2-40B4-BE49-F238E27FC236}">
                    <a16:creationId xmlns:a16="http://schemas.microsoft.com/office/drawing/2014/main" id="{1C1118B0-5E7F-1032-1D10-0958E8DC098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round-web-cam_17861">
                <a:extLst>
                  <a:ext uri="{FF2B5EF4-FFF2-40B4-BE49-F238E27FC236}">
                    <a16:creationId xmlns:a16="http://schemas.microsoft.com/office/drawing/2014/main" id="{CD1C6B19-0A3A-062B-DB08-B08CD1D3C4A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56" name="Text Box 79">
              <a:extLst>
                <a:ext uri="{FF2B5EF4-FFF2-40B4-BE49-F238E27FC236}">
                  <a16:creationId xmlns:a16="http://schemas.microsoft.com/office/drawing/2014/main" id="{7F153CD4-BBB3-E07F-BDE1-F5755E635411}"/>
                </a:ext>
              </a:extLst>
            </p:cNvPr>
            <p:cNvSpPr txBox="1">
              <a:spLocks noChangeArrowheads="1"/>
            </p:cNvSpPr>
            <p:nvPr/>
          </p:nvSpPr>
          <p:spPr bwMode="auto">
            <a:xfrm>
              <a:off x="1612233" y="3663346"/>
              <a:ext cx="6050487" cy="206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全分散控制</a:t>
              </a:r>
            </a:p>
            <a:p>
              <a:pPr marL="971550" lvl="2" indent="-285750">
                <a:lnSpc>
                  <a:spcPct val="90000"/>
                </a:lnSpc>
                <a:spcBef>
                  <a:spcPts val="450"/>
                </a:spcBef>
                <a:spcAft>
                  <a:spcPts val="450"/>
                </a:spcAft>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没有特定节点用于调整传输</a:t>
              </a:r>
            </a:p>
            <a:p>
              <a:pPr marL="971550" lvl="2" indent="-285750">
                <a:lnSpc>
                  <a:spcPct val="90000"/>
                </a:lnSpc>
                <a:spcAft>
                  <a:spcPts val="450"/>
                </a:spcAft>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没有时钟同步</a:t>
              </a:r>
            </a:p>
          </p:txBody>
        </p:sp>
      </p:grpSp>
      <p:grpSp>
        <p:nvGrpSpPr>
          <p:cNvPr id="59" name="组合 58">
            <a:extLst>
              <a:ext uri="{FF2B5EF4-FFF2-40B4-BE49-F238E27FC236}">
                <a16:creationId xmlns:a16="http://schemas.microsoft.com/office/drawing/2014/main" id="{80A00871-1EEF-137A-BB07-AF0F4206962A}"/>
              </a:ext>
            </a:extLst>
          </p:cNvPr>
          <p:cNvGrpSpPr/>
          <p:nvPr/>
        </p:nvGrpSpPr>
        <p:grpSpPr>
          <a:xfrm>
            <a:off x="1006169" y="2655416"/>
            <a:ext cx="8351587" cy="757130"/>
            <a:chOff x="1503193" y="3657400"/>
            <a:chExt cx="8036859" cy="1009506"/>
          </a:xfrm>
        </p:grpSpPr>
        <p:sp>
          <p:nvSpPr>
            <p:cNvPr id="63" name="round-web-cam_17861">
              <a:extLst>
                <a:ext uri="{FF2B5EF4-FFF2-40B4-BE49-F238E27FC236}">
                  <a16:creationId xmlns:a16="http://schemas.microsoft.com/office/drawing/2014/main" id="{B0EB064E-8251-57AB-6154-21BB5A6E334F}"/>
                </a:ext>
              </a:extLst>
            </p:cNvPr>
            <p:cNvSpPr>
              <a:spLocks noChangeAspect="1"/>
            </p:cNvSpPr>
            <p:nvPr/>
          </p:nvSpPr>
          <p:spPr bwMode="auto">
            <a:xfrm>
              <a:off x="1503193" y="3661168"/>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sp>
          <p:nvSpPr>
            <p:cNvPr id="61" name="Text Box 79">
              <a:extLst>
                <a:ext uri="{FF2B5EF4-FFF2-40B4-BE49-F238E27FC236}">
                  <a16:creationId xmlns:a16="http://schemas.microsoft.com/office/drawing/2014/main" id="{7C9F89A6-D1AF-7F90-5596-927D9CD5E1F6}"/>
                </a:ext>
              </a:extLst>
            </p:cNvPr>
            <p:cNvSpPr txBox="1">
              <a:spLocks noChangeArrowheads="1"/>
            </p:cNvSpPr>
            <p:nvPr/>
          </p:nvSpPr>
          <p:spPr bwMode="auto">
            <a:xfrm>
              <a:off x="1648969" y="3657400"/>
              <a:ext cx="7891083" cy="10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当只有一个节点有数据发送时，该节点的吞吐量为</a:t>
              </a:r>
              <a:r>
                <a:rPr kumimoji="1" lang="en-US" altLang="zh-CN" sz="24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a:t>
              </a:r>
            </a:p>
          </p:txBody>
        </p:sp>
      </p:grpSp>
      <p:grpSp>
        <p:nvGrpSpPr>
          <p:cNvPr id="64" name="组合 63">
            <a:extLst>
              <a:ext uri="{FF2B5EF4-FFF2-40B4-BE49-F238E27FC236}">
                <a16:creationId xmlns:a16="http://schemas.microsoft.com/office/drawing/2014/main" id="{67E3CBBF-1404-D934-24C8-68120457E71F}"/>
              </a:ext>
            </a:extLst>
          </p:cNvPr>
          <p:cNvGrpSpPr/>
          <p:nvPr/>
        </p:nvGrpSpPr>
        <p:grpSpPr>
          <a:xfrm>
            <a:off x="1006169" y="3241312"/>
            <a:ext cx="8351587" cy="757130"/>
            <a:chOff x="1503193" y="3657400"/>
            <a:chExt cx="8036859" cy="1009506"/>
          </a:xfrm>
        </p:grpSpPr>
        <p:sp>
          <p:nvSpPr>
            <p:cNvPr id="68" name="round-web-cam_17861">
              <a:extLst>
                <a:ext uri="{FF2B5EF4-FFF2-40B4-BE49-F238E27FC236}">
                  <a16:creationId xmlns:a16="http://schemas.microsoft.com/office/drawing/2014/main" id="{67646A42-F90B-3BE4-EED3-416185A7C328}"/>
                </a:ext>
              </a:extLst>
            </p:cNvPr>
            <p:cNvSpPr>
              <a:spLocks noChangeAspect="1"/>
            </p:cNvSpPr>
            <p:nvPr/>
          </p:nvSpPr>
          <p:spPr bwMode="auto">
            <a:xfrm>
              <a:off x="1503193" y="3661168"/>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sp>
          <p:nvSpPr>
            <p:cNvPr id="66" name="Text Box 79">
              <a:extLst>
                <a:ext uri="{FF2B5EF4-FFF2-40B4-BE49-F238E27FC236}">
                  <a16:creationId xmlns:a16="http://schemas.microsoft.com/office/drawing/2014/main" id="{1D0C5DE7-7610-9CD4-5ACB-86746C14EBED}"/>
                </a:ext>
              </a:extLst>
            </p:cNvPr>
            <p:cNvSpPr txBox="1">
              <a:spLocks noChangeArrowheads="1"/>
            </p:cNvSpPr>
            <p:nvPr/>
          </p:nvSpPr>
          <p:spPr bwMode="auto">
            <a:xfrm>
              <a:off x="1648969" y="3657400"/>
              <a:ext cx="7891083" cy="10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当</a:t>
              </a:r>
              <a:r>
                <a:rPr kumimoji="1" lang="en-US" altLang="zh-CN" sz="24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个节点有数据发送时，每个节点吞吐量为</a:t>
              </a:r>
              <a:r>
                <a:rPr kumimoji="1" lang="en-US" altLang="zh-CN" sz="24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R/M</a:t>
              </a:r>
            </a:p>
          </p:txBody>
        </p:sp>
      </p:grpSp>
      <p:grpSp>
        <p:nvGrpSpPr>
          <p:cNvPr id="69" name="组合 68">
            <a:extLst>
              <a:ext uri="{FF2B5EF4-FFF2-40B4-BE49-F238E27FC236}">
                <a16:creationId xmlns:a16="http://schemas.microsoft.com/office/drawing/2014/main" id="{6E8B70F2-4AA2-A0D2-68F8-CDE33D2F2F10}"/>
              </a:ext>
            </a:extLst>
          </p:cNvPr>
          <p:cNvGrpSpPr/>
          <p:nvPr/>
        </p:nvGrpSpPr>
        <p:grpSpPr>
          <a:xfrm>
            <a:off x="950954" y="5605518"/>
            <a:ext cx="6102227" cy="472940"/>
            <a:chOff x="1403750" y="3593123"/>
            <a:chExt cx="8136302" cy="630585"/>
          </a:xfrm>
        </p:grpSpPr>
        <p:grpSp>
          <p:nvGrpSpPr>
            <p:cNvPr id="70" name="组合 69">
              <a:extLst>
                <a:ext uri="{FF2B5EF4-FFF2-40B4-BE49-F238E27FC236}">
                  <a16:creationId xmlns:a16="http://schemas.microsoft.com/office/drawing/2014/main" id="{4D1F07B5-7AF4-5650-1AAA-E982E74C8D24}"/>
                </a:ext>
              </a:extLst>
            </p:cNvPr>
            <p:cNvGrpSpPr/>
            <p:nvPr/>
          </p:nvGrpSpPr>
          <p:grpSpPr>
            <a:xfrm>
              <a:off x="1403750" y="3593123"/>
              <a:ext cx="490436" cy="476221"/>
              <a:chOff x="1403750" y="3593123"/>
              <a:chExt cx="808892" cy="785446"/>
            </a:xfrm>
          </p:grpSpPr>
          <p:sp>
            <p:nvSpPr>
              <p:cNvPr id="72" name="对话气泡: 椭圆形 43">
                <a:extLst>
                  <a:ext uri="{FF2B5EF4-FFF2-40B4-BE49-F238E27FC236}">
                    <a16:creationId xmlns:a16="http://schemas.microsoft.com/office/drawing/2014/main" id="{50A50D09-02E1-C61E-EC8B-AAADCBA4C69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3" name="round-web-cam_17861">
                <a:extLst>
                  <a:ext uri="{FF2B5EF4-FFF2-40B4-BE49-F238E27FC236}">
                    <a16:creationId xmlns:a16="http://schemas.microsoft.com/office/drawing/2014/main" id="{C573A610-EF58-AB66-9365-298626CBED2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5A26374-DA33-6204-5840-0FF2C74CBEB6}"/>
                </a:ext>
              </a:extLst>
            </p:cNvPr>
            <p:cNvSpPr txBox="1">
              <a:spLocks noChangeArrowheads="1"/>
            </p:cNvSpPr>
            <p:nvPr/>
          </p:nvSpPr>
          <p:spPr bwMode="auto">
            <a:xfrm>
              <a:off x="1648969" y="3657400"/>
              <a:ext cx="7891083" cy="56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简单</a:t>
              </a:r>
              <a:endParaRPr kumimoji="1" lang="en-US" altLang="zh-CN" sz="24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03150728-04C0-64CE-7396-8A7620B850B9}"/>
              </a:ext>
            </a:extLst>
          </p:cNvPr>
          <p:cNvGrpSpPr/>
          <p:nvPr/>
        </p:nvGrpSpPr>
        <p:grpSpPr>
          <a:xfrm>
            <a:off x="950953" y="3234507"/>
            <a:ext cx="367827" cy="357167"/>
            <a:chOff x="1403750" y="3593123"/>
            <a:chExt cx="808892" cy="785446"/>
          </a:xfrm>
        </p:grpSpPr>
        <p:sp>
          <p:nvSpPr>
            <p:cNvPr id="78" name="对话气泡: 椭圆形 43">
              <a:extLst>
                <a:ext uri="{FF2B5EF4-FFF2-40B4-BE49-F238E27FC236}">
                  <a16:creationId xmlns:a16="http://schemas.microsoft.com/office/drawing/2014/main" id="{EDC2E83F-E5DD-B8EF-75A8-14E2007F8E3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9" name="round-web-cam_17861">
              <a:extLst>
                <a:ext uri="{FF2B5EF4-FFF2-40B4-BE49-F238E27FC236}">
                  <a16:creationId xmlns:a16="http://schemas.microsoft.com/office/drawing/2014/main" id="{7F7788CF-30DD-6B27-BB85-F726D0E5F5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grpSp>
        <p:nvGrpSpPr>
          <p:cNvPr id="80" name="组合 79">
            <a:extLst>
              <a:ext uri="{FF2B5EF4-FFF2-40B4-BE49-F238E27FC236}">
                <a16:creationId xmlns:a16="http://schemas.microsoft.com/office/drawing/2014/main" id="{10C1548B-D940-7A37-7409-9541569731BF}"/>
              </a:ext>
            </a:extLst>
          </p:cNvPr>
          <p:cNvGrpSpPr/>
          <p:nvPr/>
        </p:nvGrpSpPr>
        <p:grpSpPr>
          <a:xfrm>
            <a:off x="925345" y="2140491"/>
            <a:ext cx="367827" cy="357167"/>
            <a:chOff x="1403750" y="3593123"/>
            <a:chExt cx="808892" cy="785446"/>
          </a:xfrm>
        </p:grpSpPr>
        <p:sp>
          <p:nvSpPr>
            <p:cNvPr id="81" name="对话气泡: 椭圆形 43">
              <a:extLst>
                <a:ext uri="{FF2B5EF4-FFF2-40B4-BE49-F238E27FC236}">
                  <a16:creationId xmlns:a16="http://schemas.microsoft.com/office/drawing/2014/main" id="{E9267FEF-A2F0-D158-1C2E-C0ABBC546FE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2" name="round-web-cam_17861">
              <a:extLst>
                <a:ext uri="{FF2B5EF4-FFF2-40B4-BE49-F238E27FC236}">
                  <a16:creationId xmlns:a16="http://schemas.microsoft.com/office/drawing/2014/main" id="{BDD06CC4-B07B-94C3-4884-DEE2B302827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Tree>
    <p:extLst>
      <p:ext uri="{BB962C8B-B14F-4D97-AF65-F5344CB8AC3E}">
        <p14:creationId xmlns:p14="http://schemas.microsoft.com/office/powerpoint/2010/main" val="173220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500"/>
                                        <p:tgtEl>
                                          <p:spTgt spid="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500"/>
                                        <p:tgtEl>
                                          <p:spTgt spid="6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4" y="0"/>
            <a:ext cx="5905629" cy="1428590"/>
            <a:chOff x="551030" y="-368704"/>
            <a:chExt cx="590562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255028" cy="687998"/>
              <a:chOff x="1839058" y="967769"/>
              <a:chExt cx="5255028" cy="687998"/>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25502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406815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多址访问协议分类</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080815" y="1814686"/>
            <a:ext cx="8136303" cy="1358921"/>
            <a:chOff x="1403750" y="3593123"/>
            <a:chExt cx="8136302" cy="1358921"/>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648969" y="3597827"/>
              <a:ext cx="7891083"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ts val="600"/>
                </a:spcBef>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信道划分协议</a:t>
              </a:r>
            </a:p>
            <a:p>
              <a:pPr marL="1295368" lvl="2" indent="-380990">
                <a:spcBef>
                  <a:spcPts val="600"/>
                </a:spcBef>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将信道划分成小的“片”（时隙、频率、编码</a:t>
              </a:r>
              <a:r>
                <a:rPr lang="zh-CN" altLang="en-US" sz="2400" dirty="0">
                  <a:ea typeface="楷体" panose="02010609060101010101" pitchFamily="49" charset="-122"/>
                  <a:cs typeface="Arial" panose="020B0604020202020204" pitchFamily="34" charset="0"/>
                </a:rPr>
                <a:t>）</a:t>
              </a:r>
            </a:p>
            <a:p>
              <a:pPr marL="1295368" lvl="2" indent="-380990">
                <a:spcBef>
                  <a:spcPts val="600"/>
                </a:spcBef>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将“片”分配给节点使用</a:t>
              </a:r>
            </a:p>
          </p:txBody>
        </p:sp>
      </p:grpSp>
      <p:grpSp>
        <p:nvGrpSpPr>
          <p:cNvPr id="36" name="组合 35">
            <a:extLst>
              <a:ext uri="{FF2B5EF4-FFF2-40B4-BE49-F238E27FC236}">
                <a16:creationId xmlns:a16="http://schemas.microsoft.com/office/drawing/2014/main" id="{336C9EC2-50C9-47E8-B207-C05245110092}"/>
              </a:ext>
            </a:extLst>
          </p:cNvPr>
          <p:cNvGrpSpPr/>
          <p:nvPr/>
        </p:nvGrpSpPr>
        <p:grpSpPr>
          <a:xfrm>
            <a:off x="1080815" y="3365954"/>
            <a:ext cx="8136303" cy="1354217"/>
            <a:chOff x="1403750" y="3593123"/>
            <a:chExt cx="8136302" cy="1354216"/>
          </a:xfrm>
        </p:grpSpPr>
        <p:grpSp>
          <p:nvGrpSpPr>
            <p:cNvPr id="37" name="组合 36">
              <a:extLst>
                <a:ext uri="{FF2B5EF4-FFF2-40B4-BE49-F238E27FC236}">
                  <a16:creationId xmlns:a16="http://schemas.microsoft.com/office/drawing/2014/main" id="{8F706767-60B2-40E9-8497-523EE5DCC875}"/>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2271B552-2F10-48D1-91CE-5CDC0012745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round-web-cam_17861">
                <a:extLst>
                  <a:ext uri="{FF2B5EF4-FFF2-40B4-BE49-F238E27FC236}">
                    <a16:creationId xmlns:a16="http://schemas.microsoft.com/office/drawing/2014/main" id="{AEAEB203-C343-4C9C-8E21-B02F988145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38" name="Text Box 79">
              <a:extLst>
                <a:ext uri="{FF2B5EF4-FFF2-40B4-BE49-F238E27FC236}">
                  <a16:creationId xmlns:a16="http://schemas.microsoft.com/office/drawing/2014/main" id="{D0905454-6872-4360-9E2F-F5E796065A60}"/>
                </a:ext>
              </a:extLst>
            </p:cNvPr>
            <p:cNvSpPr txBox="1">
              <a:spLocks noChangeArrowheads="1"/>
            </p:cNvSpPr>
            <p:nvPr/>
          </p:nvSpPr>
          <p:spPr bwMode="auto">
            <a:xfrm>
              <a:off x="1648969" y="3593123"/>
              <a:ext cx="7891083" cy="135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ts val="600"/>
                </a:spcBef>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随机访问协议</a:t>
              </a:r>
            </a:p>
            <a:p>
              <a:pPr marL="1295368" lvl="2" indent="-380990">
                <a:spcBef>
                  <a:spcPts val="600"/>
                </a:spcBef>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信道没有被分割，允许碰撞</a:t>
              </a:r>
            </a:p>
            <a:p>
              <a:pPr marL="1295368" lvl="2" indent="-380990">
                <a:spcBef>
                  <a:spcPts val="600"/>
                </a:spcBef>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碰撞恢复</a:t>
              </a:r>
            </a:p>
          </p:txBody>
        </p:sp>
      </p:grpSp>
      <p:grpSp>
        <p:nvGrpSpPr>
          <p:cNvPr id="41" name="组合 40">
            <a:extLst>
              <a:ext uri="{FF2B5EF4-FFF2-40B4-BE49-F238E27FC236}">
                <a16:creationId xmlns:a16="http://schemas.microsoft.com/office/drawing/2014/main" id="{EF74F8E6-EF86-4F7E-826E-29DE51C63159}"/>
              </a:ext>
            </a:extLst>
          </p:cNvPr>
          <p:cNvGrpSpPr/>
          <p:nvPr/>
        </p:nvGrpSpPr>
        <p:grpSpPr>
          <a:xfrm>
            <a:off x="1080816" y="4991304"/>
            <a:ext cx="8281729" cy="929456"/>
            <a:chOff x="1463055" y="3593124"/>
            <a:chExt cx="8131863" cy="1111246"/>
          </a:xfrm>
        </p:grpSpPr>
        <p:grpSp>
          <p:nvGrpSpPr>
            <p:cNvPr id="42" name="组合 41">
              <a:extLst>
                <a:ext uri="{FF2B5EF4-FFF2-40B4-BE49-F238E27FC236}">
                  <a16:creationId xmlns:a16="http://schemas.microsoft.com/office/drawing/2014/main" id="{B06980E0-44CA-479C-9885-A78B4572CE81}"/>
                </a:ext>
              </a:extLst>
            </p:cNvPr>
            <p:cNvGrpSpPr/>
            <p:nvPr/>
          </p:nvGrpSpPr>
          <p:grpSpPr>
            <a:xfrm>
              <a:off x="1463055" y="3593124"/>
              <a:ext cx="481561" cy="569364"/>
              <a:chOff x="1501563" y="3593123"/>
              <a:chExt cx="794254" cy="939069"/>
            </a:xfrm>
          </p:grpSpPr>
          <p:sp>
            <p:nvSpPr>
              <p:cNvPr id="44" name="对话气泡: 椭圆形 43">
                <a:extLst>
                  <a:ext uri="{FF2B5EF4-FFF2-40B4-BE49-F238E27FC236}">
                    <a16:creationId xmlns:a16="http://schemas.microsoft.com/office/drawing/2014/main" id="{3CD0B3B9-EFDD-417F-8AD9-D0FA2D8E60BD}"/>
                  </a:ext>
                </a:extLst>
              </p:cNvPr>
              <p:cNvSpPr/>
              <p:nvPr/>
            </p:nvSpPr>
            <p:spPr>
              <a:xfrm>
                <a:off x="1501563" y="3593123"/>
                <a:ext cx="794254" cy="939069"/>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round-web-cam_17861">
                <a:extLst>
                  <a:ext uri="{FF2B5EF4-FFF2-40B4-BE49-F238E27FC236}">
                    <a16:creationId xmlns:a16="http://schemas.microsoft.com/office/drawing/2014/main" id="{88488DFA-4A57-4DE2-955B-01B8AA0B32FA}"/>
                  </a:ext>
                </a:extLst>
              </p:cNvPr>
              <p:cNvSpPr>
                <a:spLocks noChangeAspect="1"/>
              </p:cNvSpPr>
              <p:nvPr/>
            </p:nvSpPr>
            <p:spPr bwMode="auto">
              <a:xfrm>
                <a:off x="1626231" y="3705351"/>
                <a:ext cx="544922" cy="635722"/>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3" name="Text Box 79">
              <a:extLst>
                <a:ext uri="{FF2B5EF4-FFF2-40B4-BE49-F238E27FC236}">
                  <a16:creationId xmlns:a16="http://schemas.microsoft.com/office/drawing/2014/main" id="{32E7E704-7EB2-44B1-8BD3-2D7FBDC8CDC5}"/>
                </a:ext>
              </a:extLst>
            </p:cNvPr>
            <p:cNvSpPr txBox="1">
              <a:spLocks noChangeArrowheads="1"/>
            </p:cNvSpPr>
            <p:nvPr/>
          </p:nvSpPr>
          <p:spPr bwMode="auto">
            <a:xfrm>
              <a:off x="1703835" y="3618848"/>
              <a:ext cx="7891083" cy="108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ts val="600"/>
                </a:spcBef>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轮流协议</a:t>
              </a:r>
            </a:p>
            <a:p>
              <a:pPr marL="1295368" lvl="2" indent="-380990">
                <a:spcBef>
                  <a:spcPts val="600"/>
                </a:spcBef>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节点轮流传送，但数据量大的节点轮流更长时间</a:t>
              </a:r>
            </a:p>
          </p:txBody>
        </p:sp>
      </p:grpSp>
    </p:spTree>
    <p:extLst>
      <p:ext uri="{BB962C8B-B14F-4D97-AF65-F5344CB8AC3E}">
        <p14:creationId xmlns:p14="http://schemas.microsoft.com/office/powerpoint/2010/main" val="276053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996227" cy="1428590"/>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687998"/>
              <a:chOff x="1839058" y="967769"/>
              <a:chExt cx="4345626" cy="687998"/>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07474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225898" y="1693643"/>
            <a:ext cx="7891084" cy="476221"/>
            <a:chOff x="1401022" y="3593123"/>
            <a:chExt cx="7891083" cy="476221"/>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401022" y="3595879"/>
              <a:ext cx="7891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TDMA(</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ime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ivision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ultiple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ccess</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460131" y="2068003"/>
            <a:ext cx="9759204" cy="279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循环访问信道</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每个节点在每次循环中得到固定长度的时隙（时隙长度＝传输单个分组时间）</a:t>
            </a: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没有数据发送的时隙空闲</a:t>
            </a: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节点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LAN,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1,3,4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有数据发送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2,5,6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的时隙空闲</a:t>
            </a:r>
          </a:p>
        </p:txBody>
      </p:sp>
      <p:sp>
        <p:nvSpPr>
          <p:cNvPr id="34" name="Line 7">
            <a:extLst>
              <a:ext uri="{FF2B5EF4-FFF2-40B4-BE49-F238E27FC236}">
                <a16:creationId xmlns:a16="http://schemas.microsoft.com/office/drawing/2014/main" id="{F23A4B1B-32BD-49F1-B778-48D552B63917}"/>
              </a:ext>
            </a:extLst>
          </p:cNvPr>
          <p:cNvSpPr>
            <a:spLocks noChangeShapeType="1"/>
          </p:cNvSpPr>
          <p:nvPr/>
        </p:nvSpPr>
        <p:spPr bwMode="auto">
          <a:xfrm>
            <a:off x="2828422" y="5951627"/>
            <a:ext cx="60848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35" name="Rectangle 8">
            <a:extLst>
              <a:ext uri="{FF2B5EF4-FFF2-40B4-BE49-F238E27FC236}">
                <a16:creationId xmlns:a16="http://schemas.microsoft.com/office/drawing/2014/main" id="{A2EC2013-640E-4B6C-91EF-D2DB5422A5E4}"/>
              </a:ext>
            </a:extLst>
          </p:cNvPr>
          <p:cNvSpPr>
            <a:spLocks noChangeArrowheads="1"/>
          </p:cNvSpPr>
          <p:nvPr/>
        </p:nvSpPr>
        <p:spPr bwMode="auto">
          <a:xfrm>
            <a:off x="3050672" y="5724615"/>
            <a:ext cx="479425" cy="230187"/>
          </a:xfrm>
          <a:prstGeom prst="rect">
            <a:avLst/>
          </a:prstGeom>
          <a:solidFill>
            <a:schemeClr val="accent2"/>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46" name="Rectangle 10">
            <a:extLst>
              <a:ext uri="{FF2B5EF4-FFF2-40B4-BE49-F238E27FC236}">
                <a16:creationId xmlns:a16="http://schemas.microsoft.com/office/drawing/2014/main" id="{EB76695C-DD08-4AB7-AB70-98EC2961B261}"/>
              </a:ext>
            </a:extLst>
          </p:cNvPr>
          <p:cNvSpPr>
            <a:spLocks noChangeArrowheads="1"/>
          </p:cNvSpPr>
          <p:nvPr/>
        </p:nvSpPr>
        <p:spPr bwMode="auto">
          <a:xfrm>
            <a:off x="4009522" y="5724615"/>
            <a:ext cx="479425" cy="230187"/>
          </a:xfrm>
          <a:prstGeom prst="rect">
            <a:avLst/>
          </a:prstGeom>
          <a:solidFill>
            <a:srgbClr val="FF0000"/>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47" name="Rectangle 11">
            <a:extLst>
              <a:ext uri="{FF2B5EF4-FFF2-40B4-BE49-F238E27FC236}">
                <a16:creationId xmlns:a16="http://schemas.microsoft.com/office/drawing/2014/main" id="{F34FFAFA-C26E-461B-803D-625219FA18EB}"/>
              </a:ext>
            </a:extLst>
          </p:cNvPr>
          <p:cNvSpPr>
            <a:spLocks noChangeArrowheads="1"/>
          </p:cNvSpPr>
          <p:nvPr/>
        </p:nvSpPr>
        <p:spPr bwMode="auto">
          <a:xfrm>
            <a:off x="4484184" y="5724615"/>
            <a:ext cx="479425" cy="230187"/>
          </a:xfrm>
          <a:prstGeom prst="rect">
            <a:avLst/>
          </a:prstGeom>
          <a:solidFill>
            <a:schemeClr val="accent1"/>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48" name="Line 13">
            <a:extLst>
              <a:ext uri="{FF2B5EF4-FFF2-40B4-BE49-F238E27FC236}">
                <a16:creationId xmlns:a16="http://schemas.microsoft.com/office/drawing/2014/main" id="{B4FC51D5-530A-462A-984C-BE5A7105541D}"/>
              </a:ext>
            </a:extLst>
          </p:cNvPr>
          <p:cNvSpPr>
            <a:spLocks noChangeShapeType="1"/>
          </p:cNvSpPr>
          <p:nvPr/>
        </p:nvSpPr>
        <p:spPr bwMode="auto">
          <a:xfrm>
            <a:off x="3052257" y="5611901"/>
            <a:ext cx="0" cy="3381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9" name="Line 16">
            <a:extLst>
              <a:ext uri="{FF2B5EF4-FFF2-40B4-BE49-F238E27FC236}">
                <a16:creationId xmlns:a16="http://schemas.microsoft.com/office/drawing/2014/main" id="{B22EFE17-7502-442A-B91C-EEC2C71C9DB0}"/>
              </a:ext>
            </a:extLst>
          </p:cNvPr>
          <p:cNvSpPr>
            <a:spLocks noChangeShapeType="1"/>
          </p:cNvSpPr>
          <p:nvPr/>
        </p:nvSpPr>
        <p:spPr bwMode="auto">
          <a:xfrm>
            <a:off x="5917696" y="5615076"/>
            <a:ext cx="0" cy="3381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50" name="Text Box 23">
            <a:extLst>
              <a:ext uri="{FF2B5EF4-FFF2-40B4-BE49-F238E27FC236}">
                <a16:creationId xmlns:a16="http://schemas.microsoft.com/office/drawing/2014/main" id="{126EAC53-F50E-4098-8B5E-2555B2FDF3E2}"/>
              </a:ext>
            </a:extLst>
          </p:cNvPr>
          <p:cNvSpPr txBox="1">
            <a:spLocks noChangeArrowheads="1"/>
          </p:cNvSpPr>
          <p:nvPr/>
        </p:nvSpPr>
        <p:spPr bwMode="auto">
          <a:xfrm>
            <a:off x="3150685" y="5691277"/>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1</a:t>
            </a:r>
          </a:p>
        </p:txBody>
      </p:sp>
      <p:sp>
        <p:nvSpPr>
          <p:cNvPr id="51" name="Text Box 24">
            <a:extLst>
              <a:ext uri="{FF2B5EF4-FFF2-40B4-BE49-F238E27FC236}">
                <a16:creationId xmlns:a16="http://schemas.microsoft.com/office/drawing/2014/main" id="{D4D2ABC4-D89A-46AF-9D2B-5290A7FEE2CD}"/>
              </a:ext>
            </a:extLst>
          </p:cNvPr>
          <p:cNvSpPr txBox="1">
            <a:spLocks noChangeArrowheads="1"/>
          </p:cNvSpPr>
          <p:nvPr/>
        </p:nvSpPr>
        <p:spPr bwMode="auto">
          <a:xfrm>
            <a:off x="4096834" y="5676990"/>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3</a:t>
            </a:r>
          </a:p>
        </p:txBody>
      </p:sp>
      <p:sp>
        <p:nvSpPr>
          <p:cNvPr id="52" name="Text Box 25">
            <a:extLst>
              <a:ext uri="{FF2B5EF4-FFF2-40B4-BE49-F238E27FC236}">
                <a16:creationId xmlns:a16="http://schemas.microsoft.com/office/drawing/2014/main" id="{87C0311A-0453-42EA-88BB-621E6E5A4AF1}"/>
              </a:ext>
            </a:extLst>
          </p:cNvPr>
          <p:cNvSpPr txBox="1">
            <a:spLocks noChangeArrowheads="1"/>
          </p:cNvSpPr>
          <p:nvPr/>
        </p:nvSpPr>
        <p:spPr bwMode="auto">
          <a:xfrm>
            <a:off x="4561972" y="5683339"/>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4</a:t>
            </a:r>
          </a:p>
        </p:txBody>
      </p:sp>
      <p:sp>
        <p:nvSpPr>
          <p:cNvPr id="53" name="Rectangle 26">
            <a:extLst>
              <a:ext uri="{FF2B5EF4-FFF2-40B4-BE49-F238E27FC236}">
                <a16:creationId xmlns:a16="http://schemas.microsoft.com/office/drawing/2014/main" id="{F32A983D-337C-4216-85DB-14C59C257116}"/>
              </a:ext>
            </a:extLst>
          </p:cNvPr>
          <p:cNvSpPr>
            <a:spLocks noChangeArrowheads="1"/>
          </p:cNvSpPr>
          <p:nvPr/>
        </p:nvSpPr>
        <p:spPr bwMode="auto">
          <a:xfrm>
            <a:off x="5908172" y="5719853"/>
            <a:ext cx="479425" cy="230188"/>
          </a:xfrm>
          <a:prstGeom prst="rect">
            <a:avLst/>
          </a:prstGeom>
          <a:solidFill>
            <a:schemeClr val="accent2"/>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54" name="Rectangle 27">
            <a:extLst>
              <a:ext uri="{FF2B5EF4-FFF2-40B4-BE49-F238E27FC236}">
                <a16:creationId xmlns:a16="http://schemas.microsoft.com/office/drawing/2014/main" id="{860B9190-4647-454D-8087-A71BC2A19CA8}"/>
              </a:ext>
            </a:extLst>
          </p:cNvPr>
          <p:cNvSpPr>
            <a:spLocks noChangeArrowheads="1"/>
          </p:cNvSpPr>
          <p:nvPr/>
        </p:nvSpPr>
        <p:spPr bwMode="auto">
          <a:xfrm>
            <a:off x="6867022" y="5719853"/>
            <a:ext cx="479425" cy="230188"/>
          </a:xfrm>
          <a:prstGeom prst="rect">
            <a:avLst/>
          </a:prstGeom>
          <a:solidFill>
            <a:srgbClr val="FF0000"/>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55" name="Rectangle 28">
            <a:extLst>
              <a:ext uri="{FF2B5EF4-FFF2-40B4-BE49-F238E27FC236}">
                <a16:creationId xmlns:a16="http://schemas.microsoft.com/office/drawing/2014/main" id="{D3393FE8-B492-40F8-A391-5BAB99EDD712}"/>
              </a:ext>
            </a:extLst>
          </p:cNvPr>
          <p:cNvSpPr>
            <a:spLocks noChangeArrowheads="1"/>
          </p:cNvSpPr>
          <p:nvPr/>
        </p:nvSpPr>
        <p:spPr bwMode="auto">
          <a:xfrm>
            <a:off x="7341684" y="5719853"/>
            <a:ext cx="479425" cy="230188"/>
          </a:xfrm>
          <a:prstGeom prst="rect">
            <a:avLst/>
          </a:prstGeom>
          <a:solidFill>
            <a:schemeClr val="accent1"/>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56" name="Line 29">
            <a:extLst>
              <a:ext uri="{FF2B5EF4-FFF2-40B4-BE49-F238E27FC236}">
                <a16:creationId xmlns:a16="http://schemas.microsoft.com/office/drawing/2014/main" id="{C85385C1-E09B-400C-962B-5017A34D3370}"/>
              </a:ext>
            </a:extLst>
          </p:cNvPr>
          <p:cNvSpPr>
            <a:spLocks noChangeShapeType="1"/>
          </p:cNvSpPr>
          <p:nvPr/>
        </p:nvSpPr>
        <p:spPr bwMode="auto">
          <a:xfrm>
            <a:off x="5909757" y="5607141"/>
            <a:ext cx="0" cy="3381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57" name="Text Box 30">
            <a:extLst>
              <a:ext uri="{FF2B5EF4-FFF2-40B4-BE49-F238E27FC236}">
                <a16:creationId xmlns:a16="http://schemas.microsoft.com/office/drawing/2014/main" id="{1526FC6A-5A02-49BF-9AF6-EF4E9503A280}"/>
              </a:ext>
            </a:extLst>
          </p:cNvPr>
          <p:cNvSpPr txBox="1">
            <a:spLocks noChangeArrowheads="1"/>
          </p:cNvSpPr>
          <p:nvPr/>
        </p:nvSpPr>
        <p:spPr bwMode="auto">
          <a:xfrm>
            <a:off x="6008185" y="5686515"/>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1</a:t>
            </a:r>
          </a:p>
        </p:txBody>
      </p:sp>
      <p:sp>
        <p:nvSpPr>
          <p:cNvPr id="58" name="Text Box 31">
            <a:extLst>
              <a:ext uri="{FF2B5EF4-FFF2-40B4-BE49-F238E27FC236}">
                <a16:creationId xmlns:a16="http://schemas.microsoft.com/office/drawing/2014/main" id="{43941E9B-7063-4134-AB00-1CA45BC79291}"/>
              </a:ext>
            </a:extLst>
          </p:cNvPr>
          <p:cNvSpPr txBox="1">
            <a:spLocks noChangeArrowheads="1"/>
          </p:cNvSpPr>
          <p:nvPr/>
        </p:nvSpPr>
        <p:spPr bwMode="auto">
          <a:xfrm>
            <a:off x="6954334" y="5672227"/>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3</a:t>
            </a:r>
          </a:p>
        </p:txBody>
      </p:sp>
      <p:sp>
        <p:nvSpPr>
          <p:cNvPr id="59" name="Text Box 32">
            <a:extLst>
              <a:ext uri="{FF2B5EF4-FFF2-40B4-BE49-F238E27FC236}">
                <a16:creationId xmlns:a16="http://schemas.microsoft.com/office/drawing/2014/main" id="{E4FE1054-3148-4D8B-8AA0-6B5D7B4883D5}"/>
              </a:ext>
            </a:extLst>
          </p:cNvPr>
          <p:cNvSpPr txBox="1">
            <a:spLocks noChangeArrowheads="1"/>
          </p:cNvSpPr>
          <p:nvPr/>
        </p:nvSpPr>
        <p:spPr bwMode="auto">
          <a:xfrm>
            <a:off x="7419472" y="5678577"/>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4</a:t>
            </a:r>
          </a:p>
        </p:txBody>
      </p:sp>
      <p:sp>
        <p:nvSpPr>
          <p:cNvPr id="60" name="Line 34">
            <a:extLst>
              <a:ext uri="{FF2B5EF4-FFF2-40B4-BE49-F238E27FC236}">
                <a16:creationId xmlns:a16="http://schemas.microsoft.com/office/drawing/2014/main" id="{DE6ECB29-9645-4C6E-A910-D6F3498411F8}"/>
              </a:ext>
            </a:extLst>
          </p:cNvPr>
          <p:cNvSpPr>
            <a:spLocks noChangeShapeType="1"/>
          </p:cNvSpPr>
          <p:nvPr/>
        </p:nvSpPr>
        <p:spPr bwMode="auto">
          <a:xfrm>
            <a:off x="3533271" y="5716678"/>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1" name="Line 35">
            <a:extLst>
              <a:ext uri="{FF2B5EF4-FFF2-40B4-BE49-F238E27FC236}">
                <a16:creationId xmlns:a16="http://schemas.microsoft.com/office/drawing/2014/main" id="{A17A6CA2-B234-453E-B52E-F36849D6B1E4}"/>
              </a:ext>
            </a:extLst>
          </p:cNvPr>
          <p:cNvSpPr>
            <a:spLocks noChangeShapeType="1"/>
          </p:cNvSpPr>
          <p:nvPr/>
        </p:nvSpPr>
        <p:spPr bwMode="auto">
          <a:xfrm>
            <a:off x="4009521" y="5721440"/>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2" name="Line 36">
            <a:extLst>
              <a:ext uri="{FF2B5EF4-FFF2-40B4-BE49-F238E27FC236}">
                <a16:creationId xmlns:a16="http://schemas.microsoft.com/office/drawing/2014/main" id="{DDBAAED5-1746-4D9A-97F5-EDAB50D3840F}"/>
              </a:ext>
            </a:extLst>
          </p:cNvPr>
          <p:cNvSpPr>
            <a:spLocks noChangeShapeType="1"/>
          </p:cNvSpPr>
          <p:nvPr/>
        </p:nvSpPr>
        <p:spPr bwMode="auto">
          <a:xfrm>
            <a:off x="4485771" y="5721440"/>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3" name="Line 37">
            <a:extLst>
              <a:ext uri="{FF2B5EF4-FFF2-40B4-BE49-F238E27FC236}">
                <a16:creationId xmlns:a16="http://schemas.microsoft.com/office/drawing/2014/main" id="{03A338B8-796D-431C-9422-B4FB6B38E50D}"/>
              </a:ext>
            </a:extLst>
          </p:cNvPr>
          <p:cNvSpPr>
            <a:spLocks noChangeShapeType="1"/>
          </p:cNvSpPr>
          <p:nvPr/>
        </p:nvSpPr>
        <p:spPr bwMode="auto">
          <a:xfrm>
            <a:off x="4962021" y="5721440"/>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4" name="Line 38">
            <a:extLst>
              <a:ext uri="{FF2B5EF4-FFF2-40B4-BE49-F238E27FC236}">
                <a16:creationId xmlns:a16="http://schemas.microsoft.com/office/drawing/2014/main" id="{436BE726-341C-4520-93B0-8EF43D2A4AE5}"/>
              </a:ext>
            </a:extLst>
          </p:cNvPr>
          <p:cNvSpPr>
            <a:spLocks noChangeShapeType="1"/>
          </p:cNvSpPr>
          <p:nvPr/>
        </p:nvSpPr>
        <p:spPr bwMode="auto">
          <a:xfrm>
            <a:off x="5443033" y="5711915"/>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5" name="Line 39">
            <a:extLst>
              <a:ext uri="{FF2B5EF4-FFF2-40B4-BE49-F238E27FC236}">
                <a16:creationId xmlns:a16="http://schemas.microsoft.com/office/drawing/2014/main" id="{37A23701-C9CC-4BC2-A48D-835F08D2368B}"/>
              </a:ext>
            </a:extLst>
          </p:cNvPr>
          <p:cNvSpPr>
            <a:spLocks noChangeShapeType="1"/>
          </p:cNvSpPr>
          <p:nvPr/>
        </p:nvSpPr>
        <p:spPr bwMode="auto">
          <a:xfrm>
            <a:off x="6390771" y="5716678"/>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6" name="Line 40">
            <a:extLst>
              <a:ext uri="{FF2B5EF4-FFF2-40B4-BE49-F238E27FC236}">
                <a16:creationId xmlns:a16="http://schemas.microsoft.com/office/drawing/2014/main" id="{F5DEEE17-B01B-432A-A124-485A19881E95}"/>
              </a:ext>
            </a:extLst>
          </p:cNvPr>
          <p:cNvSpPr>
            <a:spLocks noChangeShapeType="1"/>
          </p:cNvSpPr>
          <p:nvPr/>
        </p:nvSpPr>
        <p:spPr bwMode="auto">
          <a:xfrm>
            <a:off x="7338508" y="5711915"/>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7" name="Line 41">
            <a:extLst>
              <a:ext uri="{FF2B5EF4-FFF2-40B4-BE49-F238E27FC236}">
                <a16:creationId xmlns:a16="http://schemas.microsoft.com/office/drawing/2014/main" id="{979F5407-DDAA-42EA-8341-DF356E55D587}"/>
              </a:ext>
            </a:extLst>
          </p:cNvPr>
          <p:cNvSpPr>
            <a:spLocks noChangeShapeType="1"/>
          </p:cNvSpPr>
          <p:nvPr/>
        </p:nvSpPr>
        <p:spPr bwMode="auto">
          <a:xfrm>
            <a:off x="8286245" y="5707152"/>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8" name="Line 42">
            <a:extLst>
              <a:ext uri="{FF2B5EF4-FFF2-40B4-BE49-F238E27FC236}">
                <a16:creationId xmlns:a16="http://schemas.microsoft.com/office/drawing/2014/main" id="{DC8DB33F-BB01-4356-906C-34E24E988271}"/>
              </a:ext>
            </a:extLst>
          </p:cNvPr>
          <p:cNvSpPr>
            <a:spLocks noChangeShapeType="1"/>
          </p:cNvSpPr>
          <p:nvPr/>
        </p:nvSpPr>
        <p:spPr bwMode="auto">
          <a:xfrm>
            <a:off x="7819521" y="5716678"/>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9" name="Line 43">
            <a:extLst>
              <a:ext uri="{FF2B5EF4-FFF2-40B4-BE49-F238E27FC236}">
                <a16:creationId xmlns:a16="http://schemas.microsoft.com/office/drawing/2014/main" id="{420EA04E-8DD6-45C1-A80E-C44A4CF943D7}"/>
              </a:ext>
            </a:extLst>
          </p:cNvPr>
          <p:cNvSpPr>
            <a:spLocks noChangeShapeType="1"/>
          </p:cNvSpPr>
          <p:nvPr/>
        </p:nvSpPr>
        <p:spPr bwMode="auto">
          <a:xfrm>
            <a:off x="8767257" y="5621427"/>
            <a:ext cx="0" cy="33813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0" name="Line 44">
            <a:extLst>
              <a:ext uri="{FF2B5EF4-FFF2-40B4-BE49-F238E27FC236}">
                <a16:creationId xmlns:a16="http://schemas.microsoft.com/office/drawing/2014/main" id="{07D07302-E1C5-438F-8B00-2DAE68967128}"/>
              </a:ext>
            </a:extLst>
          </p:cNvPr>
          <p:cNvSpPr>
            <a:spLocks noChangeShapeType="1"/>
          </p:cNvSpPr>
          <p:nvPr/>
        </p:nvSpPr>
        <p:spPr bwMode="auto">
          <a:xfrm>
            <a:off x="6867021" y="5716678"/>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1" name="Text Box 45">
            <a:extLst>
              <a:ext uri="{FF2B5EF4-FFF2-40B4-BE49-F238E27FC236}">
                <a16:creationId xmlns:a16="http://schemas.microsoft.com/office/drawing/2014/main" id="{DAA1C550-F0FD-4A71-8948-8CB75A11C5D7}"/>
              </a:ext>
            </a:extLst>
          </p:cNvPr>
          <p:cNvSpPr txBox="1">
            <a:spLocks noChangeArrowheads="1"/>
          </p:cNvSpPr>
          <p:nvPr/>
        </p:nvSpPr>
        <p:spPr bwMode="auto">
          <a:xfrm>
            <a:off x="4096832" y="5092789"/>
            <a:ext cx="710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6-slot</a:t>
            </a:r>
          </a:p>
          <a:p>
            <a:r>
              <a:rPr lang="en-US" altLang="zh-CN" sz="1600">
                <a:ea typeface="MS PGothic" panose="020B0600070205080204" pitchFamily="34" charset="-128"/>
              </a:rPr>
              <a:t>frame</a:t>
            </a:r>
          </a:p>
        </p:txBody>
      </p:sp>
      <p:sp>
        <p:nvSpPr>
          <p:cNvPr id="72" name="Line 46">
            <a:extLst>
              <a:ext uri="{FF2B5EF4-FFF2-40B4-BE49-F238E27FC236}">
                <a16:creationId xmlns:a16="http://schemas.microsoft.com/office/drawing/2014/main" id="{834EF05B-380F-4787-BEF4-7BE7189FE56B}"/>
              </a:ext>
            </a:extLst>
          </p:cNvPr>
          <p:cNvSpPr>
            <a:spLocks noChangeShapeType="1"/>
          </p:cNvSpPr>
          <p:nvPr/>
        </p:nvSpPr>
        <p:spPr bwMode="auto">
          <a:xfrm>
            <a:off x="4908046" y="5429340"/>
            <a:ext cx="9890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3" name="Line 47">
            <a:extLst>
              <a:ext uri="{FF2B5EF4-FFF2-40B4-BE49-F238E27FC236}">
                <a16:creationId xmlns:a16="http://schemas.microsoft.com/office/drawing/2014/main" id="{32A4F7B0-48DD-4D6F-B39A-9BDC9D54DEB1}"/>
              </a:ext>
            </a:extLst>
          </p:cNvPr>
          <p:cNvSpPr>
            <a:spLocks noChangeShapeType="1"/>
          </p:cNvSpPr>
          <p:nvPr/>
        </p:nvSpPr>
        <p:spPr bwMode="auto">
          <a:xfrm flipH="1">
            <a:off x="3063371" y="5424576"/>
            <a:ext cx="9890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4" name="Line 48">
            <a:extLst>
              <a:ext uri="{FF2B5EF4-FFF2-40B4-BE49-F238E27FC236}">
                <a16:creationId xmlns:a16="http://schemas.microsoft.com/office/drawing/2014/main" id="{49065969-52AA-4C47-9180-891D1A1F30BD}"/>
              </a:ext>
            </a:extLst>
          </p:cNvPr>
          <p:cNvSpPr>
            <a:spLocks noChangeShapeType="1"/>
          </p:cNvSpPr>
          <p:nvPr/>
        </p:nvSpPr>
        <p:spPr bwMode="auto">
          <a:xfrm>
            <a:off x="3042733" y="5337264"/>
            <a:ext cx="0" cy="304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5" name="Line 49">
            <a:extLst>
              <a:ext uri="{FF2B5EF4-FFF2-40B4-BE49-F238E27FC236}">
                <a16:creationId xmlns:a16="http://schemas.microsoft.com/office/drawing/2014/main" id="{D88BBB98-8582-48BE-B000-999102DED422}"/>
              </a:ext>
            </a:extLst>
          </p:cNvPr>
          <p:cNvSpPr>
            <a:spLocks noChangeShapeType="1"/>
          </p:cNvSpPr>
          <p:nvPr/>
        </p:nvSpPr>
        <p:spPr bwMode="auto">
          <a:xfrm>
            <a:off x="5901821" y="5327740"/>
            <a:ext cx="0" cy="304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6" name="Text Box 51">
            <a:extLst>
              <a:ext uri="{FF2B5EF4-FFF2-40B4-BE49-F238E27FC236}">
                <a16:creationId xmlns:a16="http://schemas.microsoft.com/office/drawing/2014/main" id="{15E3B66A-2476-4DD1-B434-FCE4ACAE5D6E}"/>
              </a:ext>
            </a:extLst>
          </p:cNvPr>
          <p:cNvSpPr txBox="1">
            <a:spLocks noChangeArrowheads="1"/>
          </p:cNvSpPr>
          <p:nvPr/>
        </p:nvSpPr>
        <p:spPr bwMode="auto">
          <a:xfrm>
            <a:off x="6960683" y="5065801"/>
            <a:ext cx="710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6-slot</a:t>
            </a:r>
          </a:p>
          <a:p>
            <a:r>
              <a:rPr lang="en-US" altLang="zh-CN" sz="1600">
                <a:ea typeface="MS PGothic" panose="020B0600070205080204" pitchFamily="34" charset="-128"/>
              </a:rPr>
              <a:t>frame</a:t>
            </a:r>
          </a:p>
        </p:txBody>
      </p:sp>
      <p:sp>
        <p:nvSpPr>
          <p:cNvPr id="77" name="Line 52">
            <a:extLst>
              <a:ext uri="{FF2B5EF4-FFF2-40B4-BE49-F238E27FC236}">
                <a16:creationId xmlns:a16="http://schemas.microsoft.com/office/drawing/2014/main" id="{8E767CB6-DB32-4CB6-B69F-58D81F0CDF60}"/>
              </a:ext>
            </a:extLst>
          </p:cNvPr>
          <p:cNvSpPr>
            <a:spLocks noChangeShapeType="1"/>
          </p:cNvSpPr>
          <p:nvPr/>
        </p:nvSpPr>
        <p:spPr bwMode="auto">
          <a:xfrm>
            <a:off x="7771897" y="5435689"/>
            <a:ext cx="9890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8" name="Line 53">
            <a:extLst>
              <a:ext uri="{FF2B5EF4-FFF2-40B4-BE49-F238E27FC236}">
                <a16:creationId xmlns:a16="http://schemas.microsoft.com/office/drawing/2014/main" id="{D5B4D6A8-9DA1-471B-A09B-3B408A0D6BDC}"/>
              </a:ext>
            </a:extLst>
          </p:cNvPr>
          <p:cNvSpPr>
            <a:spLocks noChangeShapeType="1"/>
          </p:cNvSpPr>
          <p:nvPr/>
        </p:nvSpPr>
        <p:spPr bwMode="auto">
          <a:xfrm flipH="1">
            <a:off x="5927222" y="5430927"/>
            <a:ext cx="9890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9" name="Line 55">
            <a:extLst>
              <a:ext uri="{FF2B5EF4-FFF2-40B4-BE49-F238E27FC236}">
                <a16:creationId xmlns:a16="http://schemas.microsoft.com/office/drawing/2014/main" id="{5FA90CB9-DF35-4873-A9AC-69E9B759B87E}"/>
              </a:ext>
            </a:extLst>
          </p:cNvPr>
          <p:cNvSpPr>
            <a:spLocks noChangeShapeType="1"/>
          </p:cNvSpPr>
          <p:nvPr/>
        </p:nvSpPr>
        <p:spPr bwMode="auto">
          <a:xfrm>
            <a:off x="8765671" y="5300752"/>
            <a:ext cx="0" cy="304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Tree>
    <p:extLst>
      <p:ext uri="{BB962C8B-B14F-4D97-AF65-F5344CB8AC3E}">
        <p14:creationId xmlns:p14="http://schemas.microsoft.com/office/powerpoint/2010/main" val="224227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3">
                                            <p:txEl>
                                              <p:pRg st="3" end="3"/>
                                            </p:txEl>
                                          </p:spTgt>
                                        </p:tgtEl>
                                        <p:attrNameLst>
                                          <p:attrName>style.visibility</p:attrName>
                                        </p:attrNameLst>
                                      </p:cBhvr>
                                      <p:to>
                                        <p:strVal val="visible"/>
                                      </p:to>
                                    </p:set>
                                    <p:animEffect transition="in" filter="wipe(left)">
                                      <p:cBhvr>
                                        <p:cTn id="26" dur="5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996227" cy="1428590"/>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687998"/>
              <a:chOff x="1839058" y="967769"/>
              <a:chExt cx="4345626" cy="687998"/>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07474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225898" y="1693643"/>
            <a:ext cx="7891084" cy="476221"/>
            <a:chOff x="1401022" y="3593123"/>
            <a:chExt cx="7891083" cy="476221"/>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401022" y="3595879"/>
              <a:ext cx="7891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TDMA(</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ime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ivision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ultiple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ccess</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460131" y="2068003"/>
            <a:ext cx="9759204" cy="22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可以规避冲突：用户仅在自身分配的时隙发送数据，发送时间完全错开，不存在同时占用信道的情况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如果某个节点没有数据发送，则对应的时隙会造成信道浪费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理想情况可以实现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100%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的利用率</a:t>
            </a:r>
          </a:p>
        </p:txBody>
      </p:sp>
      <p:sp>
        <p:nvSpPr>
          <p:cNvPr id="34" name="Line 7">
            <a:extLst>
              <a:ext uri="{FF2B5EF4-FFF2-40B4-BE49-F238E27FC236}">
                <a16:creationId xmlns:a16="http://schemas.microsoft.com/office/drawing/2014/main" id="{F23A4B1B-32BD-49F1-B778-48D552B63917}"/>
              </a:ext>
            </a:extLst>
          </p:cNvPr>
          <p:cNvSpPr>
            <a:spLocks noChangeShapeType="1"/>
          </p:cNvSpPr>
          <p:nvPr/>
        </p:nvSpPr>
        <p:spPr bwMode="auto">
          <a:xfrm>
            <a:off x="2828422" y="5951627"/>
            <a:ext cx="60848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35" name="Rectangle 8">
            <a:extLst>
              <a:ext uri="{FF2B5EF4-FFF2-40B4-BE49-F238E27FC236}">
                <a16:creationId xmlns:a16="http://schemas.microsoft.com/office/drawing/2014/main" id="{A2EC2013-640E-4B6C-91EF-D2DB5422A5E4}"/>
              </a:ext>
            </a:extLst>
          </p:cNvPr>
          <p:cNvSpPr>
            <a:spLocks noChangeArrowheads="1"/>
          </p:cNvSpPr>
          <p:nvPr/>
        </p:nvSpPr>
        <p:spPr bwMode="auto">
          <a:xfrm>
            <a:off x="3050672" y="5724615"/>
            <a:ext cx="479425" cy="230187"/>
          </a:xfrm>
          <a:prstGeom prst="rect">
            <a:avLst/>
          </a:prstGeom>
          <a:solidFill>
            <a:schemeClr val="accent2"/>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46" name="Rectangle 10">
            <a:extLst>
              <a:ext uri="{FF2B5EF4-FFF2-40B4-BE49-F238E27FC236}">
                <a16:creationId xmlns:a16="http://schemas.microsoft.com/office/drawing/2014/main" id="{EB76695C-DD08-4AB7-AB70-98EC2961B261}"/>
              </a:ext>
            </a:extLst>
          </p:cNvPr>
          <p:cNvSpPr>
            <a:spLocks noChangeArrowheads="1"/>
          </p:cNvSpPr>
          <p:nvPr/>
        </p:nvSpPr>
        <p:spPr bwMode="auto">
          <a:xfrm>
            <a:off x="4009522" y="5724615"/>
            <a:ext cx="479425" cy="230187"/>
          </a:xfrm>
          <a:prstGeom prst="rect">
            <a:avLst/>
          </a:prstGeom>
          <a:solidFill>
            <a:srgbClr val="FF0000"/>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47" name="Rectangle 11">
            <a:extLst>
              <a:ext uri="{FF2B5EF4-FFF2-40B4-BE49-F238E27FC236}">
                <a16:creationId xmlns:a16="http://schemas.microsoft.com/office/drawing/2014/main" id="{F34FFAFA-C26E-461B-803D-625219FA18EB}"/>
              </a:ext>
            </a:extLst>
          </p:cNvPr>
          <p:cNvSpPr>
            <a:spLocks noChangeArrowheads="1"/>
          </p:cNvSpPr>
          <p:nvPr/>
        </p:nvSpPr>
        <p:spPr bwMode="auto">
          <a:xfrm>
            <a:off x="4484184" y="5724615"/>
            <a:ext cx="479425" cy="230187"/>
          </a:xfrm>
          <a:prstGeom prst="rect">
            <a:avLst/>
          </a:prstGeom>
          <a:solidFill>
            <a:schemeClr val="accent1"/>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48" name="Line 13">
            <a:extLst>
              <a:ext uri="{FF2B5EF4-FFF2-40B4-BE49-F238E27FC236}">
                <a16:creationId xmlns:a16="http://schemas.microsoft.com/office/drawing/2014/main" id="{B4FC51D5-530A-462A-984C-BE5A7105541D}"/>
              </a:ext>
            </a:extLst>
          </p:cNvPr>
          <p:cNvSpPr>
            <a:spLocks noChangeShapeType="1"/>
          </p:cNvSpPr>
          <p:nvPr/>
        </p:nvSpPr>
        <p:spPr bwMode="auto">
          <a:xfrm>
            <a:off x="3052257" y="5611901"/>
            <a:ext cx="0" cy="33813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9" name="Line 16">
            <a:extLst>
              <a:ext uri="{FF2B5EF4-FFF2-40B4-BE49-F238E27FC236}">
                <a16:creationId xmlns:a16="http://schemas.microsoft.com/office/drawing/2014/main" id="{B22EFE17-7502-442A-B91C-EEC2C71C9DB0}"/>
              </a:ext>
            </a:extLst>
          </p:cNvPr>
          <p:cNvSpPr>
            <a:spLocks noChangeShapeType="1"/>
          </p:cNvSpPr>
          <p:nvPr/>
        </p:nvSpPr>
        <p:spPr bwMode="auto">
          <a:xfrm>
            <a:off x="5917696" y="5615076"/>
            <a:ext cx="0" cy="3381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50" name="Text Box 23">
            <a:extLst>
              <a:ext uri="{FF2B5EF4-FFF2-40B4-BE49-F238E27FC236}">
                <a16:creationId xmlns:a16="http://schemas.microsoft.com/office/drawing/2014/main" id="{126EAC53-F50E-4098-8B5E-2555B2FDF3E2}"/>
              </a:ext>
            </a:extLst>
          </p:cNvPr>
          <p:cNvSpPr txBox="1">
            <a:spLocks noChangeArrowheads="1"/>
          </p:cNvSpPr>
          <p:nvPr/>
        </p:nvSpPr>
        <p:spPr bwMode="auto">
          <a:xfrm>
            <a:off x="3150685" y="5691277"/>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1</a:t>
            </a:r>
          </a:p>
        </p:txBody>
      </p:sp>
      <p:sp>
        <p:nvSpPr>
          <p:cNvPr id="51" name="Text Box 24">
            <a:extLst>
              <a:ext uri="{FF2B5EF4-FFF2-40B4-BE49-F238E27FC236}">
                <a16:creationId xmlns:a16="http://schemas.microsoft.com/office/drawing/2014/main" id="{D4D2ABC4-D89A-46AF-9D2B-5290A7FEE2CD}"/>
              </a:ext>
            </a:extLst>
          </p:cNvPr>
          <p:cNvSpPr txBox="1">
            <a:spLocks noChangeArrowheads="1"/>
          </p:cNvSpPr>
          <p:nvPr/>
        </p:nvSpPr>
        <p:spPr bwMode="auto">
          <a:xfrm>
            <a:off x="4096834" y="5676990"/>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3</a:t>
            </a:r>
          </a:p>
        </p:txBody>
      </p:sp>
      <p:sp>
        <p:nvSpPr>
          <p:cNvPr id="52" name="Text Box 25">
            <a:extLst>
              <a:ext uri="{FF2B5EF4-FFF2-40B4-BE49-F238E27FC236}">
                <a16:creationId xmlns:a16="http://schemas.microsoft.com/office/drawing/2014/main" id="{87C0311A-0453-42EA-88BB-621E6E5A4AF1}"/>
              </a:ext>
            </a:extLst>
          </p:cNvPr>
          <p:cNvSpPr txBox="1">
            <a:spLocks noChangeArrowheads="1"/>
          </p:cNvSpPr>
          <p:nvPr/>
        </p:nvSpPr>
        <p:spPr bwMode="auto">
          <a:xfrm>
            <a:off x="4561972" y="5683339"/>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4</a:t>
            </a:r>
          </a:p>
        </p:txBody>
      </p:sp>
      <p:sp>
        <p:nvSpPr>
          <p:cNvPr id="53" name="Rectangle 26">
            <a:extLst>
              <a:ext uri="{FF2B5EF4-FFF2-40B4-BE49-F238E27FC236}">
                <a16:creationId xmlns:a16="http://schemas.microsoft.com/office/drawing/2014/main" id="{F32A983D-337C-4216-85DB-14C59C257116}"/>
              </a:ext>
            </a:extLst>
          </p:cNvPr>
          <p:cNvSpPr>
            <a:spLocks noChangeArrowheads="1"/>
          </p:cNvSpPr>
          <p:nvPr/>
        </p:nvSpPr>
        <p:spPr bwMode="auto">
          <a:xfrm>
            <a:off x="5908172" y="5719853"/>
            <a:ext cx="479425" cy="230188"/>
          </a:xfrm>
          <a:prstGeom prst="rect">
            <a:avLst/>
          </a:prstGeom>
          <a:solidFill>
            <a:schemeClr val="accent2"/>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54" name="Rectangle 27">
            <a:extLst>
              <a:ext uri="{FF2B5EF4-FFF2-40B4-BE49-F238E27FC236}">
                <a16:creationId xmlns:a16="http://schemas.microsoft.com/office/drawing/2014/main" id="{860B9190-4647-454D-8087-A71BC2A19CA8}"/>
              </a:ext>
            </a:extLst>
          </p:cNvPr>
          <p:cNvSpPr>
            <a:spLocks noChangeArrowheads="1"/>
          </p:cNvSpPr>
          <p:nvPr/>
        </p:nvSpPr>
        <p:spPr bwMode="auto">
          <a:xfrm>
            <a:off x="6867022" y="5719853"/>
            <a:ext cx="479425" cy="230188"/>
          </a:xfrm>
          <a:prstGeom prst="rect">
            <a:avLst/>
          </a:prstGeom>
          <a:solidFill>
            <a:srgbClr val="FF0000"/>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55" name="Rectangle 28">
            <a:extLst>
              <a:ext uri="{FF2B5EF4-FFF2-40B4-BE49-F238E27FC236}">
                <a16:creationId xmlns:a16="http://schemas.microsoft.com/office/drawing/2014/main" id="{D3393FE8-B492-40F8-A391-5BAB99EDD712}"/>
              </a:ext>
            </a:extLst>
          </p:cNvPr>
          <p:cNvSpPr>
            <a:spLocks noChangeArrowheads="1"/>
          </p:cNvSpPr>
          <p:nvPr/>
        </p:nvSpPr>
        <p:spPr bwMode="auto">
          <a:xfrm>
            <a:off x="7341684" y="5719853"/>
            <a:ext cx="479425" cy="230188"/>
          </a:xfrm>
          <a:prstGeom prst="rect">
            <a:avLst/>
          </a:prstGeom>
          <a:solidFill>
            <a:schemeClr val="accent1"/>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p>
        </p:txBody>
      </p:sp>
      <p:sp>
        <p:nvSpPr>
          <p:cNvPr id="56" name="Line 29">
            <a:extLst>
              <a:ext uri="{FF2B5EF4-FFF2-40B4-BE49-F238E27FC236}">
                <a16:creationId xmlns:a16="http://schemas.microsoft.com/office/drawing/2014/main" id="{C85385C1-E09B-400C-962B-5017A34D3370}"/>
              </a:ext>
            </a:extLst>
          </p:cNvPr>
          <p:cNvSpPr>
            <a:spLocks noChangeShapeType="1"/>
          </p:cNvSpPr>
          <p:nvPr/>
        </p:nvSpPr>
        <p:spPr bwMode="auto">
          <a:xfrm>
            <a:off x="5909757" y="5607141"/>
            <a:ext cx="0" cy="3381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57" name="Text Box 30">
            <a:extLst>
              <a:ext uri="{FF2B5EF4-FFF2-40B4-BE49-F238E27FC236}">
                <a16:creationId xmlns:a16="http://schemas.microsoft.com/office/drawing/2014/main" id="{1526FC6A-5A02-49BF-9AF6-EF4E9503A280}"/>
              </a:ext>
            </a:extLst>
          </p:cNvPr>
          <p:cNvSpPr txBox="1">
            <a:spLocks noChangeArrowheads="1"/>
          </p:cNvSpPr>
          <p:nvPr/>
        </p:nvSpPr>
        <p:spPr bwMode="auto">
          <a:xfrm>
            <a:off x="6008185" y="5686515"/>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1</a:t>
            </a:r>
          </a:p>
        </p:txBody>
      </p:sp>
      <p:sp>
        <p:nvSpPr>
          <p:cNvPr id="58" name="Text Box 31">
            <a:extLst>
              <a:ext uri="{FF2B5EF4-FFF2-40B4-BE49-F238E27FC236}">
                <a16:creationId xmlns:a16="http://schemas.microsoft.com/office/drawing/2014/main" id="{43941E9B-7063-4134-AB00-1CA45BC79291}"/>
              </a:ext>
            </a:extLst>
          </p:cNvPr>
          <p:cNvSpPr txBox="1">
            <a:spLocks noChangeArrowheads="1"/>
          </p:cNvSpPr>
          <p:nvPr/>
        </p:nvSpPr>
        <p:spPr bwMode="auto">
          <a:xfrm>
            <a:off x="6954334" y="5672227"/>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3</a:t>
            </a:r>
          </a:p>
        </p:txBody>
      </p:sp>
      <p:sp>
        <p:nvSpPr>
          <p:cNvPr id="59" name="Text Box 32">
            <a:extLst>
              <a:ext uri="{FF2B5EF4-FFF2-40B4-BE49-F238E27FC236}">
                <a16:creationId xmlns:a16="http://schemas.microsoft.com/office/drawing/2014/main" id="{E4FE1054-3148-4D8B-8AA0-6B5D7B4883D5}"/>
              </a:ext>
            </a:extLst>
          </p:cNvPr>
          <p:cNvSpPr txBox="1">
            <a:spLocks noChangeArrowheads="1"/>
          </p:cNvSpPr>
          <p:nvPr/>
        </p:nvSpPr>
        <p:spPr bwMode="auto">
          <a:xfrm>
            <a:off x="7419472" y="5678577"/>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chemeClr val="bg1"/>
                </a:solidFill>
                <a:ea typeface="MS PGothic" panose="020B0600070205080204" pitchFamily="34" charset="-128"/>
              </a:rPr>
              <a:t>4</a:t>
            </a:r>
          </a:p>
        </p:txBody>
      </p:sp>
      <p:sp>
        <p:nvSpPr>
          <p:cNvPr id="60" name="Line 34">
            <a:extLst>
              <a:ext uri="{FF2B5EF4-FFF2-40B4-BE49-F238E27FC236}">
                <a16:creationId xmlns:a16="http://schemas.microsoft.com/office/drawing/2014/main" id="{DE6ECB29-9645-4C6E-A910-D6F3498411F8}"/>
              </a:ext>
            </a:extLst>
          </p:cNvPr>
          <p:cNvSpPr>
            <a:spLocks noChangeShapeType="1"/>
          </p:cNvSpPr>
          <p:nvPr/>
        </p:nvSpPr>
        <p:spPr bwMode="auto">
          <a:xfrm>
            <a:off x="3533271" y="5716678"/>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1" name="Line 35">
            <a:extLst>
              <a:ext uri="{FF2B5EF4-FFF2-40B4-BE49-F238E27FC236}">
                <a16:creationId xmlns:a16="http://schemas.microsoft.com/office/drawing/2014/main" id="{A17A6CA2-B234-453E-B52E-F36849D6B1E4}"/>
              </a:ext>
            </a:extLst>
          </p:cNvPr>
          <p:cNvSpPr>
            <a:spLocks noChangeShapeType="1"/>
          </p:cNvSpPr>
          <p:nvPr/>
        </p:nvSpPr>
        <p:spPr bwMode="auto">
          <a:xfrm>
            <a:off x="4009521" y="5721440"/>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2" name="Line 36">
            <a:extLst>
              <a:ext uri="{FF2B5EF4-FFF2-40B4-BE49-F238E27FC236}">
                <a16:creationId xmlns:a16="http://schemas.microsoft.com/office/drawing/2014/main" id="{DDBAAED5-1746-4D9A-97F5-EDAB50D3840F}"/>
              </a:ext>
            </a:extLst>
          </p:cNvPr>
          <p:cNvSpPr>
            <a:spLocks noChangeShapeType="1"/>
          </p:cNvSpPr>
          <p:nvPr/>
        </p:nvSpPr>
        <p:spPr bwMode="auto">
          <a:xfrm>
            <a:off x="4485771" y="5721440"/>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3" name="Line 37">
            <a:extLst>
              <a:ext uri="{FF2B5EF4-FFF2-40B4-BE49-F238E27FC236}">
                <a16:creationId xmlns:a16="http://schemas.microsoft.com/office/drawing/2014/main" id="{03A338B8-796D-431C-9422-B4FB6B38E50D}"/>
              </a:ext>
            </a:extLst>
          </p:cNvPr>
          <p:cNvSpPr>
            <a:spLocks noChangeShapeType="1"/>
          </p:cNvSpPr>
          <p:nvPr/>
        </p:nvSpPr>
        <p:spPr bwMode="auto">
          <a:xfrm>
            <a:off x="4962021" y="5721440"/>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4" name="Line 38">
            <a:extLst>
              <a:ext uri="{FF2B5EF4-FFF2-40B4-BE49-F238E27FC236}">
                <a16:creationId xmlns:a16="http://schemas.microsoft.com/office/drawing/2014/main" id="{436BE726-341C-4520-93B0-8EF43D2A4AE5}"/>
              </a:ext>
            </a:extLst>
          </p:cNvPr>
          <p:cNvSpPr>
            <a:spLocks noChangeShapeType="1"/>
          </p:cNvSpPr>
          <p:nvPr/>
        </p:nvSpPr>
        <p:spPr bwMode="auto">
          <a:xfrm>
            <a:off x="5443033" y="5711915"/>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5" name="Line 39">
            <a:extLst>
              <a:ext uri="{FF2B5EF4-FFF2-40B4-BE49-F238E27FC236}">
                <a16:creationId xmlns:a16="http://schemas.microsoft.com/office/drawing/2014/main" id="{37A23701-C9CC-4BC2-A48D-835F08D2368B}"/>
              </a:ext>
            </a:extLst>
          </p:cNvPr>
          <p:cNvSpPr>
            <a:spLocks noChangeShapeType="1"/>
          </p:cNvSpPr>
          <p:nvPr/>
        </p:nvSpPr>
        <p:spPr bwMode="auto">
          <a:xfrm>
            <a:off x="6390771" y="5716678"/>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6" name="Line 40">
            <a:extLst>
              <a:ext uri="{FF2B5EF4-FFF2-40B4-BE49-F238E27FC236}">
                <a16:creationId xmlns:a16="http://schemas.microsoft.com/office/drawing/2014/main" id="{F5DEEE17-B01B-432A-A124-485A19881E95}"/>
              </a:ext>
            </a:extLst>
          </p:cNvPr>
          <p:cNvSpPr>
            <a:spLocks noChangeShapeType="1"/>
          </p:cNvSpPr>
          <p:nvPr/>
        </p:nvSpPr>
        <p:spPr bwMode="auto">
          <a:xfrm>
            <a:off x="7338508" y="5711915"/>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7" name="Line 41">
            <a:extLst>
              <a:ext uri="{FF2B5EF4-FFF2-40B4-BE49-F238E27FC236}">
                <a16:creationId xmlns:a16="http://schemas.microsoft.com/office/drawing/2014/main" id="{979F5407-DDAA-42EA-8341-DF356E55D587}"/>
              </a:ext>
            </a:extLst>
          </p:cNvPr>
          <p:cNvSpPr>
            <a:spLocks noChangeShapeType="1"/>
          </p:cNvSpPr>
          <p:nvPr/>
        </p:nvSpPr>
        <p:spPr bwMode="auto">
          <a:xfrm>
            <a:off x="8286245" y="5707152"/>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8" name="Line 42">
            <a:extLst>
              <a:ext uri="{FF2B5EF4-FFF2-40B4-BE49-F238E27FC236}">
                <a16:creationId xmlns:a16="http://schemas.microsoft.com/office/drawing/2014/main" id="{DC8DB33F-BB01-4356-906C-34E24E988271}"/>
              </a:ext>
            </a:extLst>
          </p:cNvPr>
          <p:cNvSpPr>
            <a:spLocks noChangeShapeType="1"/>
          </p:cNvSpPr>
          <p:nvPr/>
        </p:nvSpPr>
        <p:spPr bwMode="auto">
          <a:xfrm>
            <a:off x="7819521" y="5716678"/>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69" name="Line 43">
            <a:extLst>
              <a:ext uri="{FF2B5EF4-FFF2-40B4-BE49-F238E27FC236}">
                <a16:creationId xmlns:a16="http://schemas.microsoft.com/office/drawing/2014/main" id="{420EA04E-8DD6-45C1-A80E-C44A4CF943D7}"/>
              </a:ext>
            </a:extLst>
          </p:cNvPr>
          <p:cNvSpPr>
            <a:spLocks noChangeShapeType="1"/>
          </p:cNvSpPr>
          <p:nvPr/>
        </p:nvSpPr>
        <p:spPr bwMode="auto">
          <a:xfrm>
            <a:off x="8767257" y="5621427"/>
            <a:ext cx="0" cy="33813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0" name="Line 44">
            <a:extLst>
              <a:ext uri="{FF2B5EF4-FFF2-40B4-BE49-F238E27FC236}">
                <a16:creationId xmlns:a16="http://schemas.microsoft.com/office/drawing/2014/main" id="{07D07302-E1C5-438F-8B00-2DAE68967128}"/>
              </a:ext>
            </a:extLst>
          </p:cNvPr>
          <p:cNvSpPr>
            <a:spLocks noChangeShapeType="1"/>
          </p:cNvSpPr>
          <p:nvPr/>
        </p:nvSpPr>
        <p:spPr bwMode="auto">
          <a:xfrm>
            <a:off x="6867021" y="5716678"/>
            <a:ext cx="0" cy="238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1" name="Text Box 45">
            <a:extLst>
              <a:ext uri="{FF2B5EF4-FFF2-40B4-BE49-F238E27FC236}">
                <a16:creationId xmlns:a16="http://schemas.microsoft.com/office/drawing/2014/main" id="{DAA1C550-F0FD-4A71-8948-8CB75A11C5D7}"/>
              </a:ext>
            </a:extLst>
          </p:cNvPr>
          <p:cNvSpPr txBox="1">
            <a:spLocks noChangeArrowheads="1"/>
          </p:cNvSpPr>
          <p:nvPr/>
        </p:nvSpPr>
        <p:spPr bwMode="auto">
          <a:xfrm>
            <a:off x="4096832" y="5092789"/>
            <a:ext cx="710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6-slot</a:t>
            </a:r>
          </a:p>
          <a:p>
            <a:r>
              <a:rPr lang="en-US" altLang="zh-CN" sz="1600">
                <a:ea typeface="MS PGothic" panose="020B0600070205080204" pitchFamily="34" charset="-128"/>
              </a:rPr>
              <a:t>frame</a:t>
            </a:r>
          </a:p>
        </p:txBody>
      </p:sp>
      <p:sp>
        <p:nvSpPr>
          <p:cNvPr id="72" name="Line 46">
            <a:extLst>
              <a:ext uri="{FF2B5EF4-FFF2-40B4-BE49-F238E27FC236}">
                <a16:creationId xmlns:a16="http://schemas.microsoft.com/office/drawing/2014/main" id="{834EF05B-380F-4787-BEF4-7BE7189FE56B}"/>
              </a:ext>
            </a:extLst>
          </p:cNvPr>
          <p:cNvSpPr>
            <a:spLocks noChangeShapeType="1"/>
          </p:cNvSpPr>
          <p:nvPr/>
        </p:nvSpPr>
        <p:spPr bwMode="auto">
          <a:xfrm>
            <a:off x="4908046" y="5429340"/>
            <a:ext cx="9890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3" name="Line 47">
            <a:extLst>
              <a:ext uri="{FF2B5EF4-FFF2-40B4-BE49-F238E27FC236}">
                <a16:creationId xmlns:a16="http://schemas.microsoft.com/office/drawing/2014/main" id="{32A4F7B0-48DD-4D6F-B39A-9BDC9D54DEB1}"/>
              </a:ext>
            </a:extLst>
          </p:cNvPr>
          <p:cNvSpPr>
            <a:spLocks noChangeShapeType="1"/>
          </p:cNvSpPr>
          <p:nvPr/>
        </p:nvSpPr>
        <p:spPr bwMode="auto">
          <a:xfrm flipH="1">
            <a:off x="3063371" y="5424576"/>
            <a:ext cx="9890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4" name="Line 48">
            <a:extLst>
              <a:ext uri="{FF2B5EF4-FFF2-40B4-BE49-F238E27FC236}">
                <a16:creationId xmlns:a16="http://schemas.microsoft.com/office/drawing/2014/main" id="{49065969-52AA-4C47-9180-891D1A1F30BD}"/>
              </a:ext>
            </a:extLst>
          </p:cNvPr>
          <p:cNvSpPr>
            <a:spLocks noChangeShapeType="1"/>
          </p:cNvSpPr>
          <p:nvPr/>
        </p:nvSpPr>
        <p:spPr bwMode="auto">
          <a:xfrm>
            <a:off x="3042733" y="5337264"/>
            <a:ext cx="0" cy="304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5" name="Line 49">
            <a:extLst>
              <a:ext uri="{FF2B5EF4-FFF2-40B4-BE49-F238E27FC236}">
                <a16:creationId xmlns:a16="http://schemas.microsoft.com/office/drawing/2014/main" id="{D88BBB98-8582-48BE-B000-999102DED422}"/>
              </a:ext>
            </a:extLst>
          </p:cNvPr>
          <p:cNvSpPr>
            <a:spLocks noChangeShapeType="1"/>
          </p:cNvSpPr>
          <p:nvPr/>
        </p:nvSpPr>
        <p:spPr bwMode="auto">
          <a:xfrm>
            <a:off x="5901821" y="5327740"/>
            <a:ext cx="0" cy="304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6" name="Text Box 51">
            <a:extLst>
              <a:ext uri="{FF2B5EF4-FFF2-40B4-BE49-F238E27FC236}">
                <a16:creationId xmlns:a16="http://schemas.microsoft.com/office/drawing/2014/main" id="{15E3B66A-2476-4DD1-B434-FCE4ACAE5D6E}"/>
              </a:ext>
            </a:extLst>
          </p:cNvPr>
          <p:cNvSpPr txBox="1">
            <a:spLocks noChangeArrowheads="1"/>
          </p:cNvSpPr>
          <p:nvPr/>
        </p:nvSpPr>
        <p:spPr bwMode="auto">
          <a:xfrm>
            <a:off x="6960683" y="5065801"/>
            <a:ext cx="7104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6-slot</a:t>
            </a:r>
          </a:p>
          <a:p>
            <a:r>
              <a:rPr lang="en-US" altLang="zh-CN" sz="1600">
                <a:ea typeface="MS PGothic" panose="020B0600070205080204" pitchFamily="34" charset="-128"/>
              </a:rPr>
              <a:t>frame</a:t>
            </a:r>
          </a:p>
        </p:txBody>
      </p:sp>
      <p:sp>
        <p:nvSpPr>
          <p:cNvPr id="77" name="Line 52">
            <a:extLst>
              <a:ext uri="{FF2B5EF4-FFF2-40B4-BE49-F238E27FC236}">
                <a16:creationId xmlns:a16="http://schemas.microsoft.com/office/drawing/2014/main" id="{8E767CB6-DB32-4CB6-B69F-58D81F0CDF60}"/>
              </a:ext>
            </a:extLst>
          </p:cNvPr>
          <p:cNvSpPr>
            <a:spLocks noChangeShapeType="1"/>
          </p:cNvSpPr>
          <p:nvPr/>
        </p:nvSpPr>
        <p:spPr bwMode="auto">
          <a:xfrm>
            <a:off x="7771897" y="5435689"/>
            <a:ext cx="9890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8" name="Line 53">
            <a:extLst>
              <a:ext uri="{FF2B5EF4-FFF2-40B4-BE49-F238E27FC236}">
                <a16:creationId xmlns:a16="http://schemas.microsoft.com/office/drawing/2014/main" id="{D5B4D6A8-9DA1-471B-A09B-3B408A0D6BDC}"/>
              </a:ext>
            </a:extLst>
          </p:cNvPr>
          <p:cNvSpPr>
            <a:spLocks noChangeShapeType="1"/>
          </p:cNvSpPr>
          <p:nvPr/>
        </p:nvSpPr>
        <p:spPr bwMode="auto">
          <a:xfrm flipH="1">
            <a:off x="5927222" y="5430927"/>
            <a:ext cx="9890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79" name="Line 55">
            <a:extLst>
              <a:ext uri="{FF2B5EF4-FFF2-40B4-BE49-F238E27FC236}">
                <a16:creationId xmlns:a16="http://schemas.microsoft.com/office/drawing/2014/main" id="{5FA90CB9-DF35-4873-A9AC-69E9B759B87E}"/>
              </a:ext>
            </a:extLst>
          </p:cNvPr>
          <p:cNvSpPr>
            <a:spLocks noChangeShapeType="1"/>
          </p:cNvSpPr>
          <p:nvPr/>
        </p:nvSpPr>
        <p:spPr bwMode="auto">
          <a:xfrm>
            <a:off x="8765671" y="5300752"/>
            <a:ext cx="0" cy="304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Tree>
    <p:extLst>
      <p:ext uri="{BB962C8B-B14F-4D97-AF65-F5344CB8AC3E}">
        <p14:creationId xmlns:p14="http://schemas.microsoft.com/office/powerpoint/2010/main" val="61930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996227" cy="1428590"/>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687998"/>
              <a:chOff x="1839058" y="967769"/>
              <a:chExt cx="4345626" cy="687998"/>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1139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072914" y="1635103"/>
            <a:ext cx="7891084" cy="478929"/>
            <a:chOff x="1319835" y="3593123"/>
            <a:chExt cx="7891083" cy="478929"/>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319835" y="3610387"/>
              <a:ext cx="7891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FDMA(</a:t>
              </a:r>
              <a:r>
                <a:rPr kumimoji="1" lang="en-US" altLang="zh-CN" sz="2400" dirty="0" err="1">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F</a:t>
              </a:r>
              <a:r>
                <a:rPr kumimoji="1" lang="en-US" altLang="zh-CN" sz="2400"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requence</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ivision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ultiple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ccess</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361959" y="2069707"/>
            <a:ext cx="8780101"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信道按频谱分成若干频段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每个节点分配固定频段</a:t>
            </a: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在频段不用时该部分信道被闲置和浪费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Rectangle 4">
            <a:extLst>
              <a:ext uri="{FF2B5EF4-FFF2-40B4-BE49-F238E27FC236}">
                <a16:creationId xmlns:a16="http://schemas.microsoft.com/office/drawing/2014/main" id="{A89CDEAF-9252-4690-BD8F-295715D6E705}"/>
              </a:ext>
            </a:extLst>
          </p:cNvPr>
          <p:cNvSpPr>
            <a:spLocks noChangeArrowheads="1"/>
          </p:cNvSpPr>
          <p:nvPr/>
        </p:nvSpPr>
        <p:spPr bwMode="auto">
          <a:xfrm>
            <a:off x="6226122" y="4241369"/>
            <a:ext cx="627063" cy="2251075"/>
          </a:xfrm>
          <a:prstGeom prst="rect">
            <a:avLst/>
          </a:prstGeom>
          <a:solidFill>
            <a:srgbClr val="FFFFFF"/>
          </a:solidFill>
          <a:ln w="19050">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i="1">
              <a:latin typeface="Comic Sans MS" panose="030F0702030302020204" pitchFamily="66" charset="0"/>
              <a:ea typeface="MS PGothic" panose="020B0600070205080204" pitchFamily="34" charset="-128"/>
            </a:endParaRPr>
          </a:p>
        </p:txBody>
      </p:sp>
      <p:sp>
        <p:nvSpPr>
          <p:cNvPr id="81" name="Line 5">
            <a:extLst>
              <a:ext uri="{FF2B5EF4-FFF2-40B4-BE49-F238E27FC236}">
                <a16:creationId xmlns:a16="http://schemas.microsoft.com/office/drawing/2014/main" id="{DE6F90F3-5E1B-4843-B121-CF20E53466DF}"/>
              </a:ext>
            </a:extLst>
          </p:cNvPr>
          <p:cNvSpPr>
            <a:spLocks noChangeShapeType="1"/>
          </p:cNvSpPr>
          <p:nvPr/>
        </p:nvSpPr>
        <p:spPr bwMode="auto">
          <a:xfrm flipV="1">
            <a:off x="6224535" y="5346269"/>
            <a:ext cx="6223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82" name="Line 6">
            <a:extLst>
              <a:ext uri="{FF2B5EF4-FFF2-40B4-BE49-F238E27FC236}">
                <a16:creationId xmlns:a16="http://schemas.microsoft.com/office/drawing/2014/main" id="{458E63F2-F84D-4D54-A4B3-C6A38C95DFCA}"/>
              </a:ext>
            </a:extLst>
          </p:cNvPr>
          <p:cNvSpPr>
            <a:spLocks noChangeShapeType="1"/>
          </p:cNvSpPr>
          <p:nvPr/>
        </p:nvSpPr>
        <p:spPr bwMode="auto">
          <a:xfrm flipV="1">
            <a:off x="6219774" y="5738382"/>
            <a:ext cx="631825" cy="63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83" name="Line 7">
            <a:extLst>
              <a:ext uri="{FF2B5EF4-FFF2-40B4-BE49-F238E27FC236}">
                <a16:creationId xmlns:a16="http://schemas.microsoft.com/office/drawing/2014/main" id="{8DBB7FE2-4B5D-43C2-8A46-70509662266D}"/>
              </a:ext>
            </a:extLst>
          </p:cNvPr>
          <p:cNvSpPr>
            <a:spLocks noChangeShapeType="1"/>
          </p:cNvSpPr>
          <p:nvPr/>
        </p:nvSpPr>
        <p:spPr bwMode="auto">
          <a:xfrm flipV="1">
            <a:off x="6224535" y="6124143"/>
            <a:ext cx="62706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84" name="Line 8">
            <a:extLst>
              <a:ext uri="{FF2B5EF4-FFF2-40B4-BE49-F238E27FC236}">
                <a16:creationId xmlns:a16="http://schemas.microsoft.com/office/drawing/2014/main" id="{142B2F2F-6894-407B-95A4-A675D78BB985}"/>
              </a:ext>
            </a:extLst>
          </p:cNvPr>
          <p:cNvSpPr>
            <a:spLocks noChangeShapeType="1"/>
          </p:cNvSpPr>
          <p:nvPr/>
        </p:nvSpPr>
        <p:spPr bwMode="auto">
          <a:xfrm flipV="1">
            <a:off x="6219774" y="4960506"/>
            <a:ext cx="631825" cy="63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85" name="Line 9">
            <a:extLst>
              <a:ext uri="{FF2B5EF4-FFF2-40B4-BE49-F238E27FC236}">
                <a16:creationId xmlns:a16="http://schemas.microsoft.com/office/drawing/2014/main" id="{D08E4084-18C8-4D12-8EAC-4EC1CD7BDAF5}"/>
              </a:ext>
            </a:extLst>
          </p:cNvPr>
          <p:cNvSpPr>
            <a:spLocks noChangeShapeType="1"/>
          </p:cNvSpPr>
          <p:nvPr/>
        </p:nvSpPr>
        <p:spPr bwMode="auto">
          <a:xfrm flipV="1">
            <a:off x="6224536" y="4574743"/>
            <a:ext cx="631825" cy="63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86" name="Line 11">
            <a:extLst>
              <a:ext uri="{FF2B5EF4-FFF2-40B4-BE49-F238E27FC236}">
                <a16:creationId xmlns:a16="http://schemas.microsoft.com/office/drawing/2014/main" id="{75DBED29-6BF6-4074-867C-AF34E9B9F4DE}"/>
              </a:ext>
            </a:extLst>
          </p:cNvPr>
          <p:cNvSpPr>
            <a:spLocks noChangeShapeType="1"/>
          </p:cNvSpPr>
          <p:nvPr/>
        </p:nvSpPr>
        <p:spPr bwMode="auto">
          <a:xfrm>
            <a:off x="6945259" y="4514419"/>
            <a:ext cx="2228851"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87" name="Freeform 12">
            <a:extLst>
              <a:ext uri="{FF2B5EF4-FFF2-40B4-BE49-F238E27FC236}">
                <a16:creationId xmlns:a16="http://schemas.microsoft.com/office/drawing/2014/main" id="{EC129ADC-5213-4B9A-840F-D06D426AEFEC}"/>
              </a:ext>
            </a:extLst>
          </p:cNvPr>
          <p:cNvSpPr>
            <a:spLocks/>
          </p:cNvSpPr>
          <p:nvPr/>
        </p:nvSpPr>
        <p:spPr bwMode="auto">
          <a:xfrm>
            <a:off x="7092899" y="4395357"/>
            <a:ext cx="1728787" cy="114300"/>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p:spPr>
        <p:txBody>
          <a:bodyPr wrap="none" lIns="91440" tIns="45720" rIns="91440" bIns="45720" anchor="ctr"/>
          <a:lstStyle/>
          <a:p>
            <a:endParaRPr lang="zh-CN" altLang="en-US" sz="2400"/>
          </a:p>
        </p:txBody>
      </p:sp>
      <p:sp>
        <p:nvSpPr>
          <p:cNvPr id="88" name="Line 13">
            <a:extLst>
              <a:ext uri="{FF2B5EF4-FFF2-40B4-BE49-F238E27FC236}">
                <a16:creationId xmlns:a16="http://schemas.microsoft.com/office/drawing/2014/main" id="{2BBBA40A-B580-4CAC-BE18-6F0E3C36BB7B}"/>
              </a:ext>
            </a:extLst>
          </p:cNvPr>
          <p:cNvSpPr>
            <a:spLocks noChangeShapeType="1"/>
          </p:cNvSpPr>
          <p:nvPr/>
        </p:nvSpPr>
        <p:spPr bwMode="auto">
          <a:xfrm>
            <a:off x="6992884" y="4917643"/>
            <a:ext cx="2228851"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89" name="Line 15">
            <a:extLst>
              <a:ext uri="{FF2B5EF4-FFF2-40B4-BE49-F238E27FC236}">
                <a16:creationId xmlns:a16="http://schemas.microsoft.com/office/drawing/2014/main" id="{A582D8A2-722A-41CB-86DE-D5DE69736555}"/>
              </a:ext>
            </a:extLst>
          </p:cNvPr>
          <p:cNvSpPr>
            <a:spLocks noChangeShapeType="1"/>
          </p:cNvSpPr>
          <p:nvPr/>
        </p:nvSpPr>
        <p:spPr bwMode="auto">
          <a:xfrm>
            <a:off x="6992884" y="5316107"/>
            <a:ext cx="2228851"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90" name="Freeform 16">
            <a:extLst>
              <a:ext uri="{FF2B5EF4-FFF2-40B4-BE49-F238E27FC236}">
                <a16:creationId xmlns:a16="http://schemas.microsoft.com/office/drawing/2014/main" id="{B3D64C99-5FA7-4FD6-BF59-DB3F338AF8C4}"/>
              </a:ext>
            </a:extLst>
          </p:cNvPr>
          <p:cNvSpPr>
            <a:spLocks/>
          </p:cNvSpPr>
          <p:nvPr/>
        </p:nvSpPr>
        <p:spPr bwMode="auto">
          <a:xfrm>
            <a:off x="7140523" y="5197043"/>
            <a:ext cx="1728787" cy="114300"/>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p:spPr>
        <p:txBody>
          <a:bodyPr wrap="none" lIns="91440" tIns="45720" rIns="91440" bIns="45720" anchor="ctr"/>
          <a:lstStyle/>
          <a:p>
            <a:endParaRPr lang="zh-CN" altLang="en-US" sz="2400"/>
          </a:p>
        </p:txBody>
      </p:sp>
      <p:grpSp>
        <p:nvGrpSpPr>
          <p:cNvPr id="91" name="Group 17">
            <a:extLst>
              <a:ext uri="{FF2B5EF4-FFF2-40B4-BE49-F238E27FC236}">
                <a16:creationId xmlns:a16="http://schemas.microsoft.com/office/drawing/2014/main" id="{55F1E0F8-E1E7-4EE0-BBC6-7835E2179FBF}"/>
              </a:ext>
            </a:extLst>
          </p:cNvPr>
          <p:cNvGrpSpPr>
            <a:grpSpLocks/>
          </p:cNvGrpSpPr>
          <p:nvPr/>
        </p:nvGrpSpPr>
        <p:grpSpPr bwMode="auto">
          <a:xfrm>
            <a:off x="7010347" y="5601857"/>
            <a:ext cx="2228851" cy="119063"/>
            <a:chOff x="1884" y="2826"/>
            <a:chExt cx="1404" cy="75"/>
          </a:xfrm>
        </p:grpSpPr>
        <p:sp>
          <p:nvSpPr>
            <p:cNvPr id="92" name="Line 18">
              <a:extLst>
                <a:ext uri="{FF2B5EF4-FFF2-40B4-BE49-F238E27FC236}">
                  <a16:creationId xmlns:a16="http://schemas.microsoft.com/office/drawing/2014/main" id="{386406FC-EF27-485A-94DC-15F9EA5244CE}"/>
                </a:ext>
              </a:extLst>
            </p:cNvPr>
            <p:cNvSpPr>
              <a:spLocks noChangeShapeType="1"/>
            </p:cNvSpPr>
            <p:nvPr/>
          </p:nvSpPr>
          <p:spPr bwMode="auto">
            <a:xfrm>
              <a:off x="1884" y="2901"/>
              <a:ext cx="140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93" name="Freeform 19">
              <a:extLst>
                <a:ext uri="{FF2B5EF4-FFF2-40B4-BE49-F238E27FC236}">
                  <a16:creationId xmlns:a16="http://schemas.microsoft.com/office/drawing/2014/main" id="{E2A2E823-409C-4802-A3BE-1592A8F8E738}"/>
                </a:ext>
              </a:extLst>
            </p:cNvPr>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p:spPr>
          <p:txBody>
            <a:bodyPr wrap="none" anchor="ctr"/>
            <a:lstStyle/>
            <a:p>
              <a:endParaRPr lang="zh-CN" altLang="en-US" sz="2400"/>
            </a:p>
          </p:txBody>
        </p:sp>
      </p:grpSp>
      <p:sp>
        <p:nvSpPr>
          <p:cNvPr id="94" name="Line 20">
            <a:extLst>
              <a:ext uri="{FF2B5EF4-FFF2-40B4-BE49-F238E27FC236}">
                <a16:creationId xmlns:a16="http://schemas.microsoft.com/office/drawing/2014/main" id="{889617D1-D20B-400D-8E7A-538D986D95F1}"/>
              </a:ext>
            </a:extLst>
          </p:cNvPr>
          <p:cNvSpPr>
            <a:spLocks noChangeShapeType="1"/>
          </p:cNvSpPr>
          <p:nvPr/>
        </p:nvSpPr>
        <p:spPr bwMode="auto">
          <a:xfrm>
            <a:off x="7040509" y="6127319"/>
            <a:ext cx="2228851"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95" name="Line 21">
            <a:extLst>
              <a:ext uri="{FF2B5EF4-FFF2-40B4-BE49-F238E27FC236}">
                <a16:creationId xmlns:a16="http://schemas.microsoft.com/office/drawing/2014/main" id="{41BA0754-D869-4C3B-85BC-BB3D0A6416CB}"/>
              </a:ext>
            </a:extLst>
          </p:cNvPr>
          <p:cNvSpPr>
            <a:spLocks noChangeShapeType="1"/>
          </p:cNvSpPr>
          <p:nvPr/>
        </p:nvSpPr>
        <p:spPr bwMode="auto">
          <a:xfrm>
            <a:off x="7046859" y="6457519"/>
            <a:ext cx="2228851"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p>
        </p:txBody>
      </p:sp>
      <p:sp>
        <p:nvSpPr>
          <p:cNvPr id="96" name="Text Box 22">
            <a:extLst>
              <a:ext uri="{FF2B5EF4-FFF2-40B4-BE49-F238E27FC236}">
                <a16:creationId xmlns:a16="http://schemas.microsoft.com/office/drawing/2014/main" id="{C93BF03A-FD74-4167-935E-D1D170490ACC}"/>
              </a:ext>
            </a:extLst>
          </p:cNvPr>
          <p:cNvSpPr txBox="1">
            <a:spLocks noChangeArrowheads="1"/>
          </p:cNvSpPr>
          <p:nvPr/>
        </p:nvSpPr>
        <p:spPr bwMode="auto">
          <a:xfrm rot="16200000">
            <a:off x="4727362" y="5074162"/>
            <a:ext cx="2462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ea typeface="MS PGothic" panose="020B0600070205080204" pitchFamily="34" charset="-128"/>
              </a:rPr>
              <a:t>frequency bands</a:t>
            </a:r>
          </a:p>
        </p:txBody>
      </p:sp>
      <p:sp>
        <p:nvSpPr>
          <p:cNvPr id="97" name="Text Box 23">
            <a:extLst>
              <a:ext uri="{FF2B5EF4-FFF2-40B4-BE49-F238E27FC236}">
                <a16:creationId xmlns:a16="http://schemas.microsoft.com/office/drawing/2014/main" id="{3A05FCF9-E1E2-4168-AC0E-B625B0F346CD}"/>
              </a:ext>
            </a:extLst>
          </p:cNvPr>
          <p:cNvSpPr txBox="1">
            <a:spLocks noChangeArrowheads="1"/>
          </p:cNvSpPr>
          <p:nvPr/>
        </p:nvSpPr>
        <p:spPr bwMode="auto">
          <a:xfrm rot="67766">
            <a:off x="8855920" y="4016092"/>
            <a:ext cx="7665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ea typeface="MS PGothic" panose="020B0600070205080204" pitchFamily="34" charset="-128"/>
              </a:rPr>
              <a:t>time</a:t>
            </a:r>
          </a:p>
        </p:txBody>
      </p:sp>
      <p:sp>
        <p:nvSpPr>
          <p:cNvPr id="98" name="Freeform 54">
            <a:extLst>
              <a:ext uri="{FF2B5EF4-FFF2-40B4-BE49-F238E27FC236}">
                <a16:creationId xmlns:a16="http://schemas.microsoft.com/office/drawing/2014/main" id="{5828A6A3-4E8E-4F92-9E8D-D7FB5A0BA06A}"/>
              </a:ext>
            </a:extLst>
          </p:cNvPr>
          <p:cNvSpPr>
            <a:spLocks/>
          </p:cNvSpPr>
          <p:nvPr/>
        </p:nvSpPr>
        <p:spPr bwMode="auto">
          <a:xfrm>
            <a:off x="3630561" y="4450919"/>
            <a:ext cx="595313" cy="1538288"/>
          </a:xfrm>
          <a:custGeom>
            <a:avLst/>
            <a:gdLst>
              <a:gd name="T0" fmla="*/ 2147483646 w 375"/>
              <a:gd name="T1" fmla="*/ 0 h 969"/>
              <a:gd name="T2" fmla="*/ 0 w 375"/>
              <a:gd name="T3" fmla="*/ 2147483646 h 969"/>
              <a:gd name="T4" fmla="*/ 2147483646 w 375"/>
              <a:gd name="T5" fmla="*/ 2147483646 h 969"/>
              <a:gd name="T6" fmla="*/ 2147483646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cmpd="sng">
                <a:solidFill>
                  <a:srgbClr val="000000"/>
                </a:solidFill>
                <a:round/>
                <a:headEnd/>
                <a:tailEnd/>
              </a14:hiddenLine>
            </a:ext>
          </a:extLst>
        </p:spPr>
        <p:txBody>
          <a:bodyPr lIns="91440" tIns="45720" rIns="91440" bIns="45720"/>
          <a:lstStyle/>
          <a:p>
            <a:endParaRPr lang="zh-CN" altLang="en-US" sz="2400"/>
          </a:p>
        </p:txBody>
      </p:sp>
      <p:grpSp>
        <p:nvGrpSpPr>
          <p:cNvPr id="99" name="Group 56">
            <a:extLst>
              <a:ext uri="{FF2B5EF4-FFF2-40B4-BE49-F238E27FC236}">
                <a16:creationId xmlns:a16="http://schemas.microsoft.com/office/drawing/2014/main" id="{0A0D1E76-7AE9-4542-B99D-380974811204}"/>
              </a:ext>
            </a:extLst>
          </p:cNvPr>
          <p:cNvGrpSpPr>
            <a:grpSpLocks/>
          </p:cNvGrpSpPr>
          <p:nvPr/>
        </p:nvGrpSpPr>
        <p:grpSpPr bwMode="auto">
          <a:xfrm>
            <a:off x="1892248" y="5089094"/>
            <a:ext cx="1666875" cy="314325"/>
            <a:chOff x="1614" y="1494"/>
            <a:chExt cx="1050" cy="198"/>
          </a:xfrm>
        </p:grpSpPr>
        <p:sp>
          <p:nvSpPr>
            <p:cNvPr id="100" name="Rectangle 57">
              <a:extLst>
                <a:ext uri="{FF2B5EF4-FFF2-40B4-BE49-F238E27FC236}">
                  <a16:creationId xmlns:a16="http://schemas.microsoft.com/office/drawing/2014/main" id="{B7C83320-BA53-46BC-A900-731684905F23}"/>
                </a:ext>
              </a:extLst>
            </p:cNvPr>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i="1">
                <a:latin typeface="Comic Sans MS" panose="030F0702030302020204" pitchFamily="66" charset="0"/>
                <a:ea typeface="MS PGothic" panose="020B0600070205080204" pitchFamily="34" charset="-128"/>
              </a:endParaRPr>
            </a:p>
          </p:txBody>
        </p:sp>
        <p:sp>
          <p:nvSpPr>
            <p:cNvPr id="101" name="Freeform 58">
              <a:extLst>
                <a:ext uri="{FF2B5EF4-FFF2-40B4-BE49-F238E27FC236}">
                  <a16:creationId xmlns:a16="http://schemas.microsoft.com/office/drawing/2014/main" id="{B89BF146-11EE-4A1F-A499-C38C075B88C3}"/>
                </a:ext>
              </a:extLst>
            </p:cNvPr>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en-US" sz="2400"/>
            </a:p>
          </p:txBody>
        </p:sp>
        <p:sp>
          <p:nvSpPr>
            <p:cNvPr id="102" name="Oval 59">
              <a:extLst>
                <a:ext uri="{FF2B5EF4-FFF2-40B4-BE49-F238E27FC236}">
                  <a16:creationId xmlns:a16="http://schemas.microsoft.com/office/drawing/2014/main" id="{80A78C91-42CF-4931-9D63-3E60ADB7C169}"/>
                </a:ext>
              </a:extLst>
            </p:cNvPr>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i="1">
                <a:latin typeface="Comic Sans MS" panose="030F0702030302020204" pitchFamily="66" charset="0"/>
                <a:ea typeface="MS PGothic" panose="020B0600070205080204" pitchFamily="34" charset="-128"/>
              </a:endParaRPr>
            </a:p>
          </p:txBody>
        </p:sp>
        <p:sp>
          <p:nvSpPr>
            <p:cNvPr id="103" name="Line 60">
              <a:extLst>
                <a:ext uri="{FF2B5EF4-FFF2-40B4-BE49-F238E27FC236}">
                  <a16:creationId xmlns:a16="http://schemas.microsoft.com/office/drawing/2014/main" id="{D9E281BC-B9DC-4CED-8C6C-B3401949CC24}"/>
                </a:ext>
              </a:extLst>
            </p:cNvPr>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grpSp>
      <p:sp>
        <p:nvSpPr>
          <p:cNvPr id="104" name="Freeform 65">
            <a:extLst>
              <a:ext uri="{FF2B5EF4-FFF2-40B4-BE49-F238E27FC236}">
                <a16:creationId xmlns:a16="http://schemas.microsoft.com/office/drawing/2014/main" id="{862511B8-B976-4D71-9C14-99C3F3A3C762}"/>
              </a:ext>
            </a:extLst>
          </p:cNvPr>
          <p:cNvSpPr>
            <a:spLocks/>
          </p:cNvSpPr>
          <p:nvPr/>
        </p:nvSpPr>
        <p:spPr bwMode="auto">
          <a:xfrm>
            <a:off x="4402086" y="5143069"/>
            <a:ext cx="892175" cy="173039"/>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105" name="Freeform 66">
            <a:extLst>
              <a:ext uri="{FF2B5EF4-FFF2-40B4-BE49-F238E27FC236}">
                <a16:creationId xmlns:a16="http://schemas.microsoft.com/office/drawing/2014/main" id="{20DF4576-149C-44D4-8B22-72FD0BA0A390}"/>
              </a:ext>
            </a:extLst>
          </p:cNvPr>
          <p:cNvSpPr>
            <a:spLocks/>
          </p:cNvSpPr>
          <p:nvPr/>
        </p:nvSpPr>
        <p:spPr bwMode="auto">
          <a:xfrm>
            <a:off x="4444948" y="4373132"/>
            <a:ext cx="427037" cy="219075"/>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106" name="Freeform 68">
            <a:extLst>
              <a:ext uri="{FF2B5EF4-FFF2-40B4-BE49-F238E27FC236}">
                <a16:creationId xmlns:a16="http://schemas.microsoft.com/office/drawing/2014/main" id="{ABF1FBEA-A1FC-41FB-9A4D-BA71E7A2BBA3}"/>
              </a:ext>
            </a:extLst>
          </p:cNvPr>
          <p:cNvSpPr>
            <a:spLocks/>
          </p:cNvSpPr>
          <p:nvPr/>
        </p:nvSpPr>
        <p:spPr bwMode="auto">
          <a:xfrm>
            <a:off x="4354460" y="6171768"/>
            <a:ext cx="989013" cy="185739"/>
          </a:xfrm>
          <a:custGeom>
            <a:avLst/>
            <a:gdLst>
              <a:gd name="T0" fmla="*/ 2147483646 w 623"/>
              <a:gd name="T1" fmla="*/ 2147483646 h 117"/>
              <a:gd name="T2" fmla="*/ 2147483646 w 623"/>
              <a:gd name="T3" fmla="*/ 2147483646 h 117"/>
              <a:gd name="T4" fmla="*/ 2147483646 w 623"/>
              <a:gd name="T5" fmla="*/ 2147483646 h 117"/>
              <a:gd name="T6" fmla="*/ 2147483646 w 623"/>
              <a:gd name="T7" fmla="*/ 0 h 117"/>
              <a:gd name="T8" fmla="*/ 2147483646 w 623"/>
              <a:gd name="T9" fmla="*/ 2147483646 h 117"/>
              <a:gd name="T10" fmla="*/ 2147483646 w 623"/>
              <a:gd name="T11" fmla="*/ 2147483646 h 117"/>
              <a:gd name="T12" fmla="*/ 0 60000 65536"/>
              <a:gd name="T13" fmla="*/ 0 60000 65536"/>
              <a:gd name="T14" fmla="*/ 0 60000 65536"/>
              <a:gd name="T15" fmla="*/ 0 60000 65536"/>
              <a:gd name="T16" fmla="*/ 0 60000 65536"/>
              <a:gd name="T17" fmla="*/ 0 60000 65536"/>
              <a:gd name="T18" fmla="*/ 0 w 623"/>
              <a:gd name="T19" fmla="*/ 0 h 117"/>
              <a:gd name="T20" fmla="*/ 623 w 623"/>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107" name="Text Box 69">
            <a:extLst>
              <a:ext uri="{FF2B5EF4-FFF2-40B4-BE49-F238E27FC236}">
                <a16:creationId xmlns:a16="http://schemas.microsoft.com/office/drawing/2014/main" id="{CF82281C-EDEF-4289-A25F-DF61B3403169}"/>
              </a:ext>
            </a:extLst>
          </p:cNvPr>
          <p:cNvSpPr txBox="1">
            <a:spLocks noChangeArrowheads="1"/>
          </p:cNvSpPr>
          <p:nvPr/>
        </p:nvSpPr>
        <p:spPr bwMode="auto">
          <a:xfrm>
            <a:off x="2041472" y="5801881"/>
            <a:ext cx="1673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ea typeface="MS PGothic" panose="020B0600070205080204" pitchFamily="34" charset="-128"/>
              </a:rPr>
              <a:t>FDM cable</a:t>
            </a:r>
          </a:p>
        </p:txBody>
      </p:sp>
    </p:spTree>
    <p:extLst>
      <p:ext uri="{BB962C8B-B14F-4D97-AF65-F5344CB8AC3E}">
        <p14:creationId xmlns:p14="http://schemas.microsoft.com/office/powerpoint/2010/main" val="356483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0FD8D-85A3-4615-A429-E50BA24B943E}"/>
              </a:ext>
            </a:extLst>
          </p:cNvPr>
          <p:cNvSpPr>
            <a:spLocks noGrp="1"/>
          </p:cNvSpPr>
          <p:nvPr>
            <p:ph type="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任务及目标</a:t>
            </a:r>
          </a:p>
        </p:txBody>
      </p:sp>
      <p:sp>
        <p:nvSpPr>
          <p:cNvPr id="3" name="文本占位符 2">
            <a:extLst>
              <a:ext uri="{FF2B5EF4-FFF2-40B4-BE49-F238E27FC236}">
                <a16:creationId xmlns:a16="http://schemas.microsoft.com/office/drawing/2014/main" id="{7A35197D-A94D-457B-836D-4FCC52921A3F}"/>
              </a:ext>
            </a:extLst>
          </p:cNvPr>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任务</a:t>
            </a:r>
          </a:p>
        </p:txBody>
      </p:sp>
      <p:sp>
        <p:nvSpPr>
          <p:cNvPr id="4" name="内容占位符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3170239"/>
          </a:xfrm>
        </p:spPr>
        <p:txBody>
          <a:bodyPr rtlCol="0">
            <a:normAutofit/>
          </a:bodyPr>
          <a:lstStyle/>
          <a:p>
            <a:pPr rtl="0"/>
            <a:r>
              <a:rPr lang="zh-CN" altLang="en-US" dirty="0"/>
              <a:t>局域网概述</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t>多路访问链路和协议</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t>以太网</a:t>
            </a:r>
            <a:endParaRPr lang="en-US" altLang="zh-CN" dirty="0">
              <a:latin typeface="Microsoft YaHei UI" panose="020B0503020204020204" pitchFamily="34" charset="-122"/>
              <a:ea typeface="Microsoft YaHei UI" panose="020B0503020204020204" pitchFamily="34" charset="-122"/>
            </a:endParaRPr>
          </a:p>
          <a:p>
            <a:pPr rtl="0"/>
            <a:r>
              <a:rPr lang="en-US" altLang="zh-CN" dirty="0">
                <a:latin typeface="Microsoft YaHei UI" panose="020B0503020204020204" pitchFamily="34" charset="-122"/>
                <a:ea typeface="Microsoft YaHei UI" panose="020B0503020204020204" pitchFamily="34" charset="-122"/>
              </a:rPr>
              <a:t>Wi-Fi</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802.11</a:t>
            </a:r>
            <a:r>
              <a:rPr lang="zh-CN" altLang="en-US" dirty="0"/>
              <a:t>无线局域网</a:t>
            </a:r>
            <a:endParaRPr lang="en-US" altLang="zh-CN" dirty="0">
              <a:latin typeface="Microsoft YaHei UI" panose="020B0503020204020204" pitchFamily="34" charset="-122"/>
              <a:ea typeface="Microsoft YaHei UI" panose="020B0503020204020204" pitchFamily="34" charset="-122"/>
            </a:endParaRPr>
          </a:p>
          <a:p>
            <a:pPr marL="0" indent="0" rtl="0">
              <a:buNone/>
            </a:pPr>
            <a:endParaRPr lang="zh-CN" altLang="en-US" dirty="0">
              <a:latin typeface="Microsoft YaHei UI" panose="020B0503020204020204" pitchFamily="34" charset="-122"/>
              <a:ea typeface="Microsoft YaHei UI" panose="020B0503020204020204" pitchFamily="34" charset="-122"/>
            </a:endParaRPr>
          </a:p>
        </p:txBody>
      </p:sp>
      <p:sp>
        <p:nvSpPr>
          <p:cNvPr id="5" name="文本占位符 4">
            <a:extLst>
              <a:ext uri="{FF2B5EF4-FFF2-40B4-BE49-F238E27FC236}">
                <a16:creationId xmlns:a16="http://schemas.microsoft.com/office/drawing/2014/main" id="{995C9CC3-9115-49C8-A9B1-329D565EA721}"/>
              </a:ext>
            </a:extLst>
          </p:cNvPr>
          <p:cNvSpPr>
            <a:spLocks noGrp="1"/>
          </p:cNvSpPr>
          <p:nvPr>
            <p:ph type="body" sz="quarter" idx="3"/>
          </p:nvPr>
        </p:nvSpPr>
        <p:spPr>
          <a:xfrm>
            <a:off x="5031139" y="2530739"/>
            <a:ext cx="4718304" cy="476250"/>
          </a:xfrm>
        </p:spPr>
        <p:txBody>
          <a:bodyPr rtlCol="0"/>
          <a:lstStyle/>
          <a:p>
            <a:pPr rtl="0"/>
            <a:r>
              <a:rPr lang="zh-CN" altLang="en-US" dirty="0">
                <a:latin typeface="Microsoft YaHei UI" panose="020B0503020204020204" pitchFamily="34" charset="-122"/>
                <a:ea typeface="Microsoft YaHei UI" panose="020B0503020204020204" pitchFamily="34" charset="-122"/>
              </a:rPr>
              <a:t>目标</a:t>
            </a:r>
          </a:p>
        </p:txBody>
      </p:sp>
      <p:sp>
        <p:nvSpPr>
          <p:cNvPr id="6" name="内容占位符 5">
            <a:extLst>
              <a:ext uri="{FF2B5EF4-FFF2-40B4-BE49-F238E27FC236}">
                <a16:creationId xmlns:a16="http://schemas.microsoft.com/office/drawing/2014/main" id="{A15EFB10-E96A-43FB-B678-E77AFE5162ED}"/>
              </a:ext>
            </a:extLst>
          </p:cNvPr>
          <p:cNvSpPr>
            <a:spLocks noGrp="1"/>
          </p:cNvSpPr>
          <p:nvPr>
            <p:ph sz="quarter" idx="4"/>
          </p:nvPr>
        </p:nvSpPr>
        <p:spPr>
          <a:xfrm>
            <a:off x="5031138" y="3116261"/>
            <a:ext cx="6525135" cy="3049408"/>
          </a:xfrm>
        </p:spPr>
        <p:txBody>
          <a:bodyPr rtlCol="0">
            <a:normAutofit/>
          </a:bodyPr>
          <a:lstStyle/>
          <a:p>
            <a:pPr rtl="0"/>
            <a:r>
              <a:rPr lang="zh-CN" altLang="en-US" dirty="0"/>
              <a:t>知道并能够复述局域网的分类与不同的链路特点</a:t>
            </a:r>
            <a:endParaRPr lang="en-US" altLang="zh-CN" dirty="0"/>
          </a:p>
          <a:p>
            <a:pPr rtl="0"/>
            <a:r>
              <a:rPr lang="zh-CN" altLang="en-US" dirty="0"/>
              <a:t>知晓多路访问链路的动机和问题定义</a:t>
            </a:r>
            <a:endParaRPr lang="en-US" altLang="zh-CN" dirty="0"/>
          </a:p>
          <a:p>
            <a:pPr rtl="0"/>
            <a:r>
              <a:rPr lang="zh-CN" altLang="en-US" dirty="0"/>
              <a:t>知道并能够复述多路访问协议的分类与各自的代表性协议</a:t>
            </a:r>
            <a:endParaRPr lang="en-US" altLang="zh-CN" dirty="0"/>
          </a:p>
          <a:p>
            <a:pPr rtl="0"/>
            <a:r>
              <a:rPr lang="zh-CN" altLang="en-US" dirty="0"/>
              <a:t>能够分析和求解代表性协议的表现和关键的性能指标</a:t>
            </a:r>
            <a:endParaRPr lang="en-US" altLang="zh-CN" dirty="0"/>
          </a:p>
          <a:p>
            <a:pPr rtl="0"/>
            <a:r>
              <a:rPr lang="zh-CN" altLang="en-US" dirty="0"/>
              <a:t>知道以太网的特点、数据通信设备以及虚拟局域网</a:t>
            </a:r>
            <a:endParaRPr lang="en-US" altLang="zh-CN" dirty="0"/>
          </a:p>
          <a:p>
            <a:pPr rtl="0"/>
            <a:r>
              <a:rPr lang="zh-CN" altLang="en-US" dirty="0"/>
              <a:t>知道并能够复述无线局域网的相关概念、</a:t>
            </a:r>
            <a:r>
              <a:rPr lang="en-US" altLang="zh-CN" dirty="0"/>
              <a:t>802.11</a:t>
            </a:r>
            <a:r>
              <a:rPr lang="zh-CN" altLang="en-US" dirty="0"/>
              <a:t>协议以及蓝牙协议</a:t>
            </a:r>
            <a:endParaRPr lang="en-US" altLang="zh-CN" dirty="0"/>
          </a:p>
          <a:p>
            <a:pPr rtl="0"/>
            <a:endParaRPr lang="en-US" altLang="zh-CN" dirty="0"/>
          </a:p>
        </p:txBody>
      </p:sp>
    </p:spTree>
    <p:extLst>
      <p:ext uri="{BB962C8B-B14F-4D97-AF65-F5344CB8AC3E}">
        <p14:creationId xmlns:p14="http://schemas.microsoft.com/office/powerpoint/2010/main" val="1136713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996227" cy="1428590"/>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687998"/>
              <a:chOff x="1839058" y="967769"/>
              <a:chExt cx="4345626" cy="687998"/>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1139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072914" y="1635103"/>
            <a:ext cx="7891084" cy="478929"/>
            <a:chOff x="1319835" y="3593123"/>
            <a:chExt cx="7891083" cy="478929"/>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319835" y="3610387"/>
              <a:ext cx="7891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FDMA(</a:t>
              </a:r>
              <a:r>
                <a:rPr kumimoji="1" lang="en-US" altLang="zh-CN" sz="2400" dirty="0" err="1">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F</a:t>
              </a:r>
              <a:r>
                <a:rPr kumimoji="1" lang="en-US" altLang="zh-CN" sz="2400"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requence</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ivision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ultiple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ccess</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402047" y="2502731"/>
            <a:ext cx="8780101" cy="22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可以规避冲突：每个用户的信号在不同频率范围内传输，物理上互不干扰</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利用率与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TDMA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类似，取决于信道的使用情况，理想情况可达</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100%</a:t>
            </a:r>
          </a:p>
        </p:txBody>
      </p:sp>
    </p:spTree>
    <p:extLst>
      <p:ext uri="{BB962C8B-B14F-4D97-AF65-F5344CB8AC3E}">
        <p14:creationId xmlns:p14="http://schemas.microsoft.com/office/powerpoint/2010/main" val="27787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996227" cy="1428590"/>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687998"/>
              <a:chOff x="1839058" y="967769"/>
              <a:chExt cx="4345626" cy="687998"/>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1139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072914" y="1635103"/>
            <a:ext cx="7891084" cy="478929"/>
            <a:chOff x="1319835" y="3593123"/>
            <a:chExt cx="7891083" cy="478929"/>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319835" y="3610387"/>
              <a:ext cx="7891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CDMA(</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ode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ivision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ultiple </a:t>
              </a:r>
              <a:r>
                <a:rPr kumimoji="1" lang="en-US" altLang="zh-CN"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ccess</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647265" y="2502009"/>
            <a:ext cx="8780101" cy="22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所有节点在整个频段上进行传输，通过编码设计对不同节点的信号加以区分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完全无冲突</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前提：信号同步很好，线性叠加</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327469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56A12C00-A378-4CAF-95B9-158EE0794661}"/>
              </a:ext>
            </a:extLst>
          </p:cNvPr>
          <p:cNvGrpSpPr/>
          <p:nvPr/>
        </p:nvGrpSpPr>
        <p:grpSpPr>
          <a:xfrm>
            <a:off x="1202472" y="1571845"/>
            <a:ext cx="5450563" cy="476221"/>
            <a:chOff x="1403750" y="3593123"/>
            <a:chExt cx="5450562" cy="476221"/>
          </a:xfrm>
        </p:grpSpPr>
        <p:grpSp>
          <p:nvGrpSpPr>
            <p:cNvPr id="68" name="组合 67">
              <a:extLst>
                <a:ext uri="{FF2B5EF4-FFF2-40B4-BE49-F238E27FC236}">
                  <a16:creationId xmlns:a16="http://schemas.microsoft.com/office/drawing/2014/main" id="{26985E0A-105A-448C-8507-C4BE018930A4}"/>
                </a:ext>
              </a:extLst>
            </p:cNvPr>
            <p:cNvGrpSpPr/>
            <p:nvPr/>
          </p:nvGrpSpPr>
          <p:grpSpPr>
            <a:xfrm>
              <a:off x="1403750" y="3593123"/>
              <a:ext cx="490436" cy="476221"/>
              <a:chOff x="1403750" y="3593123"/>
              <a:chExt cx="808892" cy="785446"/>
            </a:xfrm>
          </p:grpSpPr>
          <p:sp>
            <p:nvSpPr>
              <p:cNvPr id="81" name="对话气泡: 椭圆形 80">
                <a:extLst>
                  <a:ext uri="{FF2B5EF4-FFF2-40B4-BE49-F238E27FC236}">
                    <a16:creationId xmlns:a16="http://schemas.microsoft.com/office/drawing/2014/main" id="{593F8439-9F2E-476E-A991-4F54C8FACFE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2" name="round-web-cam_17861">
                <a:extLst>
                  <a:ext uri="{FF2B5EF4-FFF2-40B4-BE49-F238E27FC236}">
                    <a16:creationId xmlns:a16="http://schemas.microsoft.com/office/drawing/2014/main" id="{D4E07058-27DE-4902-9CE9-BF7E350C88A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80" name="Text Box 79">
              <a:extLst>
                <a:ext uri="{FF2B5EF4-FFF2-40B4-BE49-F238E27FC236}">
                  <a16:creationId xmlns:a16="http://schemas.microsoft.com/office/drawing/2014/main" id="{A8966EF9-4F4C-4A1F-8EFA-B07F98D60EDB}"/>
                </a:ext>
              </a:extLst>
            </p:cNvPr>
            <p:cNvSpPr txBox="1">
              <a:spLocks noChangeArrowheads="1"/>
            </p:cNvSpPr>
            <p:nvPr/>
          </p:nvSpPr>
          <p:spPr bwMode="auto">
            <a:xfrm>
              <a:off x="1985933" y="3593123"/>
              <a:ext cx="48683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当节点有数据发送时</a:t>
              </a:r>
            </a:p>
          </p:txBody>
        </p:sp>
      </p:grpSp>
      <p:sp>
        <p:nvSpPr>
          <p:cNvPr id="83" name="Text Box 79">
            <a:extLst>
              <a:ext uri="{FF2B5EF4-FFF2-40B4-BE49-F238E27FC236}">
                <a16:creationId xmlns:a16="http://schemas.microsoft.com/office/drawing/2014/main" id="{155475F2-F75A-47D2-BB41-832E55E1997F}"/>
              </a:ext>
            </a:extLst>
          </p:cNvPr>
          <p:cNvSpPr txBox="1">
            <a:spLocks noChangeArrowheads="1"/>
          </p:cNvSpPr>
          <p:nvPr/>
        </p:nvSpPr>
        <p:spPr bwMode="auto">
          <a:xfrm>
            <a:off x="1784656" y="2096239"/>
            <a:ext cx="3745513"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以信道全部速率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传输</a:t>
            </a: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没有主节点起协调作用</a:t>
            </a:r>
          </a:p>
        </p:txBody>
      </p:sp>
      <p:grpSp>
        <p:nvGrpSpPr>
          <p:cNvPr id="84" name="组合 83">
            <a:extLst>
              <a:ext uri="{FF2B5EF4-FFF2-40B4-BE49-F238E27FC236}">
                <a16:creationId xmlns:a16="http://schemas.microsoft.com/office/drawing/2014/main" id="{E7A112E9-E6AE-40E1-A8B7-C055591CEF58}"/>
              </a:ext>
            </a:extLst>
          </p:cNvPr>
          <p:cNvGrpSpPr/>
          <p:nvPr/>
        </p:nvGrpSpPr>
        <p:grpSpPr>
          <a:xfrm>
            <a:off x="1202472" y="3343798"/>
            <a:ext cx="5450563" cy="476221"/>
            <a:chOff x="1403750" y="3593123"/>
            <a:chExt cx="5450562" cy="476221"/>
          </a:xfrm>
        </p:grpSpPr>
        <p:grpSp>
          <p:nvGrpSpPr>
            <p:cNvPr id="85" name="组合 84">
              <a:extLst>
                <a:ext uri="{FF2B5EF4-FFF2-40B4-BE49-F238E27FC236}">
                  <a16:creationId xmlns:a16="http://schemas.microsoft.com/office/drawing/2014/main" id="{B1B6FE96-2E17-4B80-A74E-F65B811AD0BD}"/>
                </a:ext>
              </a:extLst>
            </p:cNvPr>
            <p:cNvGrpSpPr/>
            <p:nvPr/>
          </p:nvGrpSpPr>
          <p:grpSpPr>
            <a:xfrm>
              <a:off x="1403750" y="3593123"/>
              <a:ext cx="490436" cy="476221"/>
              <a:chOff x="1403750" y="3593123"/>
              <a:chExt cx="808892" cy="785446"/>
            </a:xfrm>
          </p:grpSpPr>
          <p:sp>
            <p:nvSpPr>
              <p:cNvPr id="90" name="对话气泡: 椭圆形 89">
                <a:extLst>
                  <a:ext uri="{FF2B5EF4-FFF2-40B4-BE49-F238E27FC236}">
                    <a16:creationId xmlns:a16="http://schemas.microsoft.com/office/drawing/2014/main" id="{51576664-A24C-4438-9FCA-B63534DD0E3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round-web-cam_17861">
                <a:extLst>
                  <a:ext uri="{FF2B5EF4-FFF2-40B4-BE49-F238E27FC236}">
                    <a16:creationId xmlns:a16="http://schemas.microsoft.com/office/drawing/2014/main" id="{D4F52623-2FA1-4524-8BB1-B515889CBD3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89" name="Text Box 79">
              <a:extLst>
                <a:ext uri="{FF2B5EF4-FFF2-40B4-BE49-F238E27FC236}">
                  <a16:creationId xmlns:a16="http://schemas.microsoft.com/office/drawing/2014/main" id="{4B46A45D-63A2-4B68-A019-B87EFDA3FC3E}"/>
                </a:ext>
              </a:extLst>
            </p:cNvPr>
            <p:cNvSpPr txBox="1">
              <a:spLocks noChangeArrowheads="1"/>
            </p:cNvSpPr>
            <p:nvPr/>
          </p:nvSpPr>
          <p:spPr bwMode="auto">
            <a:xfrm>
              <a:off x="1985933" y="3593123"/>
              <a:ext cx="48683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两个或多个节点传送时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碰撞</a:t>
              </a:r>
            </a:p>
          </p:txBody>
        </p:sp>
      </p:grpSp>
      <p:sp>
        <p:nvSpPr>
          <p:cNvPr id="92" name="Text Box 79">
            <a:extLst>
              <a:ext uri="{FF2B5EF4-FFF2-40B4-BE49-F238E27FC236}">
                <a16:creationId xmlns:a16="http://schemas.microsoft.com/office/drawing/2014/main" id="{EA3AD258-692C-4572-892E-983E6E2FDD9C}"/>
              </a:ext>
            </a:extLst>
          </p:cNvPr>
          <p:cNvSpPr txBox="1">
            <a:spLocks noChangeArrowheads="1"/>
          </p:cNvSpPr>
          <p:nvPr/>
        </p:nvSpPr>
        <p:spPr bwMode="auto">
          <a:xfrm>
            <a:off x="6744782" y="2096238"/>
            <a:ext cx="4576361"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如何检测碰撞</a:t>
            </a: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如何从碰撞中恢复（如：延时后重传）</a:t>
            </a:r>
          </a:p>
        </p:txBody>
      </p:sp>
      <p:grpSp>
        <p:nvGrpSpPr>
          <p:cNvPr id="93" name="组合 92">
            <a:extLst>
              <a:ext uri="{FF2B5EF4-FFF2-40B4-BE49-F238E27FC236}">
                <a16:creationId xmlns:a16="http://schemas.microsoft.com/office/drawing/2014/main" id="{20BD39BB-A9F6-434F-812C-A0BD02F80297}"/>
              </a:ext>
            </a:extLst>
          </p:cNvPr>
          <p:cNvGrpSpPr/>
          <p:nvPr/>
        </p:nvGrpSpPr>
        <p:grpSpPr>
          <a:xfrm>
            <a:off x="6162600" y="1571842"/>
            <a:ext cx="5450563" cy="476221"/>
            <a:chOff x="1403750" y="3593123"/>
            <a:chExt cx="5450562" cy="476221"/>
          </a:xfrm>
        </p:grpSpPr>
        <p:grpSp>
          <p:nvGrpSpPr>
            <p:cNvPr id="94" name="组合 93">
              <a:extLst>
                <a:ext uri="{FF2B5EF4-FFF2-40B4-BE49-F238E27FC236}">
                  <a16:creationId xmlns:a16="http://schemas.microsoft.com/office/drawing/2014/main" id="{8F3E1ADF-FACF-4599-AEC4-1898E6831649}"/>
                </a:ext>
              </a:extLst>
            </p:cNvPr>
            <p:cNvGrpSpPr/>
            <p:nvPr/>
          </p:nvGrpSpPr>
          <p:grpSpPr>
            <a:xfrm>
              <a:off x="1403750" y="3593123"/>
              <a:ext cx="490436" cy="476221"/>
              <a:chOff x="1403750" y="3593123"/>
              <a:chExt cx="808892" cy="785446"/>
            </a:xfrm>
          </p:grpSpPr>
          <p:sp>
            <p:nvSpPr>
              <p:cNvPr id="96" name="对话气泡: 椭圆形 95">
                <a:extLst>
                  <a:ext uri="{FF2B5EF4-FFF2-40B4-BE49-F238E27FC236}">
                    <a16:creationId xmlns:a16="http://schemas.microsoft.com/office/drawing/2014/main" id="{71AC276A-7405-47C0-9B3E-4C7168EB22A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7" name="round-web-cam_17861">
                <a:extLst>
                  <a:ext uri="{FF2B5EF4-FFF2-40B4-BE49-F238E27FC236}">
                    <a16:creationId xmlns:a16="http://schemas.microsoft.com/office/drawing/2014/main" id="{9F5EB2A7-D6FA-4E9A-85CD-FCC07505AFA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95" name="Text Box 79">
              <a:extLst>
                <a:ext uri="{FF2B5EF4-FFF2-40B4-BE49-F238E27FC236}">
                  <a16:creationId xmlns:a16="http://schemas.microsoft.com/office/drawing/2014/main" id="{1595925B-F262-423F-A392-CA1C4D8001F5}"/>
                </a:ext>
              </a:extLst>
            </p:cNvPr>
            <p:cNvSpPr txBox="1">
              <a:spLocks noChangeArrowheads="1"/>
            </p:cNvSpPr>
            <p:nvPr/>
          </p:nvSpPr>
          <p:spPr bwMode="auto">
            <a:xfrm>
              <a:off x="1985933" y="3593123"/>
              <a:ext cx="48683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随机访问协议解决</a:t>
              </a:r>
            </a:p>
          </p:txBody>
        </p:sp>
      </p:grpSp>
      <p:sp>
        <p:nvSpPr>
          <p:cNvPr id="98" name="Text Box 79">
            <a:extLst>
              <a:ext uri="{FF2B5EF4-FFF2-40B4-BE49-F238E27FC236}">
                <a16:creationId xmlns:a16="http://schemas.microsoft.com/office/drawing/2014/main" id="{9A21AE51-A39F-4A8F-A2E3-66D63D59C72E}"/>
              </a:ext>
            </a:extLst>
          </p:cNvPr>
          <p:cNvSpPr txBox="1">
            <a:spLocks noChangeArrowheads="1"/>
          </p:cNvSpPr>
          <p:nvPr/>
        </p:nvSpPr>
        <p:spPr bwMode="auto">
          <a:xfrm>
            <a:off x="1784655" y="4524426"/>
            <a:ext cx="5606399"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ALOHA</a:t>
            </a:r>
          </a:p>
          <a:p>
            <a:pPr marL="342891" indent="-342891">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CSMA, CSMA/CD, CSMA/CA</a:t>
            </a:r>
          </a:p>
        </p:txBody>
      </p:sp>
      <p:grpSp>
        <p:nvGrpSpPr>
          <p:cNvPr id="105" name="组合 104">
            <a:extLst>
              <a:ext uri="{FF2B5EF4-FFF2-40B4-BE49-F238E27FC236}">
                <a16:creationId xmlns:a16="http://schemas.microsoft.com/office/drawing/2014/main" id="{FEF1C344-0C7F-47D4-ACB0-D805382AFF75}"/>
              </a:ext>
            </a:extLst>
          </p:cNvPr>
          <p:cNvGrpSpPr/>
          <p:nvPr/>
        </p:nvGrpSpPr>
        <p:grpSpPr>
          <a:xfrm>
            <a:off x="1202472" y="4039847"/>
            <a:ext cx="5450563" cy="476221"/>
            <a:chOff x="1403750" y="3593123"/>
            <a:chExt cx="5450562" cy="476221"/>
          </a:xfrm>
        </p:grpSpPr>
        <p:grpSp>
          <p:nvGrpSpPr>
            <p:cNvPr id="107" name="组合 106">
              <a:extLst>
                <a:ext uri="{FF2B5EF4-FFF2-40B4-BE49-F238E27FC236}">
                  <a16:creationId xmlns:a16="http://schemas.microsoft.com/office/drawing/2014/main" id="{ACF08176-E811-4A87-9CA9-CD6C7315E872}"/>
                </a:ext>
              </a:extLst>
            </p:cNvPr>
            <p:cNvGrpSpPr/>
            <p:nvPr/>
          </p:nvGrpSpPr>
          <p:grpSpPr>
            <a:xfrm>
              <a:off x="1403750" y="3593123"/>
              <a:ext cx="490436" cy="476221"/>
              <a:chOff x="1403750" y="3593123"/>
              <a:chExt cx="808892" cy="785446"/>
            </a:xfrm>
          </p:grpSpPr>
          <p:sp>
            <p:nvSpPr>
              <p:cNvPr id="114" name="对话气泡: 椭圆形 113">
                <a:extLst>
                  <a:ext uri="{FF2B5EF4-FFF2-40B4-BE49-F238E27FC236}">
                    <a16:creationId xmlns:a16="http://schemas.microsoft.com/office/drawing/2014/main" id="{B47730A1-CE22-45E8-98A8-1F3B474C74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5" name="round-web-cam_17861">
                <a:extLst>
                  <a:ext uri="{FF2B5EF4-FFF2-40B4-BE49-F238E27FC236}">
                    <a16:creationId xmlns:a16="http://schemas.microsoft.com/office/drawing/2014/main" id="{22D330DB-1B2A-4C17-A046-0552C0610E8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25F3D152-34DC-4E2E-B949-CA26231A5B55}"/>
                </a:ext>
              </a:extLst>
            </p:cNvPr>
            <p:cNvSpPr txBox="1">
              <a:spLocks noChangeArrowheads="1"/>
            </p:cNvSpPr>
            <p:nvPr/>
          </p:nvSpPr>
          <p:spPr bwMode="auto">
            <a:xfrm>
              <a:off x="1985933" y="3593123"/>
              <a:ext cx="48683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随机访问协议举例</a:t>
              </a:r>
            </a:p>
          </p:txBody>
        </p:sp>
      </p:grpSp>
      <p:grpSp>
        <p:nvGrpSpPr>
          <p:cNvPr id="33" name="组合 32">
            <a:extLst>
              <a:ext uri="{FF2B5EF4-FFF2-40B4-BE49-F238E27FC236}">
                <a16:creationId xmlns:a16="http://schemas.microsoft.com/office/drawing/2014/main" id="{98451853-DD89-405E-A085-E5F596231526}"/>
              </a:ext>
            </a:extLst>
          </p:cNvPr>
          <p:cNvGrpSpPr/>
          <p:nvPr/>
        </p:nvGrpSpPr>
        <p:grpSpPr>
          <a:xfrm>
            <a:off x="430213" y="0"/>
            <a:ext cx="5046195" cy="1428590"/>
            <a:chOff x="551030" y="-368704"/>
            <a:chExt cx="5046194" cy="1428589"/>
          </a:xfrm>
        </p:grpSpPr>
        <p:grpSp>
          <p:nvGrpSpPr>
            <p:cNvPr id="34" name="组合 33">
              <a:extLst>
                <a:ext uri="{FF2B5EF4-FFF2-40B4-BE49-F238E27FC236}">
                  <a16:creationId xmlns:a16="http://schemas.microsoft.com/office/drawing/2014/main" id="{8DF8521E-A88B-4D27-8F96-38422F843013}"/>
                </a:ext>
              </a:extLst>
            </p:cNvPr>
            <p:cNvGrpSpPr/>
            <p:nvPr/>
          </p:nvGrpSpPr>
          <p:grpSpPr>
            <a:xfrm>
              <a:off x="1201632" y="303925"/>
              <a:ext cx="4395592" cy="687998"/>
              <a:chOff x="1839059" y="967769"/>
              <a:chExt cx="4395592" cy="687998"/>
            </a:xfrm>
          </p:grpSpPr>
          <p:sp>
            <p:nvSpPr>
              <p:cNvPr id="36" name="矩形: 圆角 35">
                <a:extLst>
                  <a:ext uri="{FF2B5EF4-FFF2-40B4-BE49-F238E27FC236}">
                    <a16:creationId xmlns:a16="http://schemas.microsoft.com/office/drawing/2014/main" id="{19E2D8EE-6F09-4993-8F71-19E73DB82384}"/>
                  </a:ext>
                </a:extLst>
              </p:cNvPr>
              <p:cNvSpPr/>
              <p:nvPr/>
            </p:nvSpPr>
            <p:spPr>
              <a:xfrm>
                <a:off x="1839059" y="967769"/>
                <a:ext cx="439559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7" name="文本框 36">
                <a:extLst>
                  <a:ext uri="{FF2B5EF4-FFF2-40B4-BE49-F238E27FC236}">
                    <a16:creationId xmlns:a16="http://schemas.microsoft.com/office/drawing/2014/main" id="{FB0D2BEF-435A-4605-8BFC-4586BDE10DA0}"/>
                  </a:ext>
                </a:extLst>
              </p:cNvPr>
              <p:cNvSpPr txBox="1"/>
              <p:nvPr/>
            </p:nvSpPr>
            <p:spPr>
              <a:xfrm>
                <a:off x="2786094" y="1009436"/>
                <a:ext cx="31532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随机访问协议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5" name="图片 34">
              <a:extLst>
                <a:ext uri="{FF2B5EF4-FFF2-40B4-BE49-F238E27FC236}">
                  <a16:creationId xmlns:a16="http://schemas.microsoft.com/office/drawing/2014/main" id="{188363D3-FF5E-4101-8095-2BF80CA9B0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4459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3">
                                            <p:txEl>
                                              <p:pRg st="0" end="0"/>
                                            </p:txEl>
                                          </p:spTgt>
                                        </p:tgtEl>
                                        <p:attrNameLst>
                                          <p:attrName>style.visibility</p:attrName>
                                        </p:attrNameLst>
                                      </p:cBhvr>
                                      <p:to>
                                        <p:strVal val="visible"/>
                                      </p:to>
                                    </p:set>
                                    <p:animEffect transition="in" filter="wipe(left)">
                                      <p:cBhvr>
                                        <p:cTn id="11" dur="500"/>
                                        <p:tgtEl>
                                          <p:spTgt spid="8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3">
                                            <p:txEl>
                                              <p:pRg st="1" end="1"/>
                                            </p:txEl>
                                          </p:spTgt>
                                        </p:tgtEl>
                                        <p:attrNameLst>
                                          <p:attrName>style.visibility</p:attrName>
                                        </p:attrNameLst>
                                      </p:cBhvr>
                                      <p:to>
                                        <p:strVal val="visible"/>
                                      </p:to>
                                    </p:set>
                                    <p:animEffect transition="in" filter="wipe(left)">
                                      <p:cBhvr>
                                        <p:cTn id="15" dur="500"/>
                                        <p:tgtEl>
                                          <p:spTgt spid="8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left)">
                                      <p:cBhvr>
                                        <p:cTn id="20" dur="500"/>
                                        <p:tgtEl>
                                          <p:spTgt spid="8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wipe(left)">
                                      <p:cBhvr>
                                        <p:cTn id="25" dur="500"/>
                                        <p:tgtEl>
                                          <p:spTgt spid="9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92">
                                            <p:txEl>
                                              <p:pRg st="0" end="0"/>
                                            </p:txEl>
                                          </p:spTgt>
                                        </p:tgtEl>
                                        <p:attrNameLst>
                                          <p:attrName>style.visibility</p:attrName>
                                        </p:attrNameLst>
                                      </p:cBhvr>
                                      <p:to>
                                        <p:strVal val="visible"/>
                                      </p:to>
                                    </p:set>
                                    <p:animEffect transition="in" filter="wipe(left)">
                                      <p:cBhvr>
                                        <p:cTn id="29" dur="500"/>
                                        <p:tgtEl>
                                          <p:spTgt spid="92">
                                            <p:txEl>
                                              <p:pRg st="0" end="0"/>
                                            </p:txEl>
                                          </p:spTgt>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92">
                                            <p:txEl>
                                              <p:pRg st="1" end="1"/>
                                            </p:txEl>
                                          </p:spTgt>
                                        </p:tgtEl>
                                        <p:attrNameLst>
                                          <p:attrName>style.visibility</p:attrName>
                                        </p:attrNameLst>
                                      </p:cBhvr>
                                      <p:to>
                                        <p:strVal val="visible"/>
                                      </p:to>
                                    </p:set>
                                    <p:animEffect transition="in" filter="wipe(left)">
                                      <p:cBhvr>
                                        <p:cTn id="33" dur="500"/>
                                        <p:tgtEl>
                                          <p:spTgt spid="9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5"/>
                                        </p:tgtEl>
                                        <p:attrNameLst>
                                          <p:attrName>style.visibility</p:attrName>
                                        </p:attrNameLst>
                                      </p:cBhvr>
                                      <p:to>
                                        <p:strVal val="visible"/>
                                      </p:to>
                                    </p:set>
                                    <p:animEffect transition="in" filter="wipe(left)">
                                      <p:cBhvr>
                                        <p:cTn id="38" dur="500"/>
                                        <p:tgtEl>
                                          <p:spTgt spid="105"/>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98">
                                            <p:txEl>
                                              <p:pRg st="0" end="0"/>
                                            </p:txEl>
                                          </p:spTgt>
                                        </p:tgtEl>
                                        <p:attrNameLst>
                                          <p:attrName>style.visibility</p:attrName>
                                        </p:attrNameLst>
                                      </p:cBhvr>
                                      <p:to>
                                        <p:strVal val="visible"/>
                                      </p:to>
                                    </p:set>
                                    <p:animEffect transition="in" filter="wipe(left)">
                                      <p:cBhvr>
                                        <p:cTn id="42" dur="500"/>
                                        <p:tgtEl>
                                          <p:spTgt spid="98">
                                            <p:txEl>
                                              <p:pRg st="0" end="0"/>
                                            </p:txEl>
                                          </p:spTgt>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98">
                                            <p:txEl>
                                              <p:pRg st="1" end="1"/>
                                            </p:txEl>
                                          </p:spTgt>
                                        </p:tgtEl>
                                        <p:attrNameLst>
                                          <p:attrName>style.visibility</p:attrName>
                                        </p:attrNameLst>
                                      </p:cBhvr>
                                      <p:to>
                                        <p:strVal val="visible"/>
                                      </p:to>
                                    </p:set>
                                    <p:animEffect transition="in" filter="wipe(left)">
                                      <p:cBhvr>
                                        <p:cTn id="46" dur="500"/>
                                        <p:tgtEl>
                                          <p:spTgt spid="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P spid="92" grpId="0" build="p"/>
      <p:bldP spid="9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4" y="1"/>
            <a:ext cx="3956909" cy="1428590"/>
            <a:chOff x="551030" y="-368704"/>
            <a:chExt cx="395690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17923" y="303794"/>
              <a:ext cx="3290016" cy="688130"/>
              <a:chOff x="1855350" y="967638"/>
              <a:chExt cx="3290016" cy="688130"/>
            </a:xfrm>
          </p:grpSpPr>
          <p:sp>
            <p:nvSpPr>
              <p:cNvPr id="31" name="矩形: 圆角 30">
                <a:extLst>
                  <a:ext uri="{FF2B5EF4-FFF2-40B4-BE49-F238E27FC236}">
                    <a16:creationId xmlns:a16="http://schemas.microsoft.com/office/drawing/2014/main" id="{2DA5E28D-BC59-4566-A76F-F5BF0D7A0402}"/>
                  </a:ext>
                </a:extLst>
              </p:cNvPr>
              <p:cNvSpPr/>
              <p:nvPr/>
            </p:nvSpPr>
            <p:spPr>
              <a:xfrm>
                <a:off x="1855350" y="967638"/>
                <a:ext cx="32900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7"/>
                <a:ext cx="220937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131127" y="1624864"/>
            <a:ext cx="7891084" cy="476221"/>
            <a:chOff x="1403750" y="3593123"/>
            <a:chExt cx="7891083" cy="476221"/>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403750" y="3605182"/>
              <a:ext cx="789108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的由来</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522120" y="2254227"/>
            <a:ext cx="10042713"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ALOHA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乃</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Additive Link On-Line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HAwaii</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system</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简写，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恰好还是夏威夷方言的“你好”。</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网是计算机网络早期发展中一个著名的网络，也是第一个无线计算机网络，现仍在运行之中。</a:t>
            </a:r>
          </a:p>
        </p:txBody>
      </p:sp>
    </p:spTree>
    <p:extLst>
      <p:ext uri="{BB962C8B-B14F-4D97-AF65-F5344CB8AC3E}">
        <p14:creationId xmlns:p14="http://schemas.microsoft.com/office/powerpoint/2010/main" val="99619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4" y="0"/>
            <a:ext cx="3956909" cy="1428590"/>
            <a:chOff x="551030" y="-368704"/>
            <a:chExt cx="395690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3306307" cy="687998"/>
              <a:chOff x="1839059" y="967769"/>
              <a:chExt cx="3306307" cy="687998"/>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0630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2" y="1009436"/>
                <a:ext cx="220937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080815" y="1620170"/>
            <a:ext cx="7891084" cy="493858"/>
            <a:chOff x="1267378" y="3575486"/>
            <a:chExt cx="7891083" cy="493858"/>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267378" y="3575486"/>
              <a:ext cx="789108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网的特征</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431792" y="2043873"/>
            <a:ext cx="10242211"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因群岛位置的散布，网络拓扑采用了星型结构</a:t>
            </a: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为节省费用和易于组网，网络中各站点的通信采用了无线传输介质</a:t>
            </a: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由于采用无线电信道，考虑到无法申请更多的频率点，因而所有站点都使用统一的频率通过主机交换信息</a:t>
            </a:r>
          </a:p>
        </p:txBody>
      </p:sp>
      <p:graphicFrame>
        <p:nvGraphicFramePr>
          <p:cNvPr id="19" name="Object 5">
            <a:extLst>
              <a:ext uri="{FF2B5EF4-FFF2-40B4-BE49-F238E27FC236}">
                <a16:creationId xmlns:a16="http://schemas.microsoft.com/office/drawing/2014/main" id="{3B9EEFF7-241D-4D21-BEC4-AC8D40076F73}"/>
              </a:ext>
            </a:extLst>
          </p:cNvPr>
          <p:cNvGraphicFramePr>
            <a:graphicFrameLocks noChangeAspect="1"/>
          </p:cNvGraphicFramePr>
          <p:nvPr/>
        </p:nvGraphicFramePr>
        <p:xfrm>
          <a:off x="3474089" y="4309341"/>
          <a:ext cx="5851688" cy="2308324"/>
        </p:xfrm>
        <a:graphic>
          <a:graphicData uri="http://schemas.openxmlformats.org/presentationml/2006/ole">
            <mc:AlternateContent xmlns:mc="http://schemas.openxmlformats.org/markup-compatibility/2006">
              <mc:Choice xmlns:v="urn:schemas-microsoft-com:vml" Requires="v">
                <p:oleObj spid="_x0000_s1032" name="Document" r:id="rId5" imgW="3552218" imgH="1392167" progId="Word.Document.8">
                  <p:embed/>
                </p:oleObj>
              </mc:Choice>
              <mc:Fallback>
                <p:oleObj name="Document" r:id="rId5" imgW="3552218" imgH="1392167" progId="Word.Document.8">
                  <p:embed/>
                  <p:pic>
                    <p:nvPicPr>
                      <p:cNvPr id="19" name="Object 5">
                        <a:extLst>
                          <a:ext uri="{FF2B5EF4-FFF2-40B4-BE49-F238E27FC236}">
                            <a16:creationId xmlns:a16="http://schemas.microsoft.com/office/drawing/2014/main" id="{3B9EEFF7-241D-4D21-BEC4-AC8D40076F73}"/>
                          </a:ext>
                        </a:extLst>
                      </p:cNvPr>
                      <p:cNvPicPr>
                        <a:picLocks noChangeAspect="1" noChangeArrowheads="1"/>
                      </p:cNvPicPr>
                      <p:nvPr/>
                    </p:nvPicPr>
                    <p:blipFill>
                      <a:blip r:embed="rId6"/>
                      <a:srcRect/>
                      <a:stretch>
                        <a:fillRect/>
                      </a:stretch>
                    </p:blipFill>
                    <p:spPr bwMode="auto">
                      <a:xfrm>
                        <a:off x="3474089" y="4309341"/>
                        <a:ext cx="5851688" cy="230832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8329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82" name="Object 4">
            <a:extLst>
              <a:ext uri="{FF2B5EF4-FFF2-40B4-BE49-F238E27FC236}">
                <a16:creationId xmlns:a16="http://schemas.microsoft.com/office/drawing/2014/main" id="{D05C02BE-6627-4FE7-A845-A3553A2819CD}"/>
              </a:ext>
            </a:extLst>
          </p:cNvPr>
          <p:cNvGraphicFramePr>
            <a:graphicFrameLocks noGrp="1" noChangeAspect="1"/>
          </p:cNvGraphicFramePr>
          <p:nvPr>
            <p:ph sz="half" idx="2"/>
          </p:nvPr>
        </p:nvGraphicFramePr>
        <p:xfrm>
          <a:off x="1668170" y="1389739"/>
          <a:ext cx="8945741" cy="5468261"/>
        </p:xfrm>
        <a:graphic>
          <a:graphicData uri="http://schemas.openxmlformats.org/presentationml/2006/ole">
            <mc:AlternateContent xmlns:mc="http://schemas.openxmlformats.org/markup-compatibility/2006">
              <mc:Choice xmlns:v="urn:schemas-microsoft-com:vml" Requires="v">
                <p:oleObj spid="_x0000_s2057" r:id="rId4" imgW="5400040" imgH="3764280" progId="Word.Document.8">
                  <p:embed/>
                </p:oleObj>
              </mc:Choice>
              <mc:Fallback>
                <p:oleObj r:id="rId4" imgW="5400040" imgH="3764280" progId="Word.Document.8">
                  <p:embed/>
                  <p:pic>
                    <p:nvPicPr>
                      <p:cNvPr id="50182" name="Object 4">
                        <a:extLst>
                          <a:ext uri="{FF2B5EF4-FFF2-40B4-BE49-F238E27FC236}">
                            <a16:creationId xmlns:a16="http://schemas.microsoft.com/office/drawing/2014/main" id="{D05C02BE-6627-4FE7-A845-A3553A281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8170" y="1389739"/>
                        <a:ext cx="8945741" cy="5468261"/>
                      </a:xfrm>
                      <a:prstGeom prst="rect">
                        <a:avLst/>
                      </a:prstGeom>
                      <a:noFill/>
                      <a:ln>
                        <a:noFill/>
                      </a:ln>
                      <a:effectLst/>
                    </p:spPr>
                  </p:pic>
                </p:oleObj>
              </mc:Fallback>
            </mc:AlternateContent>
          </a:graphicData>
        </a:graphic>
      </p:graphicFrame>
      <p:grpSp>
        <p:nvGrpSpPr>
          <p:cNvPr id="9" name="组合 8">
            <a:extLst>
              <a:ext uri="{FF2B5EF4-FFF2-40B4-BE49-F238E27FC236}">
                <a16:creationId xmlns:a16="http://schemas.microsoft.com/office/drawing/2014/main" id="{2C2BD931-8DEA-4DB4-B112-F32E68A2E891}"/>
              </a:ext>
            </a:extLst>
          </p:cNvPr>
          <p:cNvGrpSpPr/>
          <p:nvPr/>
        </p:nvGrpSpPr>
        <p:grpSpPr>
          <a:xfrm>
            <a:off x="430213" y="0"/>
            <a:ext cx="4426600" cy="1428590"/>
            <a:chOff x="551030" y="-368704"/>
            <a:chExt cx="4426600" cy="1428589"/>
          </a:xfrm>
        </p:grpSpPr>
        <p:grpSp>
          <p:nvGrpSpPr>
            <p:cNvPr id="10" name="组合 9">
              <a:extLst>
                <a:ext uri="{FF2B5EF4-FFF2-40B4-BE49-F238E27FC236}">
                  <a16:creationId xmlns:a16="http://schemas.microsoft.com/office/drawing/2014/main" id="{68036AC9-1211-4842-92BA-4B6EC8A8CDC4}"/>
                </a:ext>
              </a:extLst>
            </p:cNvPr>
            <p:cNvGrpSpPr/>
            <p:nvPr/>
          </p:nvGrpSpPr>
          <p:grpSpPr>
            <a:xfrm>
              <a:off x="1201631" y="303925"/>
              <a:ext cx="3775999" cy="687998"/>
              <a:chOff x="1839058" y="967769"/>
              <a:chExt cx="3775999" cy="687998"/>
            </a:xfrm>
          </p:grpSpPr>
          <p:sp>
            <p:nvSpPr>
              <p:cNvPr id="12" name="矩形: 圆角 11">
                <a:extLst>
                  <a:ext uri="{FF2B5EF4-FFF2-40B4-BE49-F238E27FC236}">
                    <a16:creationId xmlns:a16="http://schemas.microsoft.com/office/drawing/2014/main" id="{35481979-3186-4B2F-921B-CDA871A6F6AA}"/>
                  </a:ext>
                </a:extLst>
              </p:cNvPr>
              <p:cNvSpPr/>
              <p:nvPr/>
            </p:nvSpPr>
            <p:spPr>
              <a:xfrm>
                <a:off x="1839058" y="967769"/>
                <a:ext cx="3775999" cy="67544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13" name="文本框 12">
                <a:extLst>
                  <a:ext uri="{FF2B5EF4-FFF2-40B4-BE49-F238E27FC236}">
                    <a16:creationId xmlns:a16="http://schemas.microsoft.com/office/drawing/2014/main" id="{3F05C549-F340-4DB1-8023-CD8CEDF762CA}"/>
                  </a:ext>
                </a:extLst>
              </p:cNvPr>
              <p:cNvSpPr txBox="1"/>
              <p:nvPr/>
            </p:nvSpPr>
            <p:spPr>
              <a:xfrm>
                <a:off x="2786093" y="1009436"/>
                <a:ext cx="258912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纯</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11" name="图片 10">
              <a:extLst>
                <a:ext uri="{FF2B5EF4-FFF2-40B4-BE49-F238E27FC236}">
                  <a16:creationId xmlns:a16="http://schemas.microsoft.com/office/drawing/2014/main" id="{1A3E08D5-667B-4E1A-B586-89FFF47FA25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83A58E4-145E-DA40-CDBB-8F3A21134A4A}"/>
              </a:ext>
            </a:extLst>
          </p:cNvPr>
          <p:cNvSpPr>
            <a:spLocks noGrp="1"/>
          </p:cNvSpPr>
          <p:nvPr>
            <p:ph type="sldNum" sz="quarter" idx="12"/>
          </p:nvPr>
        </p:nvSpPr>
        <p:spPr/>
        <p:txBody>
          <a:bodyPr/>
          <a:lstStyle/>
          <a:p>
            <a:fld id="{91F2D4EF-46D4-4764-B373-FC59CD1D281E}" type="slidenum">
              <a:rPr lang="zh-CN" altLang="en-US" smtClean="0"/>
              <a:t>26</a:t>
            </a:fld>
            <a:endParaRPr lang="zh-CN" altLang="en-US"/>
          </a:p>
        </p:txBody>
      </p:sp>
      <p:grpSp>
        <p:nvGrpSpPr>
          <p:cNvPr id="3" name="组合 2">
            <a:extLst>
              <a:ext uri="{FF2B5EF4-FFF2-40B4-BE49-F238E27FC236}">
                <a16:creationId xmlns:a16="http://schemas.microsoft.com/office/drawing/2014/main" id="{B107AC18-7D29-5B7F-A180-BD5AF339D0E6}"/>
              </a:ext>
            </a:extLst>
          </p:cNvPr>
          <p:cNvGrpSpPr/>
          <p:nvPr/>
        </p:nvGrpSpPr>
        <p:grpSpPr>
          <a:xfrm>
            <a:off x="442405" y="0"/>
            <a:ext cx="4426600" cy="1428590"/>
            <a:chOff x="551030" y="-368704"/>
            <a:chExt cx="4426600" cy="1428589"/>
          </a:xfrm>
        </p:grpSpPr>
        <p:grpSp>
          <p:nvGrpSpPr>
            <p:cNvPr id="4" name="组合 3">
              <a:extLst>
                <a:ext uri="{FF2B5EF4-FFF2-40B4-BE49-F238E27FC236}">
                  <a16:creationId xmlns:a16="http://schemas.microsoft.com/office/drawing/2014/main" id="{720CF767-2A76-5BFA-2F66-028A3F630362}"/>
                </a:ext>
              </a:extLst>
            </p:cNvPr>
            <p:cNvGrpSpPr/>
            <p:nvPr/>
          </p:nvGrpSpPr>
          <p:grpSpPr>
            <a:xfrm>
              <a:off x="1201631" y="303925"/>
              <a:ext cx="3775999" cy="687998"/>
              <a:chOff x="1839058" y="967769"/>
              <a:chExt cx="3775999" cy="687998"/>
            </a:xfrm>
          </p:grpSpPr>
          <p:sp>
            <p:nvSpPr>
              <p:cNvPr id="6" name="矩形: 圆角 11">
                <a:extLst>
                  <a:ext uri="{FF2B5EF4-FFF2-40B4-BE49-F238E27FC236}">
                    <a16:creationId xmlns:a16="http://schemas.microsoft.com/office/drawing/2014/main" id="{37AFC068-0AEC-F800-9F22-B73D3E3CDDCB}"/>
                  </a:ext>
                </a:extLst>
              </p:cNvPr>
              <p:cNvSpPr/>
              <p:nvPr/>
            </p:nvSpPr>
            <p:spPr>
              <a:xfrm>
                <a:off x="1839058" y="967769"/>
                <a:ext cx="3775999" cy="67544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7" name="文本框 6">
                <a:extLst>
                  <a:ext uri="{FF2B5EF4-FFF2-40B4-BE49-F238E27FC236}">
                    <a16:creationId xmlns:a16="http://schemas.microsoft.com/office/drawing/2014/main" id="{D8DEB6F3-560C-17E3-C297-C1D1F9D9C30C}"/>
                  </a:ext>
                </a:extLst>
              </p:cNvPr>
              <p:cNvSpPr txBox="1"/>
              <p:nvPr/>
            </p:nvSpPr>
            <p:spPr>
              <a:xfrm>
                <a:off x="2786093" y="1009436"/>
                <a:ext cx="258912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纯</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5" name="图片 4">
              <a:extLst>
                <a:ext uri="{FF2B5EF4-FFF2-40B4-BE49-F238E27FC236}">
                  <a16:creationId xmlns:a16="http://schemas.microsoft.com/office/drawing/2014/main" id="{AE114432-CDA1-32A4-17B9-CA8C19EB45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文本框 7">
            <a:extLst>
              <a:ext uri="{FF2B5EF4-FFF2-40B4-BE49-F238E27FC236}">
                <a16:creationId xmlns:a16="http://schemas.microsoft.com/office/drawing/2014/main" id="{EE2D15FA-A07B-4A86-74B0-6D87A2211D97}"/>
              </a:ext>
            </a:extLst>
          </p:cNvPr>
          <p:cNvSpPr txBox="1"/>
          <p:nvPr/>
        </p:nvSpPr>
        <p:spPr>
          <a:xfrm>
            <a:off x="1080815" y="1801257"/>
            <a:ext cx="10498667" cy="4067139"/>
          </a:xfrm>
          <a:prstGeom prst="rect">
            <a:avLst/>
          </a:prstGeom>
          <a:noFill/>
        </p:spPr>
        <p:txBody>
          <a:bodyPr wrap="square" rtlCol="0">
            <a:spAutoFit/>
          </a:bodyPr>
          <a:lstStyle/>
          <a:p>
            <a:pPr marL="457189" indent="-457189">
              <a:lnSpc>
                <a:spcPct val="150000"/>
              </a:lnSpc>
              <a:buFont typeface="Arial" panose="020B0604020202020204" pitchFamily="34" charset="0"/>
              <a:buChar char="•"/>
            </a:pPr>
            <a:r>
              <a:rPr kumimoji="1" lang="zh-CN" altLang="en-US" sz="2400" dirty="0">
                <a:latin typeface="+mn-ea"/>
              </a:rPr>
              <a:t>任一节点：当有帧需要传输，马上传输</a:t>
            </a:r>
            <a:endParaRPr kumimoji="1" lang="en-US" altLang="zh-CN" sz="2400" dirty="0">
              <a:latin typeface="+mn-ea"/>
            </a:endParaRPr>
          </a:p>
          <a:p>
            <a:pPr marL="457189" indent="-457189">
              <a:lnSpc>
                <a:spcPct val="150000"/>
              </a:lnSpc>
              <a:buFont typeface="Arial" panose="020B0604020202020204" pitchFamily="34" charset="0"/>
              <a:buChar char="•"/>
            </a:pPr>
            <a:r>
              <a:rPr kumimoji="1" lang="zh-CN" altLang="en-US" sz="2400" dirty="0">
                <a:latin typeface="+mn-ea"/>
              </a:rPr>
              <a:t>协议</a:t>
            </a:r>
            <a:r>
              <a:rPr kumimoji="1" lang="zh-CN" altLang="en-US" sz="2400" dirty="0">
                <a:highlight>
                  <a:srgbClr val="FFC000"/>
                </a:highlight>
                <a:latin typeface="+mn-ea"/>
              </a:rPr>
              <a:t>完全分布式</a:t>
            </a:r>
            <a:r>
              <a:rPr kumimoji="1" lang="zh-CN" altLang="en-US" sz="2400" dirty="0">
                <a:latin typeface="+mn-ea"/>
              </a:rPr>
              <a:t>，简单，无需任何同步</a:t>
            </a:r>
            <a:endParaRPr kumimoji="1" lang="en-US" altLang="zh-CN" sz="2400" dirty="0">
              <a:latin typeface="+mn-ea"/>
            </a:endParaRPr>
          </a:p>
          <a:p>
            <a:pPr marL="457189" indent="-457189">
              <a:lnSpc>
                <a:spcPct val="150000"/>
              </a:lnSpc>
              <a:buFont typeface="Arial" panose="020B0604020202020204" pitchFamily="34" charset="0"/>
              <a:buChar char="•"/>
            </a:pPr>
            <a:r>
              <a:rPr kumimoji="1" lang="zh-CN" altLang="en-US" sz="2400" dirty="0">
                <a:latin typeface="+mn-ea"/>
              </a:rPr>
              <a:t>当冲突被检测到时：</a:t>
            </a:r>
            <a:endParaRPr kumimoji="1" lang="en-US" altLang="zh-CN" sz="2400" dirty="0">
              <a:latin typeface="+mn-ea"/>
            </a:endParaRPr>
          </a:p>
          <a:p>
            <a:pPr marL="914377" lvl="1" indent="-457189">
              <a:lnSpc>
                <a:spcPct val="150000"/>
              </a:lnSpc>
              <a:buFont typeface="Wingdings" pitchFamily="2" charset="2"/>
              <a:buChar char="Ø"/>
            </a:pPr>
            <a:r>
              <a:rPr kumimoji="1" lang="zh-CN" altLang="en-US" sz="2400" dirty="0">
                <a:latin typeface="+mn-ea"/>
              </a:rPr>
              <a:t>这个节点（在完全传输完它的碰撞帧以后），以概率</a:t>
            </a:r>
            <a:r>
              <a:rPr kumimoji="1" lang="en-US" altLang="zh-CN" sz="2400" dirty="0">
                <a:latin typeface="+mn-ea"/>
              </a:rPr>
              <a:t>p</a:t>
            </a:r>
            <a:r>
              <a:rPr kumimoji="1" lang="zh-CN" altLang="en-US" sz="2400" dirty="0">
                <a:latin typeface="+mn-ea"/>
              </a:rPr>
              <a:t>重传该帧</a:t>
            </a:r>
            <a:endParaRPr kumimoji="1" lang="en-US" altLang="zh-CN" sz="2400" dirty="0">
              <a:latin typeface="+mn-ea"/>
            </a:endParaRPr>
          </a:p>
          <a:p>
            <a:pPr marL="914377" lvl="1" indent="-457189">
              <a:lnSpc>
                <a:spcPct val="150000"/>
              </a:lnSpc>
              <a:buFont typeface="Wingdings" pitchFamily="2" charset="2"/>
              <a:buChar char="Ø"/>
            </a:pPr>
            <a:r>
              <a:rPr kumimoji="1" lang="zh-CN" altLang="en-US" sz="2400" dirty="0">
                <a:latin typeface="+mn-ea"/>
              </a:rPr>
              <a:t>否则，等待一个帧的传输时间，以</a:t>
            </a:r>
            <a:r>
              <a:rPr kumimoji="1" lang="en-US" altLang="zh-CN" sz="2400" dirty="0">
                <a:latin typeface="+mn-ea"/>
              </a:rPr>
              <a:t>p</a:t>
            </a:r>
            <a:r>
              <a:rPr kumimoji="1" lang="zh-CN" altLang="en-US" sz="2400" dirty="0">
                <a:latin typeface="+mn-ea"/>
              </a:rPr>
              <a:t>的概率传输或以</a:t>
            </a:r>
            <a:r>
              <a:rPr kumimoji="1" lang="en-US" altLang="zh-CN" sz="2400" dirty="0">
                <a:latin typeface="+mn-ea"/>
              </a:rPr>
              <a:t>1-p</a:t>
            </a:r>
            <a:r>
              <a:rPr kumimoji="1" lang="zh-CN" altLang="en-US" sz="2400" dirty="0">
                <a:latin typeface="+mn-ea"/>
              </a:rPr>
              <a:t>的概率等待另一帧的时间</a:t>
            </a:r>
            <a:r>
              <a:rPr kumimoji="1" lang="en-US" altLang="zh-CN" sz="2400" dirty="0">
                <a:latin typeface="+mn-ea"/>
              </a:rPr>
              <a:t>...</a:t>
            </a:r>
          </a:p>
          <a:p>
            <a:pPr marL="914377" lvl="1" indent="-457189">
              <a:lnSpc>
                <a:spcPct val="150000"/>
              </a:lnSpc>
              <a:buFont typeface="Arial" panose="020B0604020202020204" pitchFamily="34" charset="0"/>
              <a:buChar char="•"/>
            </a:pPr>
            <a:r>
              <a:rPr kumimoji="1" lang="zh-CN" altLang="en-US" sz="3200" b="1" dirty="0">
                <a:solidFill>
                  <a:srgbClr val="FF0000"/>
                </a:solidFill>
                <a:latin typeface="+mn-ea"/>
              </a:rPr>
              <a:t>效率？</a:t>
            </a:r>
            <a:endParaRPr kumimoji="1" lang="en-US" altLang="zh-CN" sz="3200" b="1" dirty="0">
              <a:solidFill>
                <a:srgbClr val="FF0000"/>
              </a:solidFill>
              <a:latin typeface="+mn-ea"/>
            </a:endParaRPr>
          </a:p>
        </p:txBody>
      </p:sp>
    </p:spTree>
    <p:extLst>
      <p:ext uri="{BB962C8B-B14F-4D97-AF65-F5344CB8AC3E}">
        <p14:creationId xmlns:p14="http://schemas.microsoft.com/office/powerpoint/2010/main" val="12870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1000"/>
                                        <p:tgtEl>
                                          <p:spTgt spid="8">
                                            <p:txEl>
                                              <p:pRg st="1" end="1"/>
                                            </p:txEl>
                                          </p:spTgt>
                                        </p:tgtEl>
                                      </p:cBhvr>
                                    </p:animEffect>
                                    <p:anim calcmode="lin" valueType="num">
                                      <p:cBhvr>
                                        <p:cTn id="1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1000"/>
                                        <p:tgtEl>
                                          <p:spTgt spid="8">
                                            <p:txEl>
                                              <p:pRg st="2" end="2"/>
                                            </p:txEl>
                                          </p:spTgt>
                                        </p:tgtEl>
                                      </p:cBhvr>
                                    </p:animEffect>
                                    <p:anim calcmode="lin" valueType="num">
                                      <p:cBhvr>
                                        <p:cTn id="2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8">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8">
                                            <p:txEl>
                                              <p:pRg st="2" end="2"/>
                                            </p:txEl>
                                          </p:spTgt>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900" decel="100000" fill="hold"/>
                                        <p:tgtEl>
                                          <p:spTgt spid="8">
                                            <p:txEl>
                                              <p:pRg st="3" end="3"/>
                                            </p:txEl>
                                          </p:spTgt>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8">
                                            <p:txEl>
                                              <p:pRg st="3" end="3"/>
                                            </p:txEl>
                                          </p:spTgt>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8">
                                            <p:txEl>
                                              <p:pRg st="4" end="4"/>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8">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 calcmode="lin" valueType="num">
                                      <p:cBhvr>
                                        <p:cTn id="43" dur="500" fill="hold"/>
                                        <p:tgtEl>
                                          <p:spTgt spid="8">
                                            <p:txEl>
                                              <p:pRg st="5" end="5"/>
                                            </p:txEl>
                                          </p:spTgt>
                                        </p:tgtEl>
                                        <p:attrNameLst>
                                          <p:attrName>ppt_w</p:attrName>
                                        </p:attrNameLst>
                                      </p:cBhvr>
                                      <p:tavLst>
                                        <p:tav tm="0">
                                          <p:val>
                                            <p:fltVal val="0"/>
                                          </p:val>
                                        </p:tav>
                                        <p:tav tm="100000">
                                          <p:val>
                                            <p:strVal val="#ppt_w"/>
                                          </p:val>
                                        </p:tav>
                                      </p:tavLst>
                                    </p:anim>
                                    <p:anim calcmode="lin" valueType="num">
                                      <p:cBhvr>
                                        <p:cTn id="44" dur="500" fill="hold"/>
                                        <p:tgtEl>
                                          <p:spTgt spid="8">
                                            <p:txEl>
                                              <p:pRg st="5" end="5"/>
                                            </p:txEl>
                                          </p:spTgt>
                                        </p:tgtEl>
                                        <p:attrNameLst>
                                          <p:attrName>ppt_h</p:attrName>
                                        </p:attrNameLst>
                                      </p:cBhvr>
                                      <p:tavLst>
                                        <p:tav tm="0">
                                          <p:val>
                                            <p:fltVal val="0"/>
                                          </p:val>
                                        </p:tav>
                                        <p:tav tm="100000">
                                          <p:val>
                                            <p:strVal val="#ppt_h"/>
                                          </p:val>
                                        </p:tav>
                                      </p:tavLst>
                                    </p:anim>
                                    <p:animEffect transition="in" filter="fade">
                                      <p:cBhvr>
                                        <p:cTn id="45"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Box 79">
            <a:extLst>
              <a:ext uri="{FF2B5EF4-FFF2-40B4-BE49-F238E27FC236}">
                <a16:creationId xmlns:a16="http://schemas.microsoft.com/office/drawing/2014/main" id="{23E77FB2-9C45-481B-9DED-8C8AA3C752E2}"/>
              </a:ext>
            </a:extLst>
          </p:cNvPr>
          <p:cNvSpPr txBox="1">
            <a:spLocks noChangeArrowheads="1"/>
          </p:cNvSpPr>
          <p:nvPr/>
        </p:nvSpPr>
        <p:spPr bwMode="auto">
          <a:xfrm>
            <a:off x="1784260" y="1698074"/>
            <a:ext cx="7584163" cy="22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给定节点成功概率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给定节点传送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2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-1,t</a:t>
            </a:r>
            <a:r>
              <a:rPr kumimoji="1"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没有其它节点传送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a:lnSpc>
                <a:spcPct val="12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没有其它节点传送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a:lnSpc>
                <a:spcPct val="12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p . (1-p)</a:t>
            </a:r>
            <a:r>
              <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rPr>
              <a:t>N-1</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(1-p)</a:t>
            </a:r>
            <a:r>
              <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rPr>
              <a:t>N-1</a:t>
            </a:r>
          </a:p>
          <a:p>
            <a:pPr>
              <a:lnSpc>
                <a:spcPct val="12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p . (1-p)</a:t>
            </a:r>
            <a:r>
              <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rPr>
              <a:t>2(N-1) </a:t>
            </a:r>
          </a:p>
        </p:txBody>
      </p:sp>
      <p:sp>
        <p:nvSpPr>
          <p:cNvPr id="82" name="Rectangle 11">
            <a:extLst>
              <a:ext uri="{FF2B5EF4-FFF2-40B4-BE49-F238E27FC236}">
                <a16:creationId xmlns:a16="http://schemas.microsoft.com/office/drawing/2014/main" id="{B1F8C480-E6A0-4BCD-AAC4-C9D6E85134FA}"/>
              </a:ext>
            </a:extLst>
          </p:cNvPr>
          <p:cNvSpPr>
            <a:spLocks noChangeArrowheads="1"/>
          </p:cNvSpPr>
          <p:nvPr/>
        </p:nvSpPr>
        <p:spPr bwMode="auto">
          <a:xfrm>
            <a:off x="2097714" y="4153126"/>
            <a:ext cx="5576633" cy="560173"/>
          </a:xfrm>
          <a:prstGeom prst="roundRect">
            <a:avLst>
              <a:gd name="adj" fmla="val 50000"/>
            </a:avLst>
          </a:prstGeom>
          <a:solidFill>
            <a:schemeClr val="accent2">
              <a:lumMod val="60000"/>
              <a:lumOff val="40000"/>
            </a:schemeClr>
          </a:solidFill>
          <a:ln w="9525">
            <a:noFill/>
            <a:miter lim="800000"/>
            <a:headEnd/>
            <a:tailEnd/>
          </a:ln>
          <a:effectLst>
            <a:outerShdw dist="35921" dir="2700000" algn="ctr" rotWithShape="0">
              <a:schemeClr val="accent4">
                <a:lumMod val="20000"/>
                <a:lumOff val="80000"/>
              </a:schemeClr>
            </a:outerShdw>
          </a:effec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选择最合适</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趋于无穷，取极限</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79">
            <a:extLst>
              <a:ext uri="{FF2B5EF4-FFF2-40B4-BE49-F238E27FC236}">
                <a16:creationId xmlns:a16="http://schemas.microsoft.com/office/drawing/2014/main" id="{1BFB7F8F-5837-493D-A0F3-555BDC83E138}"/>
              </a:ext>
            </a:extLst>
          </p:cNvPr>
          <p:cNvSpPr txBox="1">
            <a:spLocks noChangeArrowheads="1"/>
          </p:cNvSpPr>
          <p:nvPr/>
        </p:nvSpPr>
        <p:spPr bwMode="auto">
          <a:xfrm>
            <a:off x="4672603" y="4838873"/>
            <a:ext cx="2562220" cy="496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1/(2e) = 0.18</a:t>
            </a:r>
            <a:endPar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 name="组合 15">
            <a:extLst>
              <a:ext uri="{FF2B5EF4-FFF2-40B4-BE49-F238E27FC236}">
                <a16:creationId xmlns:a16="http://schemas.microsoft.com/office/drawing/2014/main" id="{1F304443-FFF3-42A1-8066-43D777C43E4E}"/>
              </a:ext>
            </a:extLst>
          </p:cNvPr>
          <p:cNvGrpSpPr/>
          <p:nvPr/>
        </p:nvGrpSpPr>
        <p:grpSpPr>
          <a:xfrm>
            <a:off x="430213" y="0"/>
            <a:ext cx="6775059" cy="1428590"/>
            <a:chOff x="551030" y="-368704"/>
            <a:chExt cx="6775059" cy="1428589"/>
          </a:xfrm>
        </p:grpSpPr>
        <p:grpSp>
          <p:nvGrpSpPr>
            <p:cNvPr id="17" name="组合 16">
              <a:extLst>
                <a:ext uri="{FF2B5EF4-FFF2-40B4-BE49-F238E27FC236}">
                  <a16:creationId xmlns:a16="http://schemas.microsoft.com/office/drawing/2014/main" id="{C25D5A89-A947-457C-BF1E-3D596DBCB06C}"/>
                </a:ext>
              </a:extLst>
            </p:cNvPr>
            <p:cNvGrpSpPr/>
            <p:nvPr/>
          </p:nvGrpSpPr>
          <p:grpSpPr>
            <a:xfrm>
              <a:off x="1201631" y="303925"/>
              <a:ext cx="6124458" cy="687998"/>
              <a:chOff x="1839058" y="967769"/>
              <a:chExt cx="6124458" cy="687998"/>
            </a:xfrm>
          </p:grpSpPr>
          <p:sp>
            <p:nvSpPr>
              <p:cNvPr id="19" name="矩形: 圆角 18">
                <a:extLst>
                  <a:ext uri="{FF2B5EF4-FFF2-40B4-BE49-F238E27FC236}">
                    <a16:creationId xmlns:a16="http://schemas.microsoft.com/office/drawing/2014/main" id="{61768D40-EDF2-462E-A3AB-B3E3BBC8FE97}"/>
                  </a:ext>
                </a:extLst>
              </p:cNvPr>
              <p:cNvSpPr/>
              <p:nvPr/>
            </p:nvSpPr>
            <p:spPr>
              <a:xfrm>
                <a:off x="1839058" y="967769"/>
                <a:ext cx="6124458" cy="67544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20" name="文本框 19">
                <a:extLst>
                  <a:ext uri="{FF2B5EF4-FFF2-40B4-BE49-F238E27FC236}">
                    <a16:creationId xmlns:a16="http://schemas.microsoft.com/office/drawing/2014/main" id="{8A9FB72B-3308-401D-A7E3-2B3EBBDFD89C}"/>
                  </a:ext>
                </a:extLst>
              </p:cNvPr>
              <p:cNvSpPr txBox="1"/>
              <p:nvPr/>
            </p:nvSpPr>
            <p:spPr>
              <a:xfrm>
                <a:off x="2786091" y="1009436"/>
                <a:ext cx="483764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纯</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的工作效率</a:t>
                </a:r>
              </a:p>
            </p:txBody>
          </p:sp>
        </p:grpSp>
        <p:pic>
          <p:nvPicPr>
            <p:cNvPr id="18" name="图片 17">
              <a:extLst>
                <a:ext uri="{FF2B5EF4-FFF2-40B4-BE49-F238E27FC236}">
                  <a16:creationId xmlns:a16="http://schemas.microsoft.com/office/drawing/2014/main" id="{3EA0559A-77D0-4B6D-B0AC-F94F917C2E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81870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1000"/>
                                        <p:tgtEl>
                                          <p:spTgt spid="81"/>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randombar(horizontal)">
                                      <p:cBhvr>
                                        <p:cTn id="11" dur="500"/>
                                        <p:tgtEl>
                                          <p:spTgt spid="8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left)">
                                      <p:cBhvr>
                                        <p:cTn id="1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animBg="1"/>
      <p:bldP spid="8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B6179B-BBD5-240A-B27A-38FBDEA7A334}"/>
              </a:ext>
            </a:extLst>
          </p:cNvPr>
          <p:cNvSpPr>
            <a:spLocks noGrp="1"/>
          </p:cNvSpPr>
          <p:nvPr>
            <p:ph type="sldNum" sz="quarter" idx="12"/>
          </p:nvPr>
        </p:nvSpPr>
        <p:spPr/>
        <p:txBody>
          <a:bodyPr/>
          <a:lstStyle/>
          <a:p>
            <a:fld id="{91F2D4EF-46D4-4764-B373-FC59CD1D281E}" type="slidenum">
              <a:rPr lang="zh-CN" altLang="en-US" smtClean="0"/>
              <a:t>28</a:t>
            </a:fld>
            <a:endParaRPr lang="zh-CN" altLang="en-US"/>
          </a:p>
        </p:txBody>
      </p:sp>
      <p:grpSp>
        <p:nvGrpSpPr>
          <p:cNvPr id="3" name="组合 2">
            <a:extLst>
              <a:ext uri="{FF2B5EF4-FFF2-40B4-BE49-F238E27FC236}">
                <a16:creationId xmlns:a16="http://schemas.microsoft.com/office/drawing/2014/main" id="{F2444433-DFDA-81FC-FAF7-A7572C3E30B3}"/>
              </a:ext>
            </a:extLst>
          </p:cNvPr>
          <p:cNvGrpSpPr/>
          <p:nvPr/>
        </p:nvGrpSpPr>
        <p:grpSpPr>
          <a:xfrm>
            <a:off x="430213" y="0"/>
            <a:ext cx="4824827" cy="1428590"/>
            <a:chOff x="551030" y="-368704"/>
            <a:chExt cx="4824827" cy="1428589"/>
          </a:xfrm>
        </p:grpSpPr>
        <p:grpSp>
          <p:nvGrpSpPr>
            <p:cNvPr id="4" name="组合 3">
              <a:extLst>
                <a:ext uri="{FF2B5EF4-FFF2-40B4-BE49-F238E27FC236}">
                  <a16:creationId xmlns:a16="http://schemas.microsoft.com/office/drawing/2014/main" id="{5FEBB19F-904C-6628-FC37-72C0D19A2C27}"/>
                </a:ext>
              </a:extLst>
            </p:cNvPr>
            <p:cNvGrpSpPr/>
            <p:nvPr/>
          </p:nvGrpSpPr>
          <p:grpSpPr>
            <a:xfrm>
              <a:off x="1201631" y="303925"/>
              <a:ext cx="4174226" cy="687998"/>
              <a:chOff x="1839058" y="967769"/>
              <a:chExt cx="4174226" cy="687998"/>
            </a:xfrm>
          </p:grpSpPr>
          <p:sp>
            <p:nvSpPr>
              <p:cNvPr id="6" name="矩形: 圆角 55">
                <a:extLst>
                  <a:ext uri="{FF2B5EF4-FFF2-40B4-BE49-F238E27FC236}">
                    <a16:creationId xmlns:a16="http://schemas.microsoft.com/office/drawing/2014/main" id="{A8CCFD17-2D01-C3CC-536F-6F6DD17B8281}"/>
                  </a:ext>
                </a:extLst>
              </p:cNvPr>
              <p:cNvSpPr/>
              <p:nvPr/>
            </p:nvSpPr>
            <p:spPr>
              <a:xfrm>
                <a:off x="1839058" y="967769"/>
                <a:ext cx="41742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7" name="文本框 6">
                <a:extLst>
                  <a:ext uri="{FF2B5EF4-FFF2-40B4-BE49-F238E27FC236}">
                    <a16:creationId xmlns:a16="http://schemas.microsoft.com/office/drawing/2014/main" id="{47936F74-E568-72B3-FD5A-B42F066681CF}"/>
                  </a:ext>
                </a:extLst>
              </p:cNvPr>
              <p:cNvSpPr txBox="1"/>
              <p:nvPr/>
            </p:nvSpPr>
            <p:spPr>
              <a:xfrm>
                <a:off x="2786093" y="1009436"/>
                <a:ext cx="322719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时隙</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5" name="图片 4">
              <a:extLst>
                <a:ext uri="{FF2B5EF4-FFF2-40B4-BE49-F238E27FC236}">
                  <a16:creationId xmlns:a16="http://schemas.microsoft.com/office/drawing/2014/main" id="{0A9FB391-8C68-8247-8A2F-E203FA52E4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9" name="文本框 8">
            <a:extLst>
              <a:ext uri="{FF2B5EF4-FFF2-40B4-BE49-F238E27FC236}">
                <a16:creationId xmlns:a16="http://schemas.microsoft.com/office/drawing/2014/main" id="{307B1CDC-7F87-D10A-8C54-8AA5DDC4AB4B}"/>
              </a:ext>
            </a:extLst>
          </p:cNvPr>
          <p:cNvSpPr txBox="1"/>
          <p:nvPr/>
        </p:nvSpPr>
        <p:spPr>
          <a:xfrm>
            <a:off x="1233794" y="1348072"/>
            <a:ext cx="5036377" cy="4458528"/>
          </a:xfrm>
          <a:prstGeom prst="rect">
            <a:avLst/>
          </a:prstGeom>
          <a:noFill/>
        </p:spPr>
        <p:txBody>
          <a:bodyPr wrap="square" rtlCol="0">
            <a:spAutoFit/>
          </a:bodyPr>
          <a:lstStyle/>
          <a:p>
            <a:pPr>
              <a:lnSpc>
                <a:spcPct val="150000"/>
              </a:lnSpc>
            </a:pPr>
            <a:r>
              <a:rPr kumimoji="1" lang="zh-CN" altLang="en-US" sz="2400" dirty="0">
                <a:solidFill>
                  <a:srgbClr val="C00000"/>
                </a:solidFill>
              </a:rPr>
              <a:t>假设</a:t>
            </a:r>
            <a:r>
              <a:rPr kumimoji="1" lang="zh-CN" altLang="en-US" sz="2400" dirty="0"/>
              <a:t>：</a:t>
            </a:r>
            <a:endParaRPr kumimoji="1" lang="en-US" altLang="zh-CN" sz="2400" dirty="0"/>
          </a:p>
          <a:p>
            <a:pPr marL="342900" indent="-342900">
              <a:lnSpc>
                <a:spcPct val="150000"/>
              </a:lnSpc>
              <a:buFont typeface="Wingdings" pitchFamily="2" charset="2"/>
              <a:buChar char="l"/>
            </a:pPr>
            <a:r>
              <a:rPr kumimoji="1" lang="zh-CN" altLang="en-US" sz="2400" dirty="0"/>
              <a:t>所有的帧是等长的</a:t>
            </a:r>
            <a:endParaRPr kumimoji="1" lang="en-US" altLang="zh-CN" sz="2400" dirty="0"/>
          </a:p>
          <a:p>
            <a:pPr marL="342900" indent="-342900">
              <a:lnSpc>
                <a:spcPct val="150000"/>
              </a:lnSpc>
              <a:buFont typeface="Wingdings" pitchFamily="2" charset="2"/>
              <a:buChar char="l"/>
            </a:pPr>
            <a:r>
              <a:rPr kumimoji="1" lang="zh-CN" altLang="en-US" sz="2400" dirty="0"/>
              <a:t>时间被划分成相等的时隙，每个时隙可发送一帧</a:t>
            </a:r>
            <a:endParaRPr kumimoji="1" lang="en-US" altLang="zh-CN" sz="2400" dirty="0"/>
          </a:p>
          <a:p>
            <a:pPr marL="342900" indent="-342900">
              <a:lnSpc>
                <a:spcPct val="150000"/>
              </a:lnSpc>
              <a:buFont typeface="Wingdings" pitchFamily="2" charset="2"/>
              <a:buChar char="l"/>
            </a:pPr>
            <a:r>
              <a:rPr kumimoji="1" lang="zh-CN" altLang="en-US" sz="2400" dirty="0"/>
              <a:t>节点只在时隙开始时发送帧</a:t>
            </a:r>
            <a:endParaRPr kumimoji="1" lang="en-US" altLang="zh-CN" sz="2400" dirty="0"/>
          </a:p>
          <a:p>
            <a:pPr marL="342900" indent="-342900">
              <a:lnSpc>
                <a:spcPct val="150000"/>
              </a:lnSpc>
              <a:buFont typeface="Wingdings" pitchFamily="2" charset="2"/>
              <a:buChar char="l"/>
            </a:pPr>
            <a:r>
              <a:rPr kumimoji="1" lang="zh-CN" altLang="en-US" sz="2400" dirty="0"/>
              <a:t>节点在时钟上时同步的</a:t>
            </a:r>
            <a:endParaRPr kumimoji="1" lang="en-US" altLang="zh-CN" sz="2400" dirty="0"/>
          </a:p>
          <a:p>
            <a:pPr marL="342900" indent="-342900">
              <a:lnSpc>
                <a:spcPct val="150000"/>
              </a:lnSpc>
              <a:buFont typeface="Wingdings" pitchFamily="2" charset="2"/>
              <a:buChar char="l"/>
            </a:pPr>
            <a:r>
              <a:rPr kumimoji="1" lang="zh-CN" altLang="en-US" sz="2400" dirty="0"/>
              <a:t>如果两个或多个节点在一个时隙传输，所有节点都能检测到冲突</a:t>
            </a:r>
          </a:p>
        </p:txBody>
      </p:sp>
      <p:sp>
        <p:nvSpPr>
          <p:cNvPr id="10" name="文本框 9">
            <a:extLst>
              <a:ext uri="{FF2B5EF4-FFF2-40B4-BE49-F238E27FC236}">
                <a16:creationId xmlns:a16="http://schemas.microsoft.com/office/drawing/2014/main" id="{75647857-110F-D60C-9D3E-72205CD116B3}"/>
              </a:ext>
            </a:extLst>
          </p:cNvPr>
          <p:cNvSpPr txBox="1"/>
          <p:nvPr/>
        </p:nvSpPr>
        <p:spPr>
          <a:xfrm>
            <a:off x="6302418" y="1428590"/>
            <a:ext cx="5258211" cy="4458528"/>
          </a:xfrm>
          <a:prstGeom prst="rect">
            <a:avLst/>
          </a:prstGeom>
          <a:noFill/>
        </p:spPr>
        <p:txBody>
          <a:bodyPr wrap="square" rtlCol="0">
            <a:spAutoFit/>
          </a:bodyPr>
          <a:lstStyle/>
          <a:p>
            <a:pPr>
              <a:lnSpc>
                <a:spcPct val="150000"/>
              </a:lnSpc>
            </a:pPr>
            <a:r>
              <a:rPr kumimoji="1" lang="zh-CN" altLang="en-US" sz="2400" dirty="0">
                <a:solidFill>
                  <a:srgbClr val="C00000"/>
                </a:solidFill>
              </a:rPr>
              <a:t>执行过程</a:t>
            </a:r>
            <a:r>
              <a:rPr kumimoji="1" lang="zh-CN" altLang="en-US" sz="2400" dirty="0"/>
              <a:t>：</a:t>
            </a:r>
            <a:endParaRPr kumimoji="1" lang="en-US" altLang="zh-CN" sz="2400" dirty="0"/>
          </a:p>
          <a:p>
            <a:pPr marL="342900" indent="-342900">
              <a:lnSpc>
                <a:spcPct val="150000"/>
              </a:lnSpc>
              <a:buFont typeface="Wingdings" pitchFamily="2" charset="2"/>
              <a:buChar char="p"/>
            </a:pPr>
            <a:r>
              <a:rPr kumimoji="1" lang="zh-CN" altLang="en-US" sz="2400" dirty="0"/>
              <a:t>当节点获取新的帧，在下一个时隙传输</a:t>
            </a:r>
            <a:endParaRPr kumimoji="1" lang="en-US" altLang="zh-CN" sz="2400" dirty="0"/>
          </a:p>
          <a:p>
            <a:pPr marL="342900" indent="-342900">
              <a:lnSpc>
                <a:spcPct val="150000"/>
              </a:lnSpc>
              <a:buFont typeface="Wingdings" pitchFamily="2" charset="2"/>
              <a:buChar char="p"/>
            </a:pPr>
            <a:r>
              <a:rPr kumimoji="1" lang="zh-CN" altLang="en-US" sz="2400" dirty="0"/>
              <a:t>传输时没有检测到冲突，传输成功</a:t>
            </a:r>
            <a:endParaRPr kumimoji="1" lang="en-US" altLang="zh-CN" sz="2400" dirty="0"/>
          </a:p>
          <a:p>
            <a:pPr marL="800100" lvl="1" indent="-342900">
              <a:lnSpc>
                <a:spcPct val="150000"/>
              </a:lnSpc>
              <a:buFont typeface="Arial" panose="020B0604020202020204" pitchFamily="34" charset="0"/>
              <a:buChar char="•"/>
            </a:pPr>
            <a:r>
              <a:rPr kumimoji="1" lang="zh-CN" altLang="en-US" sz="2400" dirty="0"/>
              <a:t>节点能够在下一时隙发送新帧</a:t>
            </a:r>
            <a:endParaRPr kumimoji="1" lang="en-US" altLang="zh-CN" sz="2400" dirty="0"/>
          </a:p>
          <a:p>
            <a:pPr marL="342900" indent="-342900">
              <a:lnSpc>
                <a:spcPct val="150000"/>
              </a:lnSpc>
              <a:buFont typeface="Wingdings" pitchFamily="2" charset="2"/>
              <a:buChar char="p"/>
            </a:pPr>
            <a:r>
              <a:rPr kumimoji="1" lang="zh-CN" altLang="en-US" sz="2400" dirty="0"/>
              <a:t>如果检测到冲突，失败</a:t>
            </a:r>
            <a:endParaRPr kumimoji="1" lang="en-US" altLang="zh-CN" sz="2400" dirty="0"/>
          </a:p>
          <a:p>
            <a:pPr marL="800100" lvl="1" indent="-342900">
              <a:lnSpc>
                <a:spcPct val="150000"/>
              </a:lnSpc>
              <a:buFont typeface="Arial" panose="020B0604020202020204" pitchFamily="34" charset="0"/>
              <a:buChar char="•"/>
            </a:pPr>
            <a:r>
              <a:rPr kumimoji="1" lang="zh-CN" altLang="en-US" sz="2400" dirty="0"/>
              <a:t>节点在每一个随后的时隙以概率</a:t>
            </a:r>
            <a:r>
              <a:rPr kumimoji="1" lang="en-US" altLang="zh-CN" sz="2400" dirty="0"/>
              <a:t>p</a:t>
            </a:r>
            <a:r>
              <a:rPr kumimoji="1" lang="zh-CN" altLang="en-US" sz="2400" dirty="0"/>
              <a:t>重新传帧直到成功</a:t>
            </a:r>
          </a:p>
        </p:txBody>
      </p:sp>
    </p:spTree>
    <p:extLst>
      <p:ext uri="{BB962C8B-B14F-4D97-AF65-F5344CB8AC3E}">
        <p14:creationId xmlns:p14="http://schemas.microsoft.com/office/powerpoint/2010/main" val="776096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C042F152-4DA0-4BA7-9BE5-B66ECC0C1311}"/>
              </a:ext>
            </a:extLst>
          </p:cNvPr>
          <p:cNvGrpSpPr/>
          <p:nvPr/>
        </p:nvGrpSpPr>
        <p:grpSpPr>
          <a:xfrm>
            <a:off x="2163006" y="1804983"/>
            <a:ext cx="7740495" cy="4282676"/>
            <a:chOff x="1054934" y="2118473"/>
            <a:chExt cx="6184066" cy="3551841"/>
          </a:xfrm>
        </p:grpSpPr>
        <p:sp>
          <p:nvSpPr>
            <p:cNvPr id="4" name="矩形 3">
              <a:extLst>
                <a:ext uri="{FF2B5EF4-FFF2-40B4-BE49-F238E27FC236}">
                  <a16:creationId xmlns:a16="http://schemas.microsoft.com/office/drawing/2014/main" id="{8DA8177F-A4C7-4967-B30E-B25A24973E1C}"/>
                </a:ext>
              </a:extLst>
            </p:cNvPr>
            <p:cNvSpPr/>
            <p:nvPr/>
          </p:nvSpPr>
          <p:spPr>
            <a:xfrm>
              <a:off x="6096000" y="2476500"/>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矩形 20">
              <a:extLst>
                <a:ext uri="{FF2B5EF4-FFF2-40B4-BE49-F238E27FC236}">
                  <a16:creationId xmlns:a16="http://schemas.microsoft.com/office/drawing/2014/main" id="{CFC3D946-7A51-4E60-8B57-FE6BA9EF3D40}"/>
                </a:ext>
              </a:extLst>
            </p:cNvPr>
            <p:cNvSpPr/>
            <p:nvPr/>
          </p:nvSpPr>
          <p:spPr>
            <a:xfrm>
              <a:off x="4419600" y="2476500"/>
              <a:ext cx="571500" cy="559978"/>
            </a:xfrm>
            <a:prstGeom prst="rect">
              <a:avLst/>
            </a:prstGeom>
            <a:pattFill prst="openDmnd">
              <a:fgClr>
                <a:srgbClr val="FFC0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矩形 21">
              <a:extLst>
                <a:ext uri="{FF2B5EF4-FFF2-40B4-BE49-F238E27FC236}">
                  <a16:creationId xmlns:a16="http://schemas.microsoft.com/office/drawing/2014/main" id="{C6137DF7-50AD-4EB8-A60B-0465E72E8F75}"/>
                </a:ext>
              </a:extLst>
            </p:cNvPr>
            <p:cNvSpPr/>
            <p:nvPr/>
          </p:nvSpPr>
          <p:spPr>
            <a:xfrm>
              <a:off x="2165768" y="2479967"/>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矩形 22">
              <a:extLst>
                <a:ext uri="{FF2B5EF4-FFF2-40B4-BE49-F238E27FC236}">
                  <a16:creationId xmlns:a16="http://schemas.microsoft.com/office/drawing/2014/main" id="{B97AB5D2-FB76-4CCF-BB9B-665672FB9508}"/>
                </a:ext>
              </a:extLst>
            </p:cNvPr>
            <p:cNvSpPr/>
            <p:nvPr/>
          </p:nvSpPr>
          <p:spPr>
            <a:xfrm>
              <a:off x="6667500" y="4148860"/>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a:extLst>
                <a:ext uri="{FF2B5EF4-FFF2-40B4-BE49-F238E27FC236}">
                  <a16:creationId xmlns:a16="http://schemas.microsoft.com/office/drawing/2014/main" id="{8A2A3AF4-BA3A-4B00-9ED5-0C1EDBF08D9E}"/>
                </a:ext>
              </a:extLst>
            </p:cNvPr>
            <p:cNvSpPr/>
            <p:nvPr/>
          </p:nvSpPr>
          <p:spPr>
            <a:xfrm>
              <a:off x="4419600" y="4148860"/>
              <a:ext cx="571500" cy="559978"/>
            </a:xfrm>
            <a:prstGeom prst="rect">
              <a:avLst/>
            </a:prstGeom>
            <a:pattFill prst="openDmnd">
              <a:fgClr>
                <a:srgbClr val="FFC0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矩形 24">
              <a:extLst>
                <a:ext uri="{FF2B5EF4-FFF2-40B4-BE49-F238E27FC236}">
                  <a16:creationId xmlns:a16="http://schemas.microsoft.com/office/drawing/2014/main" id="{5E87009B-8FEA-4135-8A4A-8736021458A4}"/>
                </a:ext>
              </a:extLst>
            </p:cNvPr>
            <p:cNvSpPr/>
            <p:nvPr/>
          </p:nvSpPr>
          <p:spPr>
            <a:xfrm>
              <a:off x="2737268" y="4152327"/>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 name="直接连接符 5">
              <a:extLst>
                <a:ext uri="{FF2B5EF4-FFF2-40B4-BE49-F238E27FC236}">
                  <a16:creationId xmlns:a16="http://schemas.microsoft.com/office/drawing/2014/main" id="{EE0C8159-FE7B-4624-B147-1E9C404697ED}"/>
                </a:ext>
              </a:extLst>
            </p:cNvPr>
            <p:cNvCxnSpPr>
              <a:cxnSpLocks/>
            </p:cNvCxnSpPr>
            <p:nvPr/>
          </p:nvCxnSpPr>
          <p:spPr>
            <a:xfrm>
              <a:off x="666750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37D75D9-14FD-4E82-ABA9-C18C226C6BC4}"/>
                </a:ext>
              </a:extLst>
            </p:cNvPr>
            <p:cNvCxnSpPr>
              <a:cxnSpLocks/>
            </p:cNvCxnSpPr>
            <p:nvPr/>
          </p:nvCxnSpPr>
          <p:spPr>
            <a:xfrm>
              <a:off x="610235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12D787F-C1B6-4BE4-91C3-C528297B2187}"/>
                </a:ext>
              </a:extLst>
            </p:cNvPr>
            <p:cNvCxnSpPr>
              <a:cxnSpLocks/>
            </p:cNvCxnSpPr>
            <p:nvPr/>
          </p:nvCxnSpPr>
          <p:spPr>
            <a:xfrm>
              <a:off x="555391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EBC50A9-9E13-4951-A866-2C76F9DD9AAF}"/>
                </a:ext>
              </a:extLst>
            </p:cNvPr>
            <p:cNvCxnSpPr>
              <a:cxnSpLocks/>
            </p:cNvCxnSpPr>
            <p:nvPr/>
          </p:nvCxnSpPr>
          <p:spPr>
            <a:xfrm>
              <a:off x="498876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2AE1F4E-8D7D-4D96-BCBF-950EB9E559E3}"/>
                </a:ext>
              </a:extLst>
            </p:cNvPr>
            <p:cNvCxnSpPr>
              <a:cxnSpLocks/>
            </p:cNvCxnSpPr>
            <p:nvPr/>
          </p:nvCxnSpPr>
          <p:spPr>
            <a:xfrm>
              <a:off x="441960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367CEC8-1D8A-4591-AB0D-0E351ACE9B69}"/>
                </a:ext>
              </a:extLst>
            </p:cNvPr>
            <p:cNvCxnSpPr>
              <a:cxnSpLocks/>
            </p:cNvCxnSpPr>
            <p:nvPr/>
          </p:nvCxnSpPr>
          <p:spPr>
            <a:xfrm>
              <a:off x="385445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D755A6E-1CE5-491D-8ACB-6B1F9AC39652}"/>
                </a:ext>
              </a:extLst>
            </p:cNvPr>
            <p:cNvCxnSpPr>
              <a:cxnSpLocks/>
            </p:cNvCxnSpPr>
            <p:nvPr/>
          </p:nvCxnSpPr>
          <p:spPr>
            <a:xfrm>
              <a:off x="330601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7CE77B4-3FDE-4F2A-ACA6-335DF1302A47}"/>
                </a:ext>
              </a:extLst>
            </p:cNvPr>
            <p:cNvCxnSpPr>
              <a:cxnSpLocks/>
            </p:cNvCxnSpPr>
            <p:nvPr/>
          </p:nvCxnSpPr>
          <p:spPr>
            <a:xfrm>
              <a:off x="274086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35ED1FC-BC5E-462A-9451-09CABE030152}"/>
                </a:ext>
              </a:extLst>
            </p:cNvPr>
            <p:cNvCxnSpPr>
              <a:cxnSpLocks/>
            </p:cNvCxnSpPr>
            <p:nvPr/>
          </p:nvCxnSpPr>
          <p:spPr>
            <a:xfrm>
              <a:off x="2165768"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箭头: 右 7">
              <a:extLst>
                <a:ext uri="{FF2B5EF4-FFF2-40B4-BE49-F238E27FC236}">
                  <a16:creationId xmlns:a16="http://schemas.microsoft.com/office/drawing/2014/main" id="{DD6AF5F9-09FF-4D7F-A3D1-5BF06E1BEE0D}"/>
                </a:ext>
              </a:extLst>
            </p:cNvPr>
            <p:cNvSpPr/>
            <p:nvPr/>
          </p:nvSpPr>
          <p:spPr>
            <a:xfrm>
              <a:off x="5141768" y="2631213"/>
              <a:ext cx="806436" cy="266700"/>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箭头: 右 40">
              <a:extLst>
                <a:ext uri="{FF2B5EF4-FFF2-40B4-BE49-F238E27FC236}">
                  <a16:creationId xmlns:a16="http://schemas.microsoft.com/office/drawing/2014/main" id="{ECCE231A-147E-4656-941D-47C561BACFA9}"/>
                </a:ext>
              </a:extLst>
            </p:cNvPr>
            <p:cNvSpPr/>
            <p:nvPr/>
          </p:nvSpPr>
          <p:spPr>
            <a:xfrm>
              <a:off x="5141768" y="4271522"/>
              <a:ext cx="1455882" cy="266700"/>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箭头: 右 41">
              <a:extLst>
                <a:ext uri="{FF2B5EF4-FFF2-40B4-BE49-F238E27FC236}">
                  <a16:creationId xmlns:a16="http://schemas.microsoft.com/office/drawing/2014/main" id="{EEA32E5A-26E1-4D11-8434-782BF5CFCA46}"/>
                </a:ext>
              </a:extLst>
            </p:cNvPr>
            <p:cNvSpPr/>
            <p:nvPr/>
          </p:nvSpPr>
          <p:spPr>
            <a:xfrm rot="16200000">
              <a:off x="3731418" y="3237547"/>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箭头: 右 42">
              <a:extLst>
                <a:ext uri="{FF2B5EF4-FFF2-40B4-BE49-F238E27FC236}">
                  <a16:creationId xmlns:a16="http://schemas.microsoft.com/office/drawing/2014/main" id="{7E6A2BE0-8A81-46C2-B0C0-420AC48FCE8E}"/>
                </a:ext>
              </a:extLst>
            </p:cNvPr>
            <p:cNvSpPr/>
            <p:nvPr/>
          </p:nvSpPr>
          <p:spPr>
            <a:xfrm rot="16200000">
              <a:off x="1463299" y="3237547"/>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箭头: 右 43">
              <a:extLst>
                <a:ext uri="{FF2B5EF4-FFF2-40B4-BE49-F238E27FC236}">
                  <a16:creationId xmlns:a16="http://schemas.microsoft.com/office/drawing/2014/main" id="{FB3C811B-CE94-4F45-A5E4-D4DACE9EFC3A}"/>
                </a:ext>
              </a:extLst>
            </p:cNvPr>
            <p:cNvSpPr/>
            <p:nvPr/>
          </p:nvSpPr>
          <p:spPr>
            <a:xfrm rot="16200000">
              <a:off x="4013072" y="4921190"/>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箭头: 右 44">
              <a:extLst>
                <a:ext uri="{FF2B5EF4-FFF2-40B4-BE49-F238E27FC236}">
                  <a16:creationId xmlns:a16="http://schemas.microsoft.com/office/drawing/2014/main" id="{46E40856-278C-4629-AD49-3CBA44081A34}"/>
                </a:ext>
              </a:extLst>
            </p:cNvPr>
            <p:cNvSpPr/>
            <p:nvPr/>
          </p:nvSpPr>
          <p:spPr>
            <a:xfrm rot="16200000">
              <a:off x="2177784" y="4921190"/>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 name="直接连接符 2">
              <a:extLst>
                <a:ext uri="{FF2B5EF4-FFF2-40B4-BE49-F238E27FC236}">
                  <a16:creationId xmlns:a16="http://schemas.microsoft.com/office/drawing/2014/main" id="{4D2711F1-A857-458E-B04F-21C058D88D5D}"/>
                </a:ext>
              </a:extLst>
            </p:cNvPr>
            <p:cNvCxnSpPr/>
            <p:nvPr/>
          </p:nvCxnSpPr>
          <p:spPr>
            <a:xfrm>
              <a:off x="1054935" y="3036497"/>
              <a:ext cx="61826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A8835E-1884-48E4-850A-5A24C36B30FB}"/>
                </a:ext>
              </a:extLst>
            </p:cNvPr>
            <p:cNvCxnSpPr/>
            <p:nvPr/>
          </p:nvCxnSpPr>
          <p:spPr>
            <a:xfrm>
              <a:off x="1054934" y="4715772"/>
              <a:ext cx="61826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 Box 79">
              <a:extLst>
                <a:ext uri="{FF2B5EF4-FFF2-40B4-BE49-F238E27FC236}">
                  <a16:creationId xmlns:a16="http://schemas.microsoft.com/office/drawing/2014/main" id="{A8B79973-E384-42D6-A37B-9F66A8360ADA}"/>
                </a:ext>
              </a:extLst>
            </p:cNvPr>
            <p:cNvSpPr txBox="1">
              <a:spLocks noChangeArrowheads="1"/>
            </p:cNvSpPr>
            <p:nvPr/>
          </p:nvSpPr>
          <p:spPr bwMode="auto">
            <a:xfrm>
              <a:off x="1054934" y="3596456"/>
              <a:ext cx="1164225" cy="38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47" name="Text Box 79">
              <a:extLst>
                <a:ext uri="{FF2B5EF4-FFF2-40B4-BE49-F238E27FC236}">
                  <a16:creationId xmlns:a16="http://schemas.microsoft.com/office/drawing/2014/main" id="{288CEFBC-C24B-4849-BBC9-DC796AD31305}"/>
                </a:ext>
              </a:extLst>
            </p:cNvPr>
            <p:cNvSpPr txBox="1">
              <a:spLocks noChangeArrowheads="1"/>
            </p:cNvSpPr>
            <p:nvPr/>
          </p:nvSpPr>
          <p:spPr bwMode="auto">
            <a:xfrm>
              <a:off x="3377875" y="3596456"/>
              <a:ext cx="1164225" cy="38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48" name="Text Box 79">
              <a:extLst>
                <a:ext uri="{FF2B5EF4-FFF2-40B4-BE49-F238E27FC236}">
                  <a16:creationId xmlns:a16="http://schemas.microsoft.com/office/drawing/2014/main" id="{95BB8042-8BBE-4BAF-8870-CD2B170BEA05}"/>
                </a:ext>
              </a:extLst>
            </p:cNvPr>
            <p:cNvSpPr txBox="1">
              <a:spLocks noChangeArrowheads="1"/>
            </p:cNvSpPr>
            <p:nvPr/>
          </p:nvSpPr>
          <p:spPr bwMode="auto">
            <a:xfrm>
              <a:off x="3733336" y="5280465"/>
              <a:ext cx="1164225" cy="38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49" name="Text Box 79">
              <a:extLst>
                <a:ext uri="{FF2B5EF4-FFF2-40B4-BE49-F238E27FC236}">
                  <a16:creationId xmlns:a16="http://schemas.microsoft.com/office/drawing/2014/main" id="{9C6796AE-2FE7-429F-B593-4073B083712D}"/>
                </a:ext>
              </a:extLst>
            </p:cNvPr>
            <p:cNvSpPr txBox="1">
              <a:spLocks noChangeArrowheads="1"/>
            </p:cNvSpPr>
            <p:nvPr/>
          </p:nvSpPr>
          <p:spPr bwMode="auto">
            <a:xfrm>
              <a:off x="1895229" y="5274432"/>
              <a:ext cx="1164225" cy="38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50" name="Text Box 79">
              <a:extLst>
                <a:ext uri="{FF2B5EF4-FFF2-40B4-BE49-F238E27FC236}">
                  <a16:creationId xmlns:a16="http://schemas.microsoft.com/office/drawing/2014/main" id="{F2E72C30-137C-4D6B-924C-5BCCF56138E4}"/>
                </a:ext>
              </a:extLst>
            </p:cNvPr>
            <p:cNvSpPr txBox="1">
              <a:spLocks noChangeArrowheads="1"/>
            </p:cNvSpPr>
            <p:nvPr/>
          </p:nvSpPr>
          <p:spPr bwMode="auto">
            <a:xfrm>
              <a:off x="4911909" y="2118473"/>
              <a:ext cx="1284000" cy="38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冲突重发</a:t>
              </a:r>
            </a:p>
          </p:txBody>
        </p:sp>
        <p:sp>
          <p:nvSpPr>
            <p:cNvPr id="51" name="Text Box 79">
              <a:extLst>
                <a:ext uri="{FF2B5EF4-FFF2-40B4-BE49-F238E27FC236}">
                  <a16:creationId xmlns:a16="http://schemas.microsoft.com/office/drawing/2014/main" id="{B564DDDA-F0D5-408B-97A3-E33ADB4D7DB8}"/>
                </a:ext>
              </a:extLst>
            </p:cNvPr>
            <p:cNvSpPr txBox="1">
              <a:spLocks noChangeArrowheads="1"/>
            </p:cNvSpPr>
            <p:nvPr/>
          </p:nvSpPr>
          <p:spPr bwMode="auto">
            <a:xfrm>
              <a:off x="5218744" y="3852699"/>
              <a:ext cx="1301930" cy="38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冲突重发</a:t>
              </a:r>
            </a:p>
          </p:txBody>
        </p:sp>
        <p:sp>
          <p:nvSpPr>
            <p:cNvPr id="52" name="Text Box 79">
              <a:extLst>
                <a:ext uri="{FF2B5EF4-FFF2-40B4-BE49-F238E27FC236}">
                  <a16:creationId xmlns:a16="http://schemas.microsoft.com/office/drawing/2014/main" id="{4C86BD5E-B99E-409C-B0A8-DADCF6728159}"/>
                </a:ext>
              </a:extLst>
            </p:cNvPr>
            <p:cNvSpPr txBox="1">
              <a:spLocks noChangeArrowheads="1"/>
            </p:cNvSpPr>
            <p:nvPr/>
          </p:nvSpPr>
          <p:spPr bwMode="auto">
            <a:xfrm>
              <a:off x="2209565" y="3113945"/>
              <a:ext cx="519015" cy="38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i="1"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2400" i="1" baseline="-25000" dirty="0">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1" lang="zh-CN" altLang="en-US" sz="2400" i="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3" name="组合 52">
            <a:extLst>
              <a:ext uri="{FF2B5EF4-FFF2-40B4-BE49-F238E27FC236}">
                <a16:creationId xmlns:a16="http://schemas.microsoft.com/office/drawing/2014/main" id="{590E28C4-0435-4172-89B0-10B3A4C75E84}"/>
              </a:ext>
            </a:extLst>
          </p:cNvPr>
          <p:cNvGrpSpPr/>
          <p:nvPr/>
        </p:nvGrpSpPr>
        <p:grpSpPr>
          <a:xfrm>
            <a:off x="430213" y="0"/>
            <a:ext cx="4824827" cy="1428590"/>
            <a:chOff x="551030" y="-368704"/>
            <a:chExt cx="4824827" cy="1428589"/>
          </a:xfrm>
        </p:grpSpPr>
        <p:grpSp>
          <p:nvGrpSpPr>
            <p:cNvPr id="54" name="组合 53">
              <a:extLst>
                <a:ext uri="{FF2B5EF4-FFF2-40B4-BE49-F238E27FC236}">
                  <a16:creationId xmlns:a16="http://schemas.microsoft.com/office/drawing/2014/main" id="{804C39EF-27A3-4968-B23E-9BCE86743951}"/>
                </a:ext>
              </a:extLst>
            </p:cNvPr>
            <p:cNvGrpSpPr/>
            <p:nvPr/>
          </p:nvGrpSpPr>
          <p:grpSpPr>
            <a:xfrm>
              <a:off x="1201631" y="303925"/>
              <a:ext cx="4174226" cy="687998"/>
              <a:chOff x="1839058" y="967769"/>
              <a:chExt cx="4174226" cy="687998"/>
            </a:xfrm>
          </p:grpSpPr>
          <p:sp>
            <p:nvSpPr>
              <p:cNvPr id="56" name="矩形: 圆角 55">
                <a:extLst>
                  <a:ext uri="{FF2B5EF4-FFF2-40B4-BE49-F238E27FC236}">
                    <a16:creationId xmlns:a16="http://schemas.microsoft.com/office/drawing/2014/main" id="{E92B7E51-BF46-48E9-96E5-3A0A15D3056B}"/>
                  </a:ext>
                </a:extLst>
              </p:cNvPr>
              <p:cNvSpPr/>
              <p:nvPr/>
            </p:nvSpPr>
            <p:spPr>
              <a:xfrm>
                <a:off x="1839058" y="967769"/>
                <a:ext cx="41742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57" name="文本框 56">
                <a:extLst>
                  <a:ext uri="{FF2B5EF4-FFF2-40B4-BE49-F238E27FC236}">
                    <a16:creationId xmlns:a16="http://schemas.microsoft.com/office/drawing/2014/main" id="{A05B4AEA-6A9B-44CB-8270-B4C5ED1FBA09}"/>
                  </a:ext>
                </a:extLst>
              </p:cNvPr>
              <p:cNvSpPr txBox="1"/>
              <p:nvPr/>
            </p:nvSpPr>
            <p:spPr>
              <a:xfrm>
                <a:off x="2786093" y="1009436"/>
                <a:ext cx="322719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时隙</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55" name="图片 54">
              <a:extLst>
                <a:ext uri="{FF2B5EF4-FFF2-40B4-BE49-F238E27FC236}">
                  <a16:creationId xmlns:a16="http://schemas.microsoft.com/office/drawing/2014/main" id="{3E8B0759-9091-43EB-8CF3-9C927E65B7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56413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dirty="0">
                <a:solidFill>
                  <a:schemeClr val="bg1"/>
                </a:solidFill>
              </a:rPr>
              <a:t>4</a:t>
            </a:r>
            <a:r>
              <a:rPr lang="en-US" altLang="zh-CN" b="0" dirty="0">
                <a:solidFill>
                  <a:schemeClr val="bg1"/>
                </a:solidFill>
                <a:latin typeface="Microsoft YaHei UI" panose="020B0503020204020204" pitchFamily="34" charset="-122"/>
                <a:ea typeface="Microsoft YaHei UI" panose="020B0503020204020204" pitchFamily="34" charset="-122"/>
              </a:rPr>
              <a:t>.1</a:t>
            </a:r>
            <a:r>
              <a:rPr lang="zh-CN" altLang="en-US" dirty="0">
                <a:solidFill>
                  <a:schemeClr val="bg1"/>
                </a:solidFill>
              </a:rPr>
              <a:t> 局域网概述</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193060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7BD728-4A39-BE9D-C30C-4B91D1B08909}"/>
              </a:ext>
            </a:extLst>
          </p:cNvPr>
          <p:cNvGrpSpPr/>
          <p:nvPr/>
        </p:nvGrpSpPr>
        <p:grpSpPr>
          <a:xfrm>
            <a:off x="430213" y="0"/>
            <a:ext cx="4824827" cy="1428590"/>
            <a:chOff x="551030" y="-368704"/>
            <a:chExt cx="4824827" cy="1428589"/>
          </a:xfrm>
        </p:grpSpPr>
        <p:grpSp>
          <p:nvGrpSpPr>
            <p:cNvPr id="3" name="组合 2">
              <a:extLst>
                <a:ext uri="{FF2B5EF4-FFF2-40B4-BE49-F238E27FC236}">
                  <a16:creationId xmlns:a16="http://schemas.microsoft.com/office/drawing/2014/main" id="{9FCB0D98-FED4-2F6D-7F09-46ED4589051F}"/>
                </a:ext>
              </a:extLst>
            </p:cNvPr>
            <p:cNvGrpSpPr/>
            <p:nvPr/>
          </p:nvGrpSpPr>
          <p:grpSpPr>
            <a:xfrm>
              <a:off x="1201631" y="303925"/>
              <a:ext cx="4174226" cy="687998"/>
              <a:chOff x="1839058" y="967769"/>
              <a:chExt cx="4174226" cy="687998"/>
            </a:xfrm>
          </p:grpSpPr>
          <p:sp>
            <p:nvSpPr>
              <p:cNvPr id="5" name="矩形: 圆角 55">
                <a:extLst>
                  <a:ext uri="{FF2B5EF4-FFF2-40B4-BE49-F238E27FC236}">
                    <a16:creationId xmlns:a16="http://schemas.microsoft.com/office/drawing/2014/main" id="{B984528E-97D5-1D4C-4E26-4E8F685BD18C}"/>
                  </a:ext>
                </a:extLst>
              </p:cNvPr>
              <p:cNvSpPr/>
              <p:nvPr/>
            </p:nvSpPr>
            <p:spPr>
              <a:xfrm>
                <a:off x="1839058" y="967769"/>
                <a:ext cx="41742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6" name="文本框 5">
                <a:extLst>
                  <a:ext uri="{FF2B5EF4-FFF2-40B4-BE49-F238E27FC236}">
                    <a16:creationId xmlns:a16="http://schemas.microsoft.com/office/drawing/2014/main" id="{2AC6209D-8071-EA5F-87F9-E0DE6059DF14}"/>
                  </a:ext>
                </a:extLst>
              </p:cNvPr>
              <p:cNvSpPr txBox="1"/>
              <p:nvPr/>
            </p:nvSpPr>
            <p:spPr>
              <a:xfrm>
                <a:off x="2786093" y="1009436"/>
                <a:ext cx="322719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时隙</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4" name="图片 3">
              <a:extLst>
                <a:ext uri="{FF2B5EF4-FFF2-40B4-BE49-F238E27FC236}">
                  <a16:creationId xmlns:a16="http://schemas.microsoft.com/office/drawing/2014/main" id="{E7D71016-0770-4501-9521-D8551C1644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2" name="Text Box 79">
            <a:extLst>
              <a:ext uri="{FF2B5EF4-FFF2-40B4-BE49-F238E27FC236}">
                <a16:creationId xmlns:a16="http://schemas.microsoft.com/office/drawing/2014/main" id="{7694555F-ABCE-4BD3-9A5F-E824717AAD14}"/>
              </a:ext>
            </a:extLst>
          </p:cNvPr>
          <p:cNvSpPr txBox="1">
            <a:spLocks noChangeArrowheads="1"/>
          </p:cNvSpPr>
          <p:nvPr/>
        </p:nvSpPr>
        <p:spPr bwMode="auto">
          <a:xfrm>
            <a:off x="2359309" y="1778555"/>
            <a:ext cx="7220119" cy="13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a:lnSpc>
                <a:spcPct val="120000"/>
              </a:lnSpc>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给定节点成功概率</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给定节点传送</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p>
          <a:p>
            <a:pPr defTabSz="685800">
              <a:lnSpc>
                <a:spcPct val="120000"/>
              </a:lnSpc>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没有其它节点传送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defTabSz="685800">
              <a:lnSpc>
                <a:spcPct val="120000"/>
              </a:lnSpc>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p . (1-p)</a:t>
            </a:r>
            <a:r>
              <a:rPr kumimoji="1" lang="en-US" altLang="zh-CN" sz="2400" baseline="30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N-1 </a:t>
            </a:r>
          </a:p>
        </p:txBody>
      </p:sp>
      <p:sp>
        <p:nvSpPr>
          <p:cNvPr id="13" name="Rectangle 11">
            <a:extLst>
              <a:ext uri="{FF2B5EF4-FFF2-40B4-BE49-F238E27FC236}">
                <a16:creationId xmlns:a16="http://schemas.microsoft.com/office/drawing/2014/main" id="{C7ED8CFF-BAE0-4EE6-86C8-A003576CBE6F}"/>
              </a:ext>
            </a:extLst>
          </p:cNvPr>
          <p:cNvSpPr>
            <a:spLocks noChangeArrowheads="1"/>
          </p:cNvSpPr>
          <p:nvPr/>
        </p:nvSpPr>
        <p:spPr bwMode="auto">
          <a:xfrm>
            <a:off x="2757686" y="3556664"/>
            <a:ext cx="5809371" cy="420130"/>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选择最合适</a:t>
            </a:r>
            <a:r>
              <a:rPr kumimoji="1" lang="en-US" altLang="zh-CN" sz="2400" b="0"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p,N</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趋于无穷，取极限</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Text Box 79">
            <a:extLst>
              <a:ext uri="{FF2B5EF4-FFF2-40B4-BE49-F238E27FC236}">
                <a16:creationId xmlns:a16="http://schemas.microsoft.com/office/drawing/2014/main" id="{CE6CD760-9497-4595-B06B-63AE59373B79}"/>
              </a:ext>
            </a:extLst>
          </p:cNvPr>
          <p:cNvSpPr txBox="1">
            <a:spLocks noChangeArrowheads="1"/>
          </p:cNvSpPr>
          <p:nvPr/>
        </p:nvSpPr>
        <p:spPr bwMode="auto">
          <a:xfrm>
            <a:off x="5255040" y="4157830"/>
            <a:ext cx="3007347" cy="47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a:lnSpc>
                <a:spcPct val="120000"/>
              </a:lnSpc>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1/e = 0.37 	</a:t>
            </a:r>
            <a:endParaRPr kumimoji="1" lang="en-US" altLang="zh-CN" sz="2400" baseline="30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426265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randombar(horizontal)">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5F2EA15-260E-4042-867B-CF51AAF16DB7}"/>
              </a:ext>
            </a:extLst>
          </p:cNvPr>
          <p:cNvGrpSpPr/>
          <p:nvPr/>
        </p:nvGrpSpPr>
        <p:grpSpPr>
          <a:xfrm>
            <a:off x="2648052" y="4000430"/>
            <a:ext cx="6656053" cy="676010"/>
            <a:chOff x="1791494" y="2533650"/>
            <a:chExt cx="5638006" cy="1200150"/>
          </a:xfrm>
        </p:grpSpPr>
        <p:sp>
          <p:nvSpPr>
            <p:cNvPr id="33" name="矩形: 圆角 32">
              <a:extLst>
                <a:ext uri="{FF2B5EF4-FFF2-40B4-BE49-F238E27FC236}">
                  <a16:creationId xmlns:a16="http://schemas.microsoft.com/office/drawing/2014/main" id="{F38EAD72-1D6F-4631-983D-5448899CC0F6}"/>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文本框 33">
              <a:extLst>
                <a:ext uri="{FF2B5EF4-FFF2-40B4-BE49-F238E27FC236}">
                  <a16:creationId xmlns:a16="http://schemas.microsoft.com/office/drawing/2014/main" id="{A287D133-6F13-46D7-AB2B-29E4137DDD8B}"/>
                </a:ext>
              </a:extLst>
            </p:cNvPr>
            <p:cNvSpPr txBox="1"/>
            <p:nvPr/>
          </p:nvSpPr>
          <p:spPr>
            <a:xfrm>
              <a:off x="1857375" y="2742395"/>
              <a:ext cx="5411642" cy="819613"/>
            </a:xfrm>
            <a:prstGeom prst="rect">
              <a:avLst/>
            </a:prstGeom>
            <a:noFill/>
          </p:spPr>
          <p:txBody>
            <a:bodyPr wrap="square" rtlCol="0">
              <a:spAutoFit/>
            </a:bodyPr>
            <a:lstStyle/>
            <a:p>
              <a:pPr algn="ctr"/>
              <a:r>
                <a:rPr lang="zh-CN" altLang="en-US" sz="2400" dirty="0">
                  <a:solidFill>
                    <a:srgbClr val="009FF6"/>
                  </a:solidFill>
                  <a:latin typeface="思源黑体 CN Medium" panose="020B0600000000000000" pitchFamily="34" charset="-122"/>
                  <a:ea typeface="思源黑体 CN Medium" panose="020B0600000000000000" pitchFamily="34" charset="-122"/>
                </a:rPr>
                <a:t>为人处事的规则之一</a:t>
              </a:r>
              <a:r>
                <a:rPr lang="en-US" altLang="zh-CN" sz="2400" dirty="0">
                  <a:solidFill>
                    <a:srgbClr val="009FF6"/>
                  </a:solidFill>
                  <a:latin typeface="思源黑体 CN Medium" panose="020B0600000000000000" pitchFamily="34" charset="-122"/>
                  <a:ea typeface="思源黑体 CN Medium" panose="020B0600000000000000" pitchFamily="34" charset="-122"/>
                </a:rPr>
                <a:t>:</a:t>
              </a:r>
              <a:r>
                <a:rPr lang="zh-CN" altLang="en-US" sz="2400" dirty="0">
                  <a:latin typeface="思源黑体 CN Medium" panose="020B0600000000000000" pitchFamily="34" charset="-122"/>
                  <a:ea typeface="思源黑体 CN Medium" panose="020B0600000000000000" pitchFamily="34" charset="-122"/>
                </a:rPr>
                <a:t>不要打断别人的发言</a:t>
              </a:r>
              <a:r>
                <a:rPr lang="en-US" altLang="zh-CN" sz="2400" dirty="0">
                  <a:latin typeface="思源黑体 CN Medium" panose="020B0600000000000000" pitchFamily="34" charset="-122"/>
                  <a:ea typeface="思源黑体 CN Medium" panose="020B0600000000000000" pitchFamily="34" charset="-122"/>
                </a:rPr>
                <a:t>!</a:t>
              </a:r>
            </a:p>
          </p:txBody>
        </p:sp>
        <p:sp>
          <p:nvSpPr>
            <p:cNvPr id="35" name="矩形: 圆角 34">
              <a:extLst>
                <a:ext uri="{FF2B5EF4-FFF2-40B4-BE49-F238E27FC236}">
                  <a16:creationId xmlns:a16="http://schemas.microsoft.com/office/drawing/2014/main" id="{0813ABD6-A0DE-4577-B6F0-ABEE6B814AC5}"/>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6" name="组合 35">
            <a:extLst>
              <a:ext uri="{FF2B5EF4-FFF2-40B4-BE49-F238E27FC236}">
                <a16:creationId xmlns:a16="http://schemas.microsoft.com/office/drawing/2014/main" id="{B4278B55-94F1-4071-879E-2A4CB8BA02C4}"/>
              </a:ext>
            </a:extLst>
          </p:cNvPr>
          <p:cNvGrpSpPr/>
          <p:nvPr/>
        </p:nvGrpSpPr>
        <p:grpSpPr>
          <a:xfrm>
            <a:off x="430213" y="0"/>
            <a:ext cx="11793159" cy="1428589"/>
            <a:chOff x="551030" y="-368704"/>
            <a:chExt cx="11793159" cy="1428589"/>
          </a:xfrm>
        </p:grpSpPr>
        <p:grpSp>
          <p:nvGrpSpPr>
            <p:cNvPr id="37" name="组合 36">
              <a:extLst>
                <a:ext uri="{FF2B5EF4-FFF2-40B4-BE49-F238E27FC236}">
                  <a16:creationId xmlns:a16="http://schemas.microsoft.com/office/drawing/2014/main" id="{899D9C92-4CCC-44B6-A640-98F6C4877EE4}"/>
                </a:ext>
              </a:extLst>
            </p:cNvPr>
            <p:cNvGrpSpPr/>
            <p:nvPr/>
          </p:nvGrpSpPr>
          <p:grpSpPr>
            <a:xfrm>
              <a:off x="1201631" y="303925"/>
              <a:ext cx="11142558" cy="675443"/>
              <a:chOff x="1839058" y="967769"/>
              <a:chExt cx="11142558" cy="675443"/>
            </a:xfrm>
          </p:grpSpPr>
          <p:sp>
            <p:nvSpPr>
              <p:cNvPr id="39" name="矩形: 圆角 38">
                <a:extLst>
                  <a:ext uri="{FF2B5EF4-FFF2-40B4-BE49-F238E27FC236}">
                    <a16:creationId xmlns:a16="http://schemas.microsoft.com/office/drawing/2014/main" id="{39F83308-FEEC-4CD6-BE79-F5A292605725}"/>
                  </a:ext>
                </a:extLst>
              </p:cNvPr>
              <p:cNvSpPr/>
              <p:nvPr/>
            </p:nvSpPr>
            <p:spPr>
              <a:xfrm>
                <a:off x="1839058" y="967769"/>
                <a:ext cx="803382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40" name="文本框 39">
                <a:extLst>
                  <a:ext uri="{FF2B5EF4-FFF2-40B4-BE49-F238E27FC236}">
                    <a16:creationId xmlns:a16="http://schemas.microsoft.com/office/drawing/2014/main" id="{616965FD-EBCE-4C4B-A730-6A3A77312869}"/>
                  </a:ext>
                </a:extLst>
              </p:cNvPr>
              <p:cNvSpPr txBox="1"/>
              <p:nvPr/>
            </p:nvSpPr>
            <p:spPr>
              <a:xfrm>
                <a:off x="2555106" y="984774"/>
                <a:ext cx="1042651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载波监听</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en-US" altLang="zh-CN" b="1" dirty="0">
                    <a:solidFill>
                      <a:schemeClr val="bg1"/>
                    </a:solidFill>
                    <a:effectLst>
                      <a:outerShdw blurRad="38100" dist="38100" dir="2700000" algn="tl">
                        <a:srgbClr val="000000">
                          <a:alpha val="43137"/>
                        </a:srgbClr>
                      </a:outerShdw>
                    </a:effectLst>
                    <a:ea typeface="造字工房朗倩（非商用）细体" pitchFamily="50" charset="-122"/>
                  </a:rPr>
                  <a:t>Carrier Sense Multiple Access)</a:t>
                </a:r>
                <a:endPar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endParaRPr>
              </a:p>
            </p:txBody>
          </p:sp>
        </p:grpSp>
        <p:pic>
          <p:nvPicPr>
            <p:cNvPr id="38" name="图片 37">
              <a:extLst>
                <a:ext uri="{FF2B5EF4-FFF2-40B4-BE49-F238E27FC236}">
                  <a16:creationId xmlns:a16="http://schemas.microsoft.com/office/drawing/2014/main" id="{46A64E83-40DA-4033-8289-78E6609F1B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7" name="组合 46">
            <a:extLst>
              <a:ext uri="{FF2B5EF4-FFF2-40B4-BE49-F238E27FC236}">
                <a16:creationId xmlns:a16="http://schemas.microsoft.com/office/drawing/2014/main" id="{B043BAD2-22AE-45A4-95C5-4E9CD9CCA58F}"/>
              </a:ext>
            </a:extLst>
          </p:cNvPr>
          <p:cNvGrpSpPr/>
          <p:nvPr/>
        </p:nvGrpSpPr>
        <p:grpSpPr>
          <a:xfrm>
            <a:off x="1176533" y="1920097"/>
            <a:ext cx="4783875" cy="476221"/>
            <a:chOff x="1403750" y="3593123"/>
            <a:chExt cx="4783875" cy="476221"/>
          </a:xfrm>
        </p:grpSpPr>
        <p:grpSp>
          <p:nvGrpSpPr>
            <p:cNvPr id="48" name="组合 47">
              <a:extLst>
                <a:ext uri="{FF2B5EF4-FFF2-40B4-BE49-F238E27FC236}">
                  <a16:creationId xmlns:a16="http://schemas.microsoft.com/office/drawing/2014/main" id="{8C9D773E-D3FD-49DD-A793-D40F08E50D7D}"/>
                </a:ext>
              </a:extLst>
            </p:cNvPr>
            <p:cNvGrpSpPr/>
            <p:nvPr/>
          </p:nvGrpSpPr>
          <p:grpSpPr>
            <a:xfrm>
              <a:off x="1403750" y="3593123"/>
              <a:ext cx="490436" cy="476221"/>
              <a:chOff x="1403750" y="3593123"/>
              <a:chExt cx="808892" cy="785446"/>
            </a:xfrm>
          </p:grpSpPr>
          <p:sp>
            <p:nvSpPr>
              <p:cNvPr id="50" name="对话气泡: 椭圆形 49">
                <a:extLst>
                  <a:ext uri="{FF2B5EF4-FFF2-40B4-BE49-F238E27FC236}">
                    <a16:creationId xmlns:a16="http://schemas.microsoft.com/office/drawing/2014/main" id="{F15271CF-EA4E-449A-BFAA-5BBA8A51E48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round-web-cam_17861">
                <a:extLst>
                  <a:ext uri="{FF2B5EF4-FFF2-40B4-BE49-F238E27FC236}">
                    <a16:creationId xmlns:a16="http://schemas.microsoft.com/office/drawing/2014/main" id="{054AE489-8C87-46A3-B91C-3D96C924935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9" name="Text Box 79">
              <a:extLst>
                <a:ext uri="{FF2B5EF4-FFF2-40B4-BE49-F238E27FC236}">
                  <a16:creationId xmlns:a16="http://schemas.microsoft.com/office/drawing/2014/main" id="{469675F3-2EC4-4EC0-B8CC-B124F9CA024D}"/>
                </a:ext>
              </a:extLst>
            </p:cNvPr>
            <p:cNvSpPr txBox="1">
              <a:spLocks noChangeArrowheads="1"/>
            </p:cNvSpPr>
            <p:nvPr/>
          </p:nvSpPr>
          <p:spPr bwMode="auto">
            <a:xfrm>
              <a:off x="1985931" y="3593123"/>
              <a:ext cx="420169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传输前监听</a:t>
              </a:r>
            </a:p>
          </p:txBody>
        </p:sp>
      </p:grpSp>
      <p:sp>
        <p:nvSpPr>
          <p:cNvPr id="52" name="Text Box 79">
            <a:extLst>
              <a:ext uri="{FF2B5EF4-FFF2-40B4-BE49-F238E27FC236}">
                <a16:creationId xmlns:a16="http://schemas.microsoft.com/office/drawing/2014/main" id="{794D7884-715D-4386-9C3D-67B095978011}"/>
              </a:ext>
            </a:extLst>
          </p:cNvPr>
          <p:cNvSpPr txBox="1">
            <a:spLocks noChangeArrowheads="1"/>
          </p:cNvSpPr>
          <p:nvPr/>
        </p:nvSpPr>
        <p:spPr bwMode="auto">
          <a:xfrm>
            <a:off x="2040448" y="2554010"/>
            <a:ext cx="4969669"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如果信道空闲，传送整个帧</a:t>
            </a: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如果信道忙，推迟传送</a:t>
            </a:r>
          </a:p>
        </p:txBody>
      </p:sp>
    </p:spTree>
    <p:extLst>
      <p:ext uri="{BB962C8B-B14F-4D97-AF65-F5344CB8AC3E}">
        <p14:creationId xmlns:p14="http://schemas.microsoft.com/office/powerpoint/2010/main" val="323685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xEl>
                                              <p:pRg st="0" end="0"/>
                                            </p:txEl>
                                          </p:spTgt>
                                        </p:tgtEl>
                                        <p:attrNameLst>
                                          <p:attrName>style.visibility</p:attrName>
                                        </p:attrNameLst>
                                      </p:cBhvr>
                                      <p:to>
                                        <p:strVal val="visible"/>
                                      </p:to>
                                    </p:set>
                                    <p:animEffect transition="in" filter="wipe(left)">
                                      <p:cBhvr>
                                        <p:cTn id="11" dur="500"/>
                                        <p:tgtEl>
                                          <p:spTgt spid="5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
                                            <p:txEl>
                                              <p:pRg st="1" end="1"/>
                                            </p:txEl>
                                          </p:spTgt>
                                        </p:tgtEl>
                                        <p:attrNameLst>
                                          <p:attrName>style.visibility</p:attrName>
                                        </p:attrNameLst>
                                      </p:cBhvr>
                                      <p:to>
                                        <p:strVal val="visible"/>
                                      </p:to>
                                    </p:set>
                                    <p:animEffect transition="in" filter="wipe(left)">
                                      <p:cBhvr>
                                        <p:cTn id="16" dur="500"/>
                                        <p:tgtEl>
                                          <p:spTgt spid="52">
                                            <p:txEl>
                                              <p:pRg st="1" end="1"/>
                                            </p:txEl>
                                          </p:spTgt>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p:tgtEl>
                                          <p:spTgt spid="27"/>
                                        </p:tgtEl>
                                        <p:attrNameLst>
                                          <p:attrName>ppt_x</p:attrName>
                                        </p:attrNameLst>
                                      </p:cBhvr>
                                      <p:tavLst>
                                        <p:tav tm="0">
                                          <p:val>
                                            <p:strVal val="#ppt_x-#ppt_w*1.125000"/>
                                          </p:val>
                                        </p:tav>
                                        <p:tav tm="100000">
                                          <p:val>
                                            <p:strVal val="#ppt_x"/>
                                          </p:val>
                                        </p:tav>
                                      </p:tavLst>
                                    </p:anim>
                                    <p:animEffect transition="in" filter="wipe(right)">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B717534-CF35-4D6A-8E63-F140523470CD}"/>
              </a:ext>
            </a:extLst>
          </p:cNvPr>
          <p:cNvGrpSpPr/>
          <p:nvPr/>
        </p:nvGrpSpPr>
        <p:grpSpPr>
          <a:xfrm>
            <a:off x="1417936" y="1661095"/>
            <a:ext cx="4548925" cy="476221"/>
            <a:chOff x="1403750" y="3593123"/>
            <a:chExt cx="4548925" cy="476221"/>
          </a:xfrm>
        </p:grpSpPr>
        <p:grpSp>
          <p:nvGrpSpPr>
            <p:cNvPr id="43" name="组合 42">
              <a:extLst>
                <a:ext uri="{FF2B5EF4-FFF2-40B4-BE49-F238E27FC236}">
                  <a16:creationId xmlns:a16="http://schemas.microsoft.com/office/drawing/2014/main" id="{0F0ADC86-0844-4C5E-831A-DED841E8D793}"/>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371EB32-6700-43C2-8853-39AF7DD26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round-web-cam_17861">
                <a:extLst>
                  <a:ext uri="{FF2B5EF4-FFF2-40B4-BE49-F238E27FC236}">
                    <a16:creationId xmlns:a16="http://schemas.microsoft.com/office/drawing/2014/main" id="{C99C6E06-71FC-4248-8819-C4922498DA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4" name="Text Box 79">
              <a:extLst>
                <a:ext uri="{FF2B5EF4-FFF2-40B4-BE49-F238E27FC236}">
                  <a16:creationId xmlns:a16="http://schemas.microsoft.com/office/drawing/2014/main" id="{565A79DF-D58D-4B08-9A6A-F928DC951296}"/>
                </a:ext>
              </a:extLst>
            </p:cNvPr>
            <p:cNvSpPr txBox="1">
              <a:spLocks noChangeArrowheads="1"/>
            </p:cNvSpPr>
            <p:nvPr/>
          </p:nvSpPr>
          <p:spPr bwMode="auto">
            <a:xfrm>
              <a:off x="1985931" y="3593123"/>
              <a:ext cx="396674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非坚持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(nonpersistent)CSMA</a:t>
              </a:r>
            </a:p>
          </p:txBody>
        </p:sp>
      </p:grpSp>
      <p:sp>
        <p:nvSpPr>
          <p:cNvPr id="47" name="Text Box 79">
            <a:extLst>
              <a:ext uri="{FF2B5EF4-FFF2-40B4-BE49-F238E27FC236}">
                <a16:creationId xmlns:a16="http://schemas.microsoft.com/office/drawing/2014/main" id="{8F9D7E86-0492-4FAA-833A-15B7CF2D2BB9}"/>
              </a:ext>
            </a:extLst>
          </p:cNvPr>
          <p:cNvSpPr txBox="1">
            <a:spLocks noChangeArrowheads="1"/>
          </p:cNvSpPr>
          <p:nvPr/>
        </p:nvSpPr>
        <p:spPr bwMode="auto">
          <a:xfrm>
            <a:off x="1936192" y="2224893"/>
            <a:ext cx="9493807"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一旦监听到信道忙（即发现有其他站在发送数据），就不再坚持听下去，而是根据协议的算法延迟一个随机的时间后重新再监听。若进行载波监听时发现信道空闲，则将准备好的帧发送出去。</a:t>
            </a:r>
          </a:p>
        </p:txBody>
      </p:sp>
      <p:grpSp>
        <p:nvGrpSpPr>
          <p:cNvPr id="48" name="组合 47">
            <a:extLst>
              <a:ext uri="{FF2B5EF4-FFF2-40B4-BE49-F238E27FC236}">
                <a16:creationId xmlns:a16="http://schemas.microsoft.com/office/drawing/2014/main" id="{FB9DDEE6-6596-411B-AC43-4C23C676EB2E}"/>
              </a:ext>
            </a:extLst>
          </p:cNvPr>
          <p:cNvGrpSpPr/>
          <p:nvPr/>
        </p:nvGrpSpPr>
        <p:grpSpPr>
          <a:xfrm>
            <a:off x="1417936" y="4338698"/>
            <a:ext cx="4548925" cy="476221"/>
            <a:chOff x="1403750" y="3593123"/>
            <a:chExt cx="4548925" cy="476221"/>
          </a:xfrm>
        </p:grpSpPr>
        <p:grpSp>
          <p:nvGrpSpPr>
            <p:cNvPr id="49" name="组合 48">
              <a:extLst>
                <a:ext uri="{FF2B5EF4-FFF2-40B4-BE49-F238E27FC236}">
                  <a16:creationId xmlns:a16="http://schemas.microsoft.com/office/drawing/2014/main" id="{7325C5E5-575C-4DF2-B9A4-9A27D2FDAE9F}"/>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C9209A7-1990-48BF-80E5-566B32E066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 name="round-web-cam_17861">
                <a:extLst>
                  <a:ext uri="{FF2B5EF4-FFF2-40B4-BE49-F238E27FC236}">
                    <a16:creationId xmlns:a16="http://schemas.microsoft.com/office/drawing/2014/main" id="{AF97C8EF-7ED8-4648-8AC6-43A4B1FEDD0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50" name="Text Box 79">
              <a:extLst>
                <a:ext uri="{FF2B5EF4-FFF2-40B4-BE49-F238E27FC236}">
                  <a16:creationId xmlns:a16="http://schemas.microsoft.com/office/drawing/2014/main" id="{57CF3358-8230-4CCE-8FDA-18C3627E6941}"/>
                </a:ext>
              </a:extLst>
            </p:cNvPr>
            <p:cNvSpPr txBox="1">
              <a:spLocks noChangeArrowheads="1"/>
            </p:cNvSpPr>
            <p:nvPr/>
          </p:nvSpPr>
          <p:spPr bwMode="auto">
            <a:xfrm>
              <a:off x="1985931" y="3593123"/>
              <a:ext cx="396674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时隙非坚持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CSMA</a:t>
              </a:r>
            </a:p>
          </p:txBody>
        </p:sp>
      </p:grpSp>
      <p:sp>
        <p:nvSpPr>
          <p:cNvPr id="59" name="Text Box 79">
            <a:extLst>
              <a:ext uri="{FF2B5EF4-FFF2-40B4-BE49-F238E27FC236}">
                <a16:creationId xmlns:a16="http://schemas.microsoft.com/office/drawing/2014/main" id="{DB202F6C-C6A9-4E51-940B-F6427B605A47}"/>
              </a:ext>
            </a:extLst>
          </p:cNvPr>
          <p:cNvSpPr txBox="1">
            <a:spLocks noChangeArrowheads="1"/>
          </p:cNvSpPr>
          <p:nvPr/>
        </p:nvSpPr>
        <p:spPr bwMode="auto">
          <a:xfrm>
            <a:off x="1936193" y="4808763"/>
            <a:ext cx="9493807"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采用划分时隙的随机接入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CSMA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协议，协议规定只能在每个时隙开始时才能发送帧。 </a:t>
            </a:r>
          </a:p>
        </p:txBody>
      </p:sp>
      <p:grpSp>
        <p:nvGrpSpPr>
          <p:cNvPr id="25" name="组合 24">
            <a:extLst>
              <a:ext uri="{FF2B5EF4-FFF2-40B4-BE49-F238E27FC236}">
                <a16:creationId xmlns:a16="http://schemas.microsoft.com/office/drawing/2014/main" id="{072F371C-1028-4EEB-90E9-60F42A98F696}"/>
              </a:ext>
            </a:extLst>
          </p:cNvPr>
          <p:cNvGrpSpPr/>
          <p:nvPr/>
        </p:nvGrpSpPr>
        <p:grpSpPr>
          <a:xfrm>
            <a:off x="430213" y="0"/>
            <a:ext cx="4617347" cy="1428590"/>
            <a:chOff x="551030" y="-368704"/>
            <a:chExt cx="4617347" cy="1428589"/>
          </a:xfrm>
        </p:grpSpPr>
        <p:grpSp>
          <p:nvGrpSpPr>
            <p:cNvPr id="26" name="组合 25">
              <a:extLst>
                <a:ext uri="{FF2B5EF4-FFF2-40B4-BE49-F238E27FC236}">
                  <a16:creationId xmlns:a16="http://schemas.microsoft.com/office/drawing/2014/main" id="{FB181494-BED9-4E04-B075-58C71E0546BB}"/>
                </a:ext>
              </a:extLst>
            </p:cNvPr>
            <p:cNvGrpSpPr/>
            <p:nvPr/>
          </p:nvGrpSpPr>
          <p:grpSpPr>
            <a:xfrm>
              <a:off x="1201631" y="303925"/>
              <a:ext cx="3966746" cy="687998"/>
              <a:chOff x="1839058" y="967769"/>
              <a:chExt cx="3966746" cy="687998"/>
            </a:xfrm>
          </p:grpSpPr>
          <p:sp>
            <p:nvSpPr>
              <p:cNvPr id="33" name="矩形: 圆角 32">
                <a:extLst>
                  <a:ext uri="{FF2B5EF4-FFF2-40B4-BE49-F238E27FC236}">
                    <a16:creationId xmlns:a16="http://schemas.microsoft.com/office/drawing/2014/main" id="{C7B5EB66-4B9F-4046-A310-649DA74B6742}"/>
                  </a:ext>
                </a:extLst>
              </p:cNvPr>
              <p:cNvSpPr/>
              <p:nvPr/>
            </p:nvSpPr>
            <p:spPr>
              <a:xfrm>
                <a:off x="1839058" y="967769"/>
                <a:ext cx="39667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4" name="文本框 33">
                <a:extLst>
                  <a:ext uri="{FF2B5EF4-FFF2-40B4-BE49-F238E27FC236}">
                    <a16:creationId xmlns:a16="http://schemas.microsoft.com/office/drawing/2014/main" id="{E22AA65F-7565-4CC1-A1AE-499F03F4A8F4}"/>
                  </a:ext>
                </a:extLst>
              </p:cNvPr>
              <p:cNvSpPr txBox="1"/>
              <p:nvPr/>
            </p:nvSpPr>
            <p:spPr>
              <a:xfrm>
                <a:off x="2786093" y="1009436"/>
                <a:ext cx="273864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分类</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7" name="图片 26">
              <a:extLst>
                <a:ext uri="{FF2B5EF4-FFF2-40B4-BE49-F238E27FC236}">
                  <a16:creationId xmlns:a16="http://schemas.microsoft.com/office/drawing/2014/main" id="{2579714C-3961-4B18-8E3C-D29ED46D9D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7199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B717534-CF35-4D6A-8E63-F140523470CD}"/>
              </a:ext>
            </a:extLst>
          </p:cNvPr>
          <p:cNvGrpSpPr/>
          <p:nvPr/>
        </p:nvGrpSpPr>
        <p:grpSpPr>
          <a:xfrm>
            <a:off x="1080815" y="1756016"/>
            <a:ext cx="4670759" cy="476221"/>
            <a:chOff x="1403750" y="3593123"/>
            <a:chExt cx="4548925" cy="476221"/>
          </a:xfrm>
        </p:grpSpPr>
        <p:grpSp>
          <p:nvGrpSpPr>
            <p:cNvPr id="43" name="组合 42">
              <a:extLst>
                <a:ext uri="{FF2B5EF4-FFF2-40B4-BE49-F238E27FC236}">
                  <a16:creationId xmlns:a16="http://schemas.microsoft.com/office/drawing/2014/main" id="{0F0ADC86-0844-4C5E-831A-DED841E8D793}"/>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371EB32-6700-43C2-8853-39AF7DD26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round-web-cam_17861">
                <a:extLst>
                  <a:ext uri="{FF2B5EF4-FFF2-40B4-BE49-F238E27FC236}">
                    <a16:creationId xmlns:a16="http://schemas.microsoft.com/office/drawing/2014/main" id="{C99C6E06-71FC-4248-8819-C4922498DA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4" name="Text Box 79">
              <a:extLst>
                <a:ext uri="{FF2B5EF4-FFF2-40B4-BE49-F238E27FC236}">
                  <a16:creationId xmlns:a16="http://schemas.microsoft.com/office/drawing/2014/main" id="{565A79DF-D58D-4B08-9A6A-F928DC951296}"/>
                </a:ext>
              </a:extLst>
            </p:cNvPr>
            <p:cNvSpPr txBox="1">
              <a:spLocks noChangeArrowheads="1"/>
            </p:cNvSpPr>
            <p:nvPr/>
          </p:nvSpPr>
          <p:spPr bwMode="auto">
            <a:xfrm>
              <a:off x="1985931" y="3593123"/>
              <a:ext cx="396674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坚持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CSMA</a:t>
              </a:r>
            </a:p>
          </p:txBody>
        </p:sp>
      </p:grpSp>
      <p:sp>
        <p:nvSpPr>
          <p:cNvPr id="47" name="Text Box 79">
            <a:extLst>
              <a:ext uri="{FF2B5EF4-FFF2-40B4-BE49-F238E27FC236}">
                <a16:creationId xmlns:a16="http://schemas.microsoft.com/office/drawing/2014/main" id="{8F9D7E86-0492-4FAA-833A-15B7CF2D2BB9}"/>
              </a:ext>
            </a:extLst>
          </p:cNvPr>
          <p:cNvSpPr txBox="1">
            <a:spLocks noChangeArrowheads="1"/>
          </p:cNvSpPr>
          <p:nvPr/>
        </p:nvSpPr>
        <p:spPr bwMode="auto">
          <a:xfrm>
            <a:off x="1599069" y="2319810"/>
            <a:ext cx="9993324"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当一个站点要传送数据时，首先侦听信道，看是否有其他站点正在传送。如果信道正忙，它就持续等待直到它侦听到信道空闲时，便将数据送出。若发生冲突，站点就等待一个随机长的时间，然后重新开始。</a:t>
            </a:r>
          </a:p>
        </p:txBody>
      </p:sp>
      <p:grpSp>
        <p:nvGrpSpPr>
          <p:cNvPr id="48" name="组合 47">
            <a:extLst>
              <a:ext uri="{FF2B5EF4-FFF2-40B4-BE49-F238E27FC236}">
                <a16:creationId xmlns:a16="http://schemas.microsoft.com/office/drawing/2014/main" id="{FB9DDEE6-6596-411B-AC43-4C23C676EB2E}"/>
              </a:ext>
            </a:extLst>
          </p:cNvPr>
          <p:cNvGrpSpPr/>
          <p:nvPr/>
        </p:nvGrpSpPr>
        <p:grpSpPr>
          <a:xfrm>
            <a:off x="1080815" y="3751462"/>
            <a:ext cx="4670759" cy="476221"/>
            <a:chOff x="1403750" y="3593123"/>
            <a:chExt cx="4548925" cy="476221"/>
          </a:xfrm>
        </p:grpSpPr>
        <p:grpSp>
          <p:nvGrpSpPr>
            <p:cNvPr id="49" name="组合 48">
              <a:extLst>
                <a:ext uri="{FF2B5EF4-FFF2-40B4-BE49-F238E27FC236}">
                  <a16:creationId xmlns:a16="http://schemas.microsoft.com/office/drawing/2014/main" id="{7325C5E5-575C-4DF2-B9A4-9A27D2FDAE9F}"/>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C9209A7-1990-48BF-80E5-566B32E066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 name="round-web-cam_17861">
                <a:extLst>
                  <a:ext uri="{FF2B5EF4-FFF2-40B4-BE49-F238E27FC236}">
                    <a16:creationId xmlns:a16="http://schemas.microsoft.com/office/drawing/2014/main" id="{AF97C8EF-7ED8-4648-8AC6-43A4B1FEDD0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50" name="Text Box 79">
              <a:extLst>
                <a:ext uri="{FF2B5EF4-FFF2-40B4-BE49-F238E27FC236}">
                  <a16:creationId xmlns:a16="http://schemas.microsoft.com/office/drawing/2014/main" id="{57CF3358-8230-4CCE-8FDA-18C3627E6941}"/>
                </a:ext>
              </a:extLst>
            </p:cNvPr>
            <p:cNvSpPr txBox="1">
              <a:spLocks noChangeArrowheads="1"/>
            </p:cNvSpPr>
            <p:nvPr/>
          </p:nvSpPr>
          <p:spPr bwMode="auto">
            <a:xfrm>
              <a:off x="1985931" y="3593123"/>
              <a:ext cx="396674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坚持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CSMA</a:t>
              </a:r>
            </a:p>
          </p:txBody>
        </p:sp>
      </p:grpSp>
      <p:sp>
        <p:nvSpPr>
          <p:cNvPr id="59" name="Text Box 79">
            <a:extLst>
              <a:ext uri="{FF2B5EF4-FFF2-40B4-BE49-F238E27FC236}">
                <a16:creationId xmlns:a16="http://schemas.microsoft.com/office/drawing/2014/main" id="{DB202F6C-C6A9-4E51-940B-F6427B605A47}"/>
              </a:ext>
            </a:extLst>
          </p:cNvPr>
          <p:cNvSpPr txBox="1">
            <a:spLocks noChangeArrowheads="1"/>
          </p:cNvSpPr>
          <p:nvPr/>
        </p:nvSpPr>
        <p:spPr bwMode="auto">
          <a:xfrm>
            <a:off x="1549789" y="4227685"/>
            <a:ext cx="10042604" cy="209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当一个站点要传送数据时，首先侦听信道，看是否有其他站点正在传送。如果信道正忙，它就持续等待直到它侦听到信道空闲时，以概率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发送数据，而以概率（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）延迟一段时间</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τ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网络中最远的端到端的传播时延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，重新监听信道。若发生冲突，站点就等待一个随机长的时间，然后重新开始。</a:t>
            </a:r>
          </a:p>
        </p:txBody>
      </p:sp>
      <p:grpSp>
        <p:nvGrpSpPr>
          <p:cNvPr id="25" name="组合 24">
            <a:extLst>
              <a:ext uri="{FF2B5EF4-FFF2-40B4-BE49-F238E27FC236}">
                <a16:creationId xmlns:a16="http://schemas.microsoft.com/office/drawing/2014/main" id="{072F371C-1028-4EEB-90E9-60F42A98F696}"/>
              </a:ext>
            </a:extLst>
          </p:cNvPr>
          <p:cNvGrpSpPr/>
          <p:nvPr/>
        </p:nvGrpSpPr>
        <p:grpSpPr>
          <a:xfrm>
            <a:off x="430213" y="0"/>
            <a:ext cx="4536528" cy="1428590"/>
            <a:chOff x="551030" y="-368704"/>
            <a:chExt cx="4536528" cy="1428589"/>
          </a:xfrm>
        </p:grpSpPr>
        <p:grpSp>
          <p:nvGrpSpPr>
            <p:cNvPr id="26" name="组合 25">
              <a:extLst>
                <a:ext uri="{FF2B5EF4-FFF2-40B4-BE49-F238E27FC236}">
                  <a16:creationId xmlns:a16="http://schemas.microsoft.com/office/drawing/2014/main" id="{FB181494-BED9-4E04-B075-58C71E0546BB}"/>
                </a:ext>
              </a:extLst>
            </p:cNvPr>
            <p:cNvGrpSpPr/>
            <p:nvPr/>
          </p:nvGrpSpPr>
          <p:grpSpPr>
            <a:xfrm>
              <a:off x="1201631" y="303925"/>
              <a:ext cx="3885927" cy="687998"/>
              <a:chOff x="1839058" y="967769"/>
              <a:chExt cx="3885927" cy="687998"/>
            </a:xfrm>
          </p:grpSpPr>
          <p:sp>
            <p:nvSpPr>
              <p:cNvPr id="33" name="矩形: 圆角 32">
                <a:extLst>
                  <a:ext uri="{FF2B5EF4-FFF2-40B4-BE49-F238E27FC236}">
                    <a16:creationId xmlns:a16="http://schemas.microsoft.com/office/drawing/2014/main" id="{C7B5EB66-4B9F-4046-A310-649DA74B6742}"/>
                  </a:ext>
                </a:extLst>
              </p:cNvPr>
              <p:cNvSpPr/>
              <p:nvPr/>
            </p:nvSpPr>
            <p:spPr>
              <a:xfrm>
                <a:off x="1839058" y="967769"/>
                <a:ext cx="388592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4" name="文本框 33">
                <a:extLst>
                  <a:ext uri="{FF2B5EF4-FFF2-40B4-BE49-F238E27FC236}">
                    <a16:creationId xmlns:a16="http://schemas.microsoft.com/office/drawing/2014/main" id="{E22AA65F-7565-4CC1-A1AE-499F03F4A8F4}"/>
                  </a:ext>
                </a:extLst>
              </p:cNvPr>
              <p:cNvSpPr txBox="1"/>
              <p:nvPr/>
            </p:nvSpPr>
            <p:spPr>
              <a:xfrm>
                <a:off x="2786093" y="1009436"/>
                <a:ext cx="273864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分类</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7" name="图片 26">
              <a:extLst>
                <a:ext uri="{FF2B5EF4-FFF2-40B4-BE49-F238E27FC236}">
                  <a16:creationId xmlns:a16="http://schemas.microsoft.com/office/drawing/2014/main" id="{2579714C-3961-4B18-8E3C-D29ED46D9D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40458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B717534-CF35-4D6A-8E63-F140523470CD}"/>
              </a:ext>
            </a:extLst>
          </p:cNvPr>
          <p:cNvGrpSpPr/>
          <p:nvPr/>
        </p:nvGrpSpPr>
        <p:grpSpPr>
          <a:xfrm>
            <a:off x="1232282" y="1677630"/>
            <a:ext cx="4548925" cy="476221"/>
            <a:chOff x="1403750" y="3593123"/>
            <a:chExt cx="4548925" cy="476221"/>
          </a:xfrm>
        </p:grpSpPr>
        <p:grpSp>
          <p:nvGrpSpPr>
            <p:cNvPr id="43" name="组合 42">
              <a:extLst>
                <a:ext uri="{FF2B5EF4-FFF2-40B4-BE49-F238E27FC236}">
                  <a16:creationId xmlns:a16="http://schemas.microsoft.com/office/drawing/2014/main" id="{0F0ADC86-0844-4C5E-831A-DED841E8D793}"/>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371EB32-6700-43C2-8853-39AF7DD26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round-web-cam_17861">
                <a:extLst>
                  <a:ext uri="{FF2B5EF4-FFF2-40B4-BE49-F238E27FC236}">
                    <a16:creationId xmlns:a16="http://schemas.microsoft.com/office/drawing/2014/main" id="{C99C6E06-71FC-4248-8819-C4922498DA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4" name="Text Box 79">
              <a:extLst>
                <a:ext uri="{FF2B5EF4-FFF2-40B4-BE49-F238E27FC236}">
                  <a16:creationId xmlns:a16="http://schemas.microsoft.com/office/drawing/2014/main" id="{565A79DF-D58D-4B08-9A6A-F928DC951296}"/>
                </a:ext>
              </a:extLst>
            </p:cNvPr>
            <p:cNvSpPr txBox="1">
              <a:spLocks noChangeArrowheads="1"/>
            </p:cNvSpPr>
            <p:nvPr/>
          </p:nvSpPr>
          <p:spPr bwMode="auto">
            <a:xfrm>
              <a:off x="1985931" y="3593123"/>
              <a:ext cx="396674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非坚持</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7" name="Text Box 79">
            <a:extLst>
              <a:ext uri="{FF2B5EF4-FFF2-40B4-BE49-F238E27FC236}">
                <a16:creationId xmlns:a16="http://schemas.microsoft.com/office/drawing/2014/main" id="{8F9D7E86-0492-4FAA-833A-15B7CF2D2BB9}"/>
              </a:ext>
            </a:extLst>
          </p:cNvPr>
          <p:cNvSpPr txBox="1">
            <a:spLocks noChangeArrowheads="1"/>
          </p:cNvSpPr>
          <p:nvPr/>
        </p:nvSpPr>
        <p:spPr bwMode="auto">
          <a:xfrm>
            <a:off x="1814463" y="2216597"/>
            <a:ext cx="695942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不能充分利用信道刚刚转入空闲期的这段时间</a:t>
            </a:r>
          </a:p>
        </p:txBody>
      </p:sp>
      <p:grpSp>
        <p:nvGrpSpPr>
          <p:cNvPr id="19" name="组合 18">
            <a:extLst>
              <a:ext uri="{FF2B5EF4-FFF2-40B4-BE49-F238E27FC236}">
                <a16:creationId xmlns:a16="http://schemas.microsoft.com/office/drawing/2014/main" id="{12B6D84B-7960-4853-8747-47C7760F7E0B}"/>
              </a:ext>
            </a:extLst>
          </p:cNvPr>
          <p:cNvGrpSpPr/>
          <p:nvPr/>
        </p:nvGrpSpPr>
        <p:grpSpPr>
          <a:xfrm>
            <a:off x="1232282" y="2875480"/>
            <a:ext cx="4548925" cy="476221"/>
            <a:chOff x="1403750" y="3593123"/>
            <a:chExt cx="4548925" cy="476221"/>
          </a:xfrm>
        </p:grpSpPr>
        <p:grpSp>
          <p:nvGrpSpPr>
            <p:cNvPr id="20" name="组合 19">
              <a:extLst>
                <a:ext uri="{FF2B5EF4-FFF2-40B4-BE49-F238E27FC236}">
                  <a16:creationId xmlns:a16="http://schemas.microsoft.com/office/drawing/2014/main" id="{AD0039E1-13F3-47C1-86CA-DA087174FED2}"/>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D93CFBDD-F75A-43FF-A4A3-72AB488FB1C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round-web-cam_17861">
                <a:extLst>
                  <a:ext uri="{FF2B5EF4-FFF2-40B4-BE49-F238E27FC236}">
                    <a16:creationId xmlns:a16="http://schemas.microsoft.com/office/drawing/2014/main" id="{724D9F95-4565-41D0-A444-0DB29720971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1" name="Text Box 79">
              <a:extLst>
                <a:ext uri="{FF2B5EF4-FFF2-40B4-BE49-F238E27FC236}">
                  <a16:creationId xmlns:a16="http://schemas.microsoft.com/office/drawing/2014/main" id="{A8C54652-AF72-44EB-84B8-12E0D898B58A}"/>
                </a:ext>
              </a:extLst>
            </p:cNvPr>
            <p:cNvSpPr txBox="1">
              <a:spLocks noChangeArrowheads="1"/>
            </p:cNvSpPr>
            <p:nvPr/>
          </p:nvSpPr>
          <p:spPr bwMode="auto">
            <a:xfrm>
              <a:off x="1985931" y="3593123"/>
              <a:ext cx="396674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坚持</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4" name="Text Box 79">
            <a:extLst>
              <a:ext uri="{FF2B5EF4-FFF2-40B4-BE49-F238E27FC236}">
                <a16:creationId xmlns:a16="http://schemas.microsoft.com/office/drawing/2014/main" id="{7D0F94DE-2AAB-4016-B2DF-0AB93C8130AF}"/>
              </a:ext>
            </a:extLst>
          </p:cNvPr>
          <p:cNvSpPr txBox="1">
            <a:spLocks noChangeArrowheads="1"/>
          </p:cNvSpPr>
          <p:nvPr/>
        </p:nvSpPr>
        <p:spPr bwMode="auto">
          <a:xfrm>
            <a:off x="1814463" y="3421193"/>
            <a:ext cx="443856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容易在上述这段时间产生冲突</a:t>
            </a:r>
          </a:p>
        </p:txBody>
      </p:sp>
      <p:grpSp>
        <p:nvGrpSpPr>
          <p:cNvPr id="25" name="组合 24">
            <a:extLst>
              <a:ext uri="{FF2B5EF4-FFF2-40B4-BE49-F238E27FC236}">
                <a16:creationId xmlns:a16="http://schemas.microsoft.com/office/drawing/2014/main" id="{CF608DB6-6D2E-4001-935E-FB29FF1EB599}"/>
              </a:ext>
            </a:extLst>
          </p:cNvPr>
          <p:cNvGrpSpPr/>
          <p:nvPr/>
        </p:nvGrpSpPr>
        <p:grpSpPr>
          <a:xfrm>
            <a:off x="1232282" y="4053341"/>
            <a:ext cx="4548925" cy="476221"/>
            <a:chOff x="1403750" y="3593123"/>
            <a:chExt cx="4548925" cy="476221"/>
          </a:xfrm>
        </p:grpSpPr>
        <p:grpSp>
          <p:nvGrpSpPr>
            <p:cNvPr id="26" name="组合 25">
              <a:extLst>
                <a:ext uri="{FF2B5EF4-FFF2-40B4-BE49-F238E27FC236}">
                  <a16:creationId xmlns:a16="http://schemas.microsoft.com/office/drawing/2014/main" id="{B802E49B-4D28-403E-A58C-0A8A6BD771FE}"/>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30EBD487-F448-4F3B-9455-C2B76A0BAEE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round-web-cam_17861">
                <a:extLst>
                  <a:ext uri="{FF2B5EF4-FFF2-40B4-BE49-F238E27FC236}">
                    <a16:creationId xmlns:a16="http://schemas.microsoft.com/office/drawing/2014/main" id="{E1C18BDC-2BCA-45A2-A411-0512D175E32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7" name="Text Box 79">
              <a:extLst>
                <a:ext uri="{FF2B5EF4-FFF2-40B4-BE49-F238E27FC236}">
                  <a16:creationId xmlns:a16="http://schemas.microsoft.com/office/drawing/2014/main" id="{9D94E38F-C65C-406C-B4DA-BAD293FB6E03}"/>
                </a:ext>
              </a:extLst>
            </p:cNvPr>
            <p:cNvSpPr txBox="1">
              <a:spLocks noChangeArrowheads="1"/>
            </p:cNvSpPr>
            <p:nvPr/>
          </p:nvSpPr>
          <p:spPr bwMode="auto">
            <a:xfrm>
              <a:off x="1985931" y="3593123"/>
              <a:ext cx="396674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坚持</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5" name="Text Box 79">
            <a:extLst>
              <a:ext uri="{FF2B5EF4-FFF2-40B4-BE49-F238E27FC236}">
                <a16:creationId xmlns:a16="http://schemas.microsoft.com/office/drawing/2014/main" id="{E762F7F6-2FA8-41AC-81E8-DE7CB7AE2DF3}"/>
              </a:ext>
            </a:extLst>
          </p:cNvPr>
          <p:cNvSpPr txBox="1">
            <a:spLocks noChangeArrowheads="1"/>
          </p:cNvSpPr>
          <p:nvPr/>
        </p:nvSpPr>
        <p:spPr bwMode="auto">
          <a:xfrm>
            <a:off x="1817593" y="4529562"/>
            <a:ext cx="9844755"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可以在一定程度上克服这些缺点，但却很难选择一个能用于各种通信量强度的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值，所以在实际网络中常选择</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坚持</a:t>
            </a:r>
          </a:p>
        </p:txBody>
      </p:sp>
      <p:grpSp>
        <p:nvGrpSpPr>
          <p:cNvPr id="48" name="组合 47">
            <a:extLst>
              <a:ext uri="{FF2B5EF4-FFF2-40B4-BE49-F238E27FC236}">
                <a16:creationId xmlns:a16="http://schemas.microsoft.com/office/drawing/2014/main" id="{A3966817-B3B8-43B0-9F9A-CA724C6F13DD}"/>
              </a:ext>
            </a:extLst>
          </p:cNvPr>
          <p:cNvGrpSpPr/>
          <p:nvPr/>
        </p:nvGrpSpPr>
        <p:grpSpPr>
          <a:xfrm>
            <a:off x="430213" y="0"/>
            <a:ext cx="4617347" cy="1428590"/>
            <a:chOff x="551030" y="-368704"/>
            <a:chExt cx="4617346" cy="1428589"/>
          </a:xfrm>
        </p:grpSpPr>
        <p:grpSp>
          <p:nvGrpSpPr>
            <p:cNvPr id="49" name="组合 48">
              <a:extLst>
                <a:ext uri="{FF2B5EF4-FFF2-40B4-BE49-F238E27FC236}">
                  <a16:creationId xmlns:a16="http://schemas.microsoft.com/office/drawing/2014/main" id="{5648C147-F03C-4B64-8C77-EE387BFBCBB5}"/>
                </a:ext>
              </a:extLst>
            </p:cNvPr>
            <p:cNvGrpSpPr/>
            <p:nvPr/>
          </p:nvGrpSpPr>
          <p:grpSpPr>
            <a:xfrm>
              <a:off x="1201632" y="303925"/>
              <a:ext cx="3966744" cy="687998"/>
              <a:chOff x="1839059" y="967769"/>
              <a:chExt cx="3966744" cy="687998"/>
            </a:xfrm>
          </p:grpSpPr>
          <p:sp>
            <p:nvSpPr>
              <p:cNvPr id="51" name="矩形: 圆角 50">
                <a:extLst>
                  <a:ext uri="{FF2B5EF4-FFF2-40B4-BE49-F238E27FC236}">
                    <a16:creationId xmlns:a16="http://schemas.microsoft.com/office/drawing/2014/main" id="{BCFD9FB7-C145-4A8A-B61A-1F0C3D41ABE8}"/>
                  </a:ext>
                </a:extLst>
              </p:cNvPr>
              <p:cNvSpPr/>
              <p:nvPr/>
            </p:nvSpPr>
            <p:spPr>
              <a:xfrm>
                <a:off x="1839059" y="967769"/>
                <a:ext cx="3966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52" name="文本框 51">
                <a:extLst>
                  <a:ext uri="{FF2B5EF4-FFF2-40B4-BE49-F238E27FC236}">
                    <a16:creationId xmlns:a16="http://schemas.microsoft.com/office/drawing/2014/main" id="{A256363F-93E1-439F-89CD-88CE48F1890F}"/>
                  </a:ext>
                </a:extLst>
              </p:cNvPr>
              <p:cNvSpPr txBox="1"/>
              <p:nvPr/>
            </p:nvSpPr>
            <p:spPr>
              <a:xfrm>
                <a:off x="2786094" y="1009436"/>
                <a:ext cx="266906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比较</a:t>
                </a:r>
              </a:p>
            </p:txBody>
          </p:sp>
        </p:grpSp>
        <p:pic>
          <p:nvPicPr>
            <p:cNvPr id="50" name="图片 49">
              <a:extLst>
                <a:ext uri="{FF2B5EF4-FFF2-40B4-BE49-F238E27FC236}">
                  <a16:creationId xmlns:a16="http://schemas.microsoft.com/office/drawing/2014/main" id="{9DAD5052-CE34-41E8-B922-D6C53BAA60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文本框 2">
            <a:extLst>
              <a:ext uri="{FF2B5EF4-FFF2-40B4-BE49-F238E27FC236}">
                <a16:creationId xmlns:a16="http://schemas.microsoft.com/office/drawing/2014/main" id="{3D105799-8EFA-6215-DF0D-4CC7A9DEC964}"/>
              </a:ext>
            </a:extLst>
          </p:cNvPr>
          <p:cNvSpPr txBox="1"/>
          <p:nvPr/>
        </p:nvSpPr>
        <p:spPr>
          <a:xfrm>
            <a:off x="2171128" y="5723938"/>
            <a:ext cx="8565051" cy="666786"/>
          </a:xfrm>
          <a:prstGeom prst="rect">
            <a:avLst/>
          </a:prstGeom>
          <a:noFill/>
        </p:spPr>
        <p:txBody>
          <a:bodyPr wrap="square" rtlCol="0">
            <a:spAutoFit/>
          </a:bodyPr>
          <a:lstStyle/>
          <a:p>
            <a:r>
              <a:rPr kumimoji="1" lang="zh-CN" altLang="en-US" sz="3733" dirty="0">
                <a:highlight>
                  <a:srgbClr val="FFC000"/>
                </a:highlight>
                <a:latin typeface="KaiTi" panose="02010609060101010101" pitchFamily="49" charset="-122"/>
                <a:ea typeface="KaiTi" panose="02010609060101010101" pitchFamily="49" charset="-122"/>
              </a:rPr>
              <a:t>有了载波侦听以后还会发生冲突吗？</a:t>
            </a:r>
          </a:p>
        </p:txBody>
      </p:sp>
    </p:spTree>
    <p:extLst>
      <p:ext uri="{BB962C8B-B14F-4D97-AF65-F5344CB8AC3E}">
        <p14:creationId xmlns:p14="http://schemas.microsoft.com/office/powerpoint/2010/main" val="7277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4" grpId="0"/>
      <p:bldP spid="35"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a:extLst>
              <a:ext uri="{FF2B5EF4-FFF2-40B4-BE49-F238E27FC236}">
                <a16:creationId xmlns:a16="http://schemas.microsoft.com/office/drawing/2014/main" id="{F110FD11-8524-4E08-B6F3-A4DE16AAFCC8}"/>
              </a:ext>
            </a:extLst>
          </p:cNvPr>
          <p:cNvSpPr>
            <a:spLocks noChangeArrowheads="1"/>
          </p:cNvSpPr>
          <p:nvPr/>
        </p:nvSpPr>
        <p:spPr bwMode="auto">
          <a:xfrm>
            <a:off x="6928111" y="5348799"/>
            <a:ext cx="1046927" cy="130684"/>
          </a:xfrm>
          <a:prstGeom prst="rect">
            <a:avLst/>
          </a:prstGeom>
          <a:solidFill>
            <a:schemeClr val="accent2"/>
          </a:solidFill>
          <a:ln w="19050">
            <a:solidFill>
              <a:schemeClr val="tx1"/>
            </a:solidFill>
            <a:miter lim="800000"/>
            <a:headEnd/>
            <a:tailEnd/>
          </a:ln>
        </p:spPr>
        <p:txBody>
          <a:bodyPr wrap="none" lIns="91440" tIns="45720" rIns="91440" bIns="4572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6">
            <a:extLst>
              <a:ext uri="{FF2B5EF4-FFF2-40B4-BE49-F238E27FC236}">
                <a16:creationId xmlns:a16="http://schemas.microsoft.com/office/drawing/2014/main" id="{E1E96784-9B96-4EF9-9CA1-66435B68E7CC}"/>
              </a:ext>
            </a:extLst>
          </p:cNvPr>
          <p:cNvSpPr>
            <a:spLocks noChangeArrowheads="1"/>
          </p:cNvSpPr>
          <p:nvPr/>
        </p:nvSpPr>
        <p:spPr bwMode="auto">
          <a:xfrm>
            <a:off x="3963028" y="5151322"/>
            <a:ext cx="4012011" cy="130684"/>
          </a:xfrm>
          <a:prstGeom prst="rect">
            <a:avLst/>
          </a:prstGeom>
          <a:solidFill>
            <a:srgbClr val="009FF6"/>
          </a:solidFill>
          <a:ln w="19050">
            <a:solidFill>
              <a:schemeClr val="tx1"/>
            </a:solidFill>
            <a:miter lim="800000"/>
            <a:headEnd/>
            <a:tailEnd/>
          </a:ln>
        </p:spPr>
        <p:txBody>
          <a:bodyPr wrap="none" lIns="91440" tIns="45720" rIns="91440" bIns="4572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Text Box 21">
            <a:extLst>
              <a:ext uri="{FF2B5EF4-FFF2-40B4-BE49-F238E27FC236}">
                <a16:creationId xmlns:a16="http://schemas.microsoft.com/office/drawing/2014/main" id="{EE79312A-3B0C-44B3-AED0-9E4867600464}"/>
              </a:ext>
            </a:extLst>
          </p:cNvPr>
          <p:cNvSpPr txBox="1">
            <a:spLocks noChangeArrowheads="1"/>
          </p:cNvSpPr>
          <p:nvPr/>
        </p:nvSpPr>
        <p:spPr bwMode="auto">
          <a:xfrm>
            <a:off x="8318687" y="3378371"/>
            <a:ext cx="2076209" cy="86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40" tIns="45720" rIns="91440" bIns="4572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1867" i="1"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 </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a:t>
            </a:r>
            <a:endPar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spcBef>
                <a:spcPct val="0"/>
              </a:spcBef>
              <a:buClrTx/>
              <a:buSzTx/>
              <a:buFontTx/>
              <a:buNone/>
            </a:pP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检测到</a:t>
            </a:r>
            <a:r>
              <a:rPr kumimoji="1" lang="zh-CN" altLang="en-US" sz="1867"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信道空闲</a:t>
            </a:r>
          </a:p>
          <a:p>
            <a:pPr>
              <a:lnSpc>
                <a:spcPct val="90000"/>
              </a:lnSpc>
              <a:spcBef>
                <a:spcPct val="0"/>
              </a:spcBef>
              <a:buClrTx/>
              <a:buSzTx/>
              <a:buFontTx/>
              <a:buNone/>
            </a:pP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发送数据</a:t>
            </a:r>
          </a:p>
        </p:txBody>
      </p:sp>
      <p:sp>
        <p:nvSpPr>
          <p:cNvPr id="51" name="Text Box 22">
            <a:extLst>
              <a:ext uri="{FF2B5EF4-FFF2-40B4-BE49-F238E27FC236}">
                <a16:creationId xmlns:a16="http://schemas.microsoft.com/office/drawing/2014/main" id="{6800FC06-EC4C-43B9-829E-0D382CBD91CA}"/>
              </a:ext>
            </a:extLst>
          </p:cNvPr>
          <p:cNvSpPr txBox="1">
            <a:spLocks noChangeArrowheads="1"/>
          </p:cNvSpPr>
          <p:nvPr/>
        </p:nvSpPr>
        <p:spPr bwMode="auto">
          <a:xfrm>
            <a:off x="8318687" y="4267025"/>
            <a:ext cx="1282723" cy="609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40" tIns="45720" rIns="91440" bIns="4572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1867" i="1">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 = </a:t>
            </a: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 / 2</a:t>
            </a:r>
            <a:endParaRPr kumimoji="1" lang="en-US" altLang="zh-CN" sz="1867" baseline="3000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spcBef>
                <a:spcPct val="0"/>
              </a:spcBef>
              <a:buClrTx/>
              <a:buSzTx/>
              <a:buFontTx/>
              <a:buNone/>
            </a:pPr>
            <a:r>
              <a:rPr kumimoji="1" lang="zh-CN" altLang="en-US" sz="1867">
                <a:latin typeface="Times New Roman" panose="02020603050405020304" pitchFamily="18" charset="0"/>
                <a:ea typeface="思源黑体 CN Normal" panose="020B0400000000000000" pitchFamily="34" charset="-122"/>
                <a:cs typeface="Times New Roman" panose="02020603050405020304" pitchFamily="18" charset="0"/>
              </a:rPr>
              <a:t>发生碰撞</a:t>
            </a:r>
          </a:p>
        </p:txBody>
      </p:sp>
      <p:sp>
        <p:nvSpPr>
          <p:cNvPr id="71" name="Rectangle 42">
            <a:extLst>
              <a:ext uri="{FF2B5EF4-FFF2-40B4-BE49-F238E27FC236}">
                <a16:creationId xmlns:a16="http://schemas.microsoft.com/office/drawing/2014/main" id="{275AA72E-4BDB-47FE-AF3C-CFD5E938387D}"/>
              </a:ext>
            </a:extLst>
          </p:cNvPr>
          <p:cNvSpPr>
            <a:spLocks noChangeArrowheads="1"/>
          </p:cNvSpPr>
          <p:nvPr/>
        </p:nvSpPr>
        <p:spPr bwMode="auto">
          <a:xfrm>
            <a:off x="3626151" y="4374477"/>
            <a:ext cx="365916" cy="461751"/>
          </a:xfrm>
          <a:prstGeom prst="rect">
            <a:avLst/>
          </a:prstGeom>
          <a:solidFill>
            <a:schemeClr val="bg1"/>
          </a:solidFill>
          <a:ln w="19050">
            <a:solidFill>
              <a:schemeClr val="tx1"/>
            </a:solidFill>
            <a:miter lim="800000"/>
            <a:headEnd/>
            <a:tailEnd/>
          </a:ln>
        </p:spPr>
        <p:txBody>
          <a:bodyPr wrap="none" lIns="91440" tIns="45720" rIns="91440" bIns="45720"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A</a:t>
            </a:r>
          </a:p>
        </p:txBody>
      </p:sp>
      <p:sp>
        <p:nvSpPr>
          <p:cNvPr id="72" name="Rectangle 43">
            <a:extLst>
              <a:ext uri="{FF2B5EF4-FFF2-40B4-BE49-F238E27FC236}">
                <a16:creationId xmlns:a16="http://schemas.microsoft.com/office/drawing/2014/main" id="{1497C132-79CC-4504-8BA3-8835CC333129}"/>
              </a:ext>
            </a:extLst>
          </p:cNvPr>
          <p:cNvSpPr>
            <a:spLocks noChangeArrowheads="1"/>
          </p:cNvSpPr>
          <p:nvPr/>
        </p:nvSpPr>
        <p:spPr bwMode="auto">
          <a:xfrm>
            <a:off x="7935831" y="5085981"/>
            <a:ext cx="365916" cy="458847"/>
          </a:xfrm>
          <a:prstGeom prst="rect">
            <a:avLst/>
          </a:prstGeom>
          <a:solidFill>
            <a:schemeClr val="bg1"/>
          </a:solidFill>
          <a:ln w="19050">
            <a:solidFill>
              <a:schemeClr val="tx1"/>
            </a:solidFill>
            <a:miter lim="800000"/>
            <a:headEnd/>
            <a:tailEnd/>
          </a:ln>
        </p:spPr>
        <p:txBody>
          <a:bodyPr wrap="none" lIns="91440" tIns="45720" rIns="91440" bIns="45720"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B</a:t>
            </a:r>
          </a:p>
        </p:txBody>
      </p:sp>
      <p:grpSp>
        <p:nvGrpSpPr>
          <p:cNvPr id="73" name="Group 44">
            <a:extLst>
              <a:ext uri="{FF2B5EF4-FFF2-40B4-BE49-F238E27FC236}">
                <a16:creationId xmlns:a16="http://schemas.microsoft.com/office/drawing/2014/main" id="{E767762F-819B-4E2B-BBF1-D4AD863CDDE9}"/>
              </a:ext>
            </a:extLst>
          </p:cNvPr>
          <p:cNvGrpSpPr>
            <a:grpSpLocks/>
          </p:cNvGrpSpPr>
          <p:nvPr/>
        </p:nvGrpSpPr>
        <p:grpSpPr bwMode="auto">
          <a:xfrm>
            <a:off x="3992068" y="4441270"/>
            <a:ext cx="3750643" cy="130684"/>
            <a:chOff x="1318" y="2795"/>
            <a:chExt cx="2583" cy="90"/>
          </a:xfrm>
        </p:grpSpPr>
        <p:sp>
          <p:nvSpPr>
            <p:cNvPr id="74" name="Rectangle 45">
              <a:extLst>
                <a:ext uri="{FF2B5EF4-FFF2-40B4-BE49-F238E27FC236}">
                  <a16:creationId xmlns:a16="http://schemas.microsoft.com/office/drawing/2014/main" id="{7A65B330-3A51-4357-A820-C34D71620298}"/>
                </a:ext>
              </a:extLst>
            </p:cNvPr>
            <p:cNvSpPr>
              <a:spLocks noChangeArrowheads="1"/>
            </p:cNvSpPr>
            <p:nvPr/>
          </p:nvSpPr>
          <p:spPr bwMode="auto">
            <a:xfrm>
              <a:off x="1318" y="2795"/>
              <a:ext cx="2462" cy="90"/>
            </a:xfrm>
            <a:prstGeom prst="rect">
              <a:avLst/>
            </a:prstGeom>
            <a:solidFill>
              <a:srgbClr val="009FF6"/>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Line 46">
              <a:extLst>
                <a:ext uri="{FF2B5EF4-FFF2-40B4-BE49-F238E27FC236}">
                  <a16:creationId xmlns:a16="http://schemas.microsoft.com/office/drawing/2014/main" id="{329455B0-D1D8-4ADC-A6EF-B7BA55A807E1}"/>
                </a:ext>
              </a:extLst>
            </p:cNvPr>
            <p:cNvSpPr>
              <a:spLocks noChangeShapeType="1"/>
            </p:cNvSpPr>
            <p:nvPr/>
          </p:nvSpPr>
          <p:spPr bwMode="auto">
            <a:xfrm>
              <a:off x="3780" y="2841"/>
              <a:ext cx="121"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6" name="Group 47">
            <a:extLst>
              <a:ext uri="{FF2B5EF4-FFF2-40B4-BE49-F238E27FC236}">
                <a16:creationId xmlns:a16="http://schemas.microsoft.com/office/drawing/2014/main" id="{AA63412C-F591-47E6-A42C-73A12D1F08DF}"/>
              </a:ext>
            </a:extLst>
          </p:cNvPr>
          <p:cNvGrpSpPr>
            <a:grpSpLocks/>
          </p:cNvGrpSpPr>
          <p:nvPr/>
        </p:nvGrpSpPr>
        <p:grpSpPr bwMode="auto">
          <a:xfrm>
            <a:off x="7392765" y="4637295"/>
            <a:ext cx="582272" cy="133588"/>
            <a:chOff x="3660" y="2930"/>
            <a:chExt cx="401" cy="92"/>
          </a:xfrm>
        </p:grpSpPr>
        <p:sp>
          <p:nvSpPr>
            <p:cNvPr id="77" name="Rectangle 48">
              <a:extLst>
                <a:ext uri="{FF2B5EF4-FFF2-40B4-BE49-F238E27FC236}">
                  <a16:creationId xmlns:a16="http://schemas.microsoft.com/office/drawing/2014/main" id="{DBFA6D17-508A-4911-AB36-4E05F9BB4B2B}"/>
                </a:ext>
              </a:extLst>
            </p:cNvPr>
            <p:cNvSpPr>
              <a:spLocks noChangeArrowheads="1"/>
            </p:cNvSpPr>
            <p:nvPr/>
          </p:nvSpPr>
          <p:spPr bwMode="auto">
            <a:xfrm>
              <a:off x="3780" y="2930"/>
              <a:ext cx="281" cy="92"/>
            </a:xfrm>
            <a:prstGeom prst="rect">
              <a:avLst/>
            </a:prstGeom>
            <a:solidFill>
              <a:schemeClr val="accent2"/>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Line 49">
              <a:extLst>
                <a:ext uri="{FF2B5EF4-FFF2-40B4-BE49-F238E27FC236}">
                  <a16:creationId xmlns:a16="http://schemas.microsoft.com/office/drawing/2014/main" id="{75AA8A67-C556-4E09-93EE-FA9FCCEC57D6}"/>
                </a:ext>
              </a:extLst>
            </p:cNvPr>
            <p:cNvSpPr>
              <a:spLocks noChangeShapeType="1"/>
            </p:cNvSpPr>
            <p:nvPr/>
          </p:nvSpPr>
          <p:spPr bwMode="auto">
            <a:xfrm flipH="1">
              <a:off x="3660" y="2976"/>
              <a:ext cx="120"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9" name="Line 50">
            <a:extLst>
              <a:ext uri="{FF2B5EF4-FFF2-40B4-BE49-F238E27FC236}">
                <a16:creationId xmlns:a16="http://schemas.microsoft.com/office/drawing/2014/main" id="{10C39F13-00F7-4C6D-90C9-6CF104885415}"/>
              </a:ext>
            </a:extLst>
          </p:cNvPr>
          <p:cNvSpPr>
            <a:spLocks noChangeShapeType="1"/>
          </p:cNvSpPr>
          <p:nvPr/>
        </p:nvSpPr>
        <p:spPr bwMode="auto">
          <a:xfrm>
            <a:off x="7882106" y="5216663"/>
            <a:ext cx="174247"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lIns="91440" tIns="45720" rIns="91440" bIns="45720"/>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Group 51">
            <a:extLst>
              <a:ext uri="{FF2B5EF4-FFF2-40B4-BE49-F238E27FC236}">
                <a16:creationId xmlns:a16="http://schemas.microsoft.com/office/drawing/2014/main" id="{97415425-5BA3-472D-ABE2-CFF00D9AFA7B}"/>
              </a:ext>
            </a:extLst>
          </p:cNvPr>
          <p:cNvGrpSpPr>
            <a:grpSpLocks/>
          </p:cNvGrpSpPr>
          <p:nvPr/>
        </p:nvGrpSpPr>
        <p:grpSpPr bwMode="auto">
          <a:xfrm>
            <a:off x="3626151" y="5782963"/>
            <a:ext cx="4675596" cy="460299"/>
            <a:chOff x="1066" y="3719"/>
            <a:chExt cx="3220" cy="317"/>
          </a:xfrm>
        </p:grpSpPr>
        <p:sp>
          <p:nvSpPr>
            <p:cNvPr id="81" name="Rectangle 52">
              <a:extLst>
                <a:ext uri="{FF2B5EF4-FFF2-40B4-BE49-F238E27FC236}">
                  <a16:creationId xmlns:a16="http://schemas.microsoft.com/office/drawing/2014/main" id="{F164FD69-1C57-4917-8EA2-ED7E30B8B3C2}"/>
                </a:ext>
              </a:extLst>
            </p:cNvPr>
            <p:cNvSpPr>
              <a:spLocks noChangeArrowheads="1"/>
            </p:cNvSpPr>
            <p:nvPr/>
          </p:nvSpPr>
          <p:spPr bwMode="auto">
            <a:xfrm>
              <a:off x="1298" y="3900"/>
              <a:ext cx="720" cy="92"/>
            </a:xfrm>
            <a:prstGeom prst="rect">
              <a:avLst/>
            </a:prstGeom>
            <a:solidFill>
              <a:schemeClr val="accent2"/>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Rectangle 53">
              <a:extLst>
                <a:ext uri="{FF2B5EF4-FFF2-40B4-BE49-F238E27FC236}">
                  <a16:creationId xmlns:a16="http://schemas.microsoft.com/office/drawing/2014/main" id="{3CF46868-A92B-4B91-939D-819C0B52D7B3}"/>
                </a:ext>
              </a:extLst>
            </p:cNvPr>
            <p:cNvSpPr>
              <a:spLocks noChangeArrowheads="1"/>
            </p:cNvSpPr>
            <p:nvPr/>
          </p:nvSpPr>
          <p:spPr bwMode="auto">
            <a:xfrm>
              <a:off x="1298" y="3765"/>
              <a:ext cx="2763" cy="90"/>
            </a:xfrm>
            <a:prstGeom prst="rect">
              <a:avLst/>
            </a:prstGeom>
            <a:solidFill>
              <a:srgbClr val="009FF6"/>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Rectangle 54">
              <a:extLst>
                <a:ext uri="{FF2B5EF4-FFF2-40B4-BE49-F238E27FC236}">
                  <a16:creationId xmlns:a16="http://schemas.microsoft.com/office/drawing/2014/main" id="{68646377-0940-4375-BDCB-52EBCBE72C73}"/>
                </a:ext>
              </a:extLst>
            </p:cNvPr>
            <p:cNvSpPr>
              <a:spLocks noChangeArrowheads="1"/>
            </p:cNvSpPr>
            <p:nvPr/>
          </p:nvSpPr>
          <p:spPr bwMode="auto">
            <a:xfrm>
              <a:off x="1066" y="3719"/>
              <a:ext cx="252" cy="317"/>
            </a:xfrm>
            <a:prstGeom prst="rect">
              <a:avLst/>
            </a:prstGeom>
            <a:solidFill>
              <a:schemeClr val="bg1"/>
            </a:solidFill>
            <a:ln w="1905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A</a:t>
              </a:r>
            </a:p>
          </p:txBody>
        </p:sp>
        <p:sp>
          <p:nvSpPr>
            <p:cNvPr id="84" name="Rectangle 55">
              <a:extLst>
                <a:ext uri="{FF2B5EF4-FFF2-40B4-BE49-F238E27FC236}">
                  <a16:creationId xmlns:a16="http://schemas.microsoft.com/office/drawing/2014/main" id="{B9E01ABF-C464-43BF-B00F-9593D4AF2BE8}"/>
                </a:ext>
              </a:extLst>
            </p:cNvPr>
            <p:cNvSpPr>
              <a:spLocks noChangeArrowheads="1"/>
            </p:cNvSpPr>
            <p:nvPr/>
          </p:nvSpPr>
          <p:spPr bwMode="auto">
            <a:xfrm>
              <a:off x="4034" y="3719"/>
              <a:ext cx="252" cy="317"/>
            </a:xfrm>
            <a:prstGeom prst="rect">
              <a:avLst/>
            </a:prstGeom>
            <a:solidFill>
              <a:schemeClr val="bg1"/>
            </a:solidFill>
            <a:ln w="1905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B</a:t>
              </a:r>
            </a:p>
          </p:txBody>
        </p:sp>
        <p:sp>
          <p:nvSpPr>
            <p:cNvPr id="85" name="Line 56">
              <a:extLst>
                <a:ext uri="{FF2B5EF4-FFF2-40B4-BE49-F238E27FC236}">
                  <a16:creationId xmlns:a16="http://schemas.microsoft.com/office/drawing/2014/main" id="{48690000-F6AF-456D-8C66-0C27326D04F8}"/>
                </a:ext>
              </a:extLst>
            </p:cNvPr>
            <p:cNvSpPr>
              <a:spLocks noChangeShapeType="1"/>
            </p:cNvSpPr>
            <p:nvPr/>
          </p:nvSpPr>
          <p:spPr bwMode="auto">
            <a:xfrm flipH="1">
              <a:off x="1217" y="3946"/>
              <a:ext cx="120"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6" name="Rectangle 57">
            <a:extLst>
              <a:ext uri="{FF2B5EF4-FFF2-40B4-BE49-F238E27FC236}">
                <a16:creationId xmlns:a16="http://schemas.microsoft.com/office/drawing/2014/main" id="{09D7DF90-9DA1-43FC-AE5E-2709F7849D7E}"/>
              </a:ext>
            </a:extLst>
          </p:cNvPr>
          <p:cNvSpPr>
            <a:spLocks noChangeArrowheads="1"/>
          </p:cNvSpPr>
          <p:nvPr/>
        </p:nvSpPr>
        <p:spPr bwMode="auto">
          <a:xfrm>
            <a:off x="7858874" y="3874971"/>
            <a:ext cx="116164" cy="133588"/>
          </a:xfrm>
          <a:prstGeom prst="rect">
            <a:avLst/>
          </a:prstGeom>
          <a:solidFill>
            <a:schemeClr val="accent2"/>
          </a:solidFill>
          <a:ln w="19050">
            <a:solidFill>
              <a:schemeClr val="tx1"/>
            </a:solidFill>
            <a:miter lim="800000"/>
            <a:headEnd/>
            <a:tailEnd/>
          </a:ln>
        </p:spPr>
        <p:txBody>
          <a:bodyPr wrap="none" lIns="91440" tIns="45720" rIns="91440" bIns="4572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Rectangle 58">
            <a:extLst>
              <a:ext uri="{FF2B5EF4-FFF2-40B4-BE49-F238E27FC236}">
                <a16:creationId xmlns:a16="http://schemas.microsoft.com/office/drawing/2014/main" id="{3B9CE69C-B8C4-451C-8FCB-FC4ABBF456B9}"/>
              </a:ext>
            </a:extLst>
          </p:cNvPr>
          <p:cNvSpPr>
            <a:spLocks noChangeArrowheads="1"/>
          </p:cNvSpPr>
          <p:nvPr/>
        </p:nvSpPr>
        <p:spPr bwMode="auto">
          <a:xfrm>
            <a:off x="3992068" y="3677492"/>
            <a:ext cx="3110288" cy="132136"/>
          </a:xfrm>
          <a:prstGeom prst="rect">
            <a:avLst/>
          </a:prstGeom>
          <a:solidFill>
            <a:srgbClr val="009FF6"/>
          </a:solidFill>
          <a:ln w="19050">
            <a:solidFill>
              <a:schemeClr val="tx1"/>
            </a:solidFill>
            <a:miter lim="800000"/>
            <a:headEnd/>
            <a:tailEnd/>
          </a:ln>
        </p:spPr>
        <p:txBody>
          <a:bodyPr wrap="none" lIns="91440" tIns="45720" rIns="91440" bIns="4572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Rectangle 59">
            <a:extLst>
              <a:ext uri="{FF2B5EF4-FFF2-40B4-BE49-F238E27FC236}">
                <a16:creationId xmlns:a16="http://schemas.microsoft.com/office/drawing/2014/main" id="{319C3D4D-3420-44AE-80B3-0C030A8D4A27}"/>
              </a:ext>
            </a:extLst>
          </p:cNvPr>
          <p:cNvSpPr>
            <a:spLocks noChangeArrowheads="1"/>
          </p:cNvSpPr>
          <p:nvPr/>
        </p:nvSpPr>
        <p:spPr bwMode="auto">
          <a:xfrm>
            <a:off x="3626151" y="3612150"/>
            <a:ext cx="365916" cy="461751"/>
          </a:xfrm>
          <a:prstGeom prst="rect">
            <a:avLst/>
          </a:prstGeom>
          <a:solidFill>
            <a:schemeClr val="bg1"/>
          </a:solidFill>
          <a:ln w="19050">
            <a:solidFill>
              <a:schemeClr val="tx1"/>
            </a:solidFill>
            <a:miter lim="800000"/>
            <a:headEnd/>
            <a:tailEnd/>
          </a:ln>
        </p:spPr>
        <p:txBody>
          <a:bodyPr wrap="none" lIns="91440" tIns="45720" rIns="91440" bIns="45720"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A</a:t>
            </a:r>
          </a:p>
        </p:txBody>
      </p:sp>
      <p:sp>
        <p:nvSpPr>
          <p:cNvPr id="89" name="Rectangle 60">
            <a:extLst>
              <a:ext uri="{FF2B5EF4-FFF2-40B4-BE49-F238E27FC236}">
                <a16:creationId xmlns:a16="http://schemas.microsoft.com/office/drawing/2014/main" id="{13E6AFF0-6DA9-44B5-8384-261F3FE42F66}"/>
              </a:ext>
            </a:extLst>
          </p:cNvPr>
          <p:cNvSpPr>
            <a:spLocks noChangeArrowheads="1"/>
          </p:cNvSpPr>
          <p:nvPr/>
        </p:nvSpPr>
        <p:spPr bwMode="auto">
          <a:xfrm>
            <a:off x="7935831" y="3612150"/>
            <a:ext cx="365916" cy="461751"/>
          </a:xfrm>
          <a:prstGeom prst="rect">
            <a:avLst/>
          </a:prstGeom>
          <a:solidFill>
            <a:schemeClr val="bg1"/>
          </a:solidFill>
          <a:ln w="19050">
            <a:solidFill>
              <a:schemeClr val="tx1"/>
            </a:solidFill>
            <a:miter lim="800000"/>
            <a:headEnd/>
            <a:tailEnd/>
          </a:ln>
        </p:spPr>
        <p:txBody>
          <a:bodyPr wrap="none" lIns="91440" tIns="45720" rIns="91440" bIns="45720"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B</a:t>
            </a:r>
          </a:p>
        </p:txBody>
      </p:sp>
      <p:sp>
        <p:nvSpPr>
          <p:cNvPr id="90" name="Line 61">
            <a:extLst>
              <a:ext uri="{FF2B5EF4-FFF2-40B4-BE49-F238E27FC236}">
                <a16:creationId xmlns:a16="http://schemas.microsoft.com/office/drawing/2014/main" id="{1F814259-ED7C-4F0F-BE9D-44837CFF9DBE}"/>
              </a:ext>
            </a:extLst>
          </p:cNvPr>
          <p:cNvSpPr>
            <a:spLocks noChangeShapeType="1"/>
          </p:cNvSpPr>
          <p:nvPr/>
        </p:nvSpPr>
        <p:spPr bwMode="auto">
          <a:xfrm>
            <a:off x="7102357" y="3744287"/>
            <a:ext cx="174247"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lIns="91440" tIns="45720" rIns="91440" bIns="45720"/>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Line 62">
            <a:extLst>
              <a:ext uri="{FF2B5EF4-FFF2-40B4-BE49-F238E27FC236}">
                <a16:creationId xmlns:a16="http://schemas.microsoft.com/office/drawing/2014/main" id="{DCC108D4-65BD-4A0A-A526-4A393AF8E4E9}"/>
              </a:ext>
            </a:extLst>
          </p:cNvPr>
          <p:cNvSpPr>
            <a:spLocks noChangeShapeType="1"/>
          </p:cNvSpPr>
          <p:nvPr/>
        </p:nvSpPr>
        <p:spPr bwMode="auto">
          <a:xfrm flipH="1">
            <a:off x="7684627" y="3940312"/>
            <a:ext cx="174247"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lIns="91440" tIns="45720" rIns="91440" bIns="45720"/>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Text Box 63">
            <a:extLst>
              <a:ext uri="{FF2B5EF4-FFF2-40B4-BE49-F238E27FC236}">
                <a16:creationId xmlns:a16="http://schemas.microsoft.com/office/drawing/2014/main" id="{4DD2E217-8BD7-401C-BAD2-5A811C19AE61}"/>
              </a:ext>
            </a:extLst>
          </p:cNvPr>
          <p:cNvSpPr txBox="1">
            <a:spLocks noChangeArrowheads="1"/>
          </p:cNvSpPr>
          <p:nvPr/>
        </p:nvSpPr>
        <p:spPr bwMode="auto">
          <a:xfrm>
            <a:off x="2472907" y="2555059"/>
            <a:ext cx="1225848" cy="116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40" tIns="45720" rIns="91440" bIns="4572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lnSpc>
                <a:spcPct val="90000"/>
              </a:lnSpc>
              <a:spcBef>
                <a:spcPct val="0"/>
              </a:spcBef>
              <a:buClrTx/>
              <a:buSzTx/>
              <a:buFontTx/>
              <a:buNone/>
            </a:pPr>
            <a:r>
              <a:rPr kumimoji="1" lang="en-US" altLang="zh-CN" sz="1867" i="1" dirty="0">
                <a:latin typeface="Times New Roman" panose="02020603050405020304" pitchFamily="18" charset="0"/>
                <a:ea typeface="思源黑体 CN Normal" panose="020B0400000000000000" pitchFamily="34" charset="-122"/>
                <a:cs typeface="Times New Roman" panose="02020603050405020304" pitchFamily="18" charset="0"/>
              </a:rPr>
              <a:t> 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 0</a:t>
            </a:r>
            <a:endParaRPr kumimoji="1" lang="en-US" altLang="zh-CN" sz="1867" baseline="30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r">
              <a:lnSpc>
                <a:spcPct val="95000"/>
              </a:lnSpc>
              <a:spcBef>
                <a:spcPct val="0"/>
              </a:spcBef>
              <a:buClrTx/>
              <a:buSzTx/>
              <a:buFontTx/>
              <a:buNone/>
            </a:pP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A </a:t>
            </a: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检测到</a:t>
            </a:r>
          </a:p>
          <a:p>
            <a:pPr algn="r">
              <a:lnSpc>
                <a:spcPct val="95000"/>
              </a:lnSpc>
              <a:spcBef>
                <a:spcPct val="0"/>
              </a:spcBef>
              <a:buClrTx/>
              <a:buSzTx/>
              <a:buFontTx/>
              <a:buNone/>
            </a:pP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信道空闲</a:t>
            </a:r>
          </a:p>
          <a:p>
            <a:pPr algn="r">
              <a:lnSpc>
                <a:spcPct val="95000"/>
              </a:lnSpc>
              <a:spcBef>
                <a:spcPct val="0"/>
              </a:spcBef>
              <a:buClrTx/>
              <a:buSzTx/>
              <a:buFontTx/>
              <a:buNone/>
            </a:pP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发送数据</a:t>
            </a:r>
          </a:p>
        </p:txBody>
      </p:sp>
      <p:grpSp>
        <p:nvGrpSpPr>
          <p:cNvPr id="93" name="Group 64">
            <a:extLst>
              <a:ext uri="{FF2B5EF4-FFF2-40B4-BE49-F238E27FC236}">
                <a16:creationId xmlns:a16="http://schemas.microsoft.com/office/drawing/2014/main" id="{9392CCD7-E845-4C42-B86D-D06A7BE73365}"/>
              </a:ext>
            </a:extLst>
          </p:cNvPr>
          <p:cNvGrpSpPr>
            <a:grpSpLocks/>
          </p:cNvGrpSpPr>
          <p:nvPr/>
        </p:nvGrpSpPr>
        <p:grpSpPr bwMode="auto">
          <a:xfrm>
            <a:off x="3903494" y="2951467"/>
            <a:ext cx="408025" cy="130684"/>
            <a:chOff x="1176" y="1872"/>
            <a:chExt cx="336" cy="96"/>
          </a:xfrm>
        </p:grpSpPr>
        <p:sp>
          <p:nvSpPr>
            <p:cNvPr id="94" name="Rectangle 65">
              <a:extLst>
                <a:ext uri="{FF2B5EF4-FFF2-40B4-BE49-F238E27FC236}">
                  <a16:creationId xmlns:a16="http://schemas.microsoft.com/office/drawing/2014/main" id="{0B5ED850-19BE-452B-A42C-0AE0D9778F69}"/>
                </a:ext>
              </a:extLst>
            </p:cNvPr>
            <p:cNvSpPr>
              <a:spLocks noChangeArrowheads="1"/>
            </p:cNvSpPr>
            <p:nvPr/>
          </p:nvSpPr>
          <p:spPr bwMode="auto">
            <a:xfrm>
              <a:off x="1176" y="1872"/>
              <a:ext cx="192" cy="96"/>
            </a:xfrm>
            <a:prstGeom prst="rect">
              <a:avLst/>
            </a:prstGeom>
            <a:solidFill>
              <a:srgbClr val="009FF6"/>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Line 66">
              <a:extLst>
                <a:ext uri="{FF2B5EF4-FFF2-40B4-BE49-F238E27FC236}">
                  <a16:creationId xmlns:a16="http://schemas.microsoft.com/office/drawing/2014/main" id="{5D01A5DD-B497-4209-8CDB-DA86B89C5E05}"/>
                </a:ext>
              </a:extLst>
            </p:cNvPr>
            <p:cNvSpPr>
              <a:spLocks noChangeShapeType="1"/>
            </p:cNvSpPr>
            <p:nvPr/>
          </p:nvSpPr>
          <p:spPr bwMode="auto">
            <a:xfrm>
              <a:off x="1368" y="1926"/>
              <a:ext cx="144"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6" name="Rectangle 67">
            <a:extLst>
              <a:ext uri="{FF2B5EF4-FFF2-40B4-BE49-F238E27FC236}">
                <a16:creationId xmlns:a16="http://schemas.microsoft.com/office/drawing/2014/main" id="{F58A6E2C-0DF3-48B4-AE6E-14BACFE135A1}"/>
              </a:ext>
            </a:extLst>
          </p:cNvPr>
          <p:cNvSpPr>
            <a:spLocks noChangeArrowheads="1"/>
          </p:cNvSpPr>
          <p:nvPr/>
        </p:nvSpPr>
        <p:spPr bwMode="auto">
          <a:xfrm>
            <a:off x="3626151" y="2886126"/>
            <a:ext cx="365916" cy="460300"/>
          </a:xfrm>
          <a:prstGeom prst="rect">
            <a:avLst/>
          </a:prstGeom>
          <a:solidFill>
            <a:schemeClr val="bg1"/>
          </a:solidFill>
          <a:ln w="19050">
            <a:solidFill>
              <a:schemeClr val="tx1"/>
            </a:solidFill>
            <a:miter lim="800000"/>
            <a:headEnd/>
            <a:tailEnd/>
          </a:ln>
        </p:spPr>
        <p:txBody>
          <a:bodyPr wrap="none" lIns="91440" tIns="45720" rIns="91440" bIns="45720"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A</a:t>
            </a:r>
          </a:p>
        </p:txBody>
      </p:sp>
      <p:sp>
        <p:nvSpPr>
          <p:cNvPr id="97" name="Rectangle 68">
            <a:extLst>
              <a:ext uri="{FF2B5EF4-FFF2-40B4-BE49-F238E27FC236}">
                <a16:creationId xmlns:a16="http://schemas.microsoft.com/office/drawing/2014/main" id="{61B01B40-BA0E-405E-8683-88D73A93F1DE}"/>
              </a:ext>
            </a:extLst>
          </p:cNvPr>
          <p:cNvSpPr>
            <a:spLocks noChangeArrowheads="1"/>
          </p:cNvSpPr>
          <p:nvPr/>
        </p:nvSpPr>
        <p:spPr bwMode="auto">
          <a:xfrm>
            <a:off x="7935831" y="2886126"/>
            <a:ext cx="365916" cy="460300"/>
          </a:xfrm>
          <a:prstGeom prst="rect">
            <a:avLst/>
          </a:prstGeom>
          <a:solidFill>
            <a:schemeClr val="bg1"/>
          </a:solidFill>
          <a:ln w="19050">
            <a:solidFill>
              <a:schemeClr val="tx1"/>
            </a:solidFill>
            <a:miter lim="800000"/>
            <a:headEnd/>
            <a:tailEnd/>
          </a:ln>
        </p:spPr>
        <p:txBody>
          <a:bodyPr wrap="none" lIns="91440" tIns="45720" rIns="91440" bIns="45720"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B</a:t>
            </a:r>
          </a:p>
        </p:txBody>
      </p:sp>
      <p:grpSp>
        <p:nvGrpSpPr>
          <p:cNvPr id="100" name="Group 71">
            <a:extLst>
              <a:ext uri="{FF2B5EF4-FFF2-40B4-BE49-F238E27FC236}">
                <a16:creationId xmlns:a16="http://schemas.microsoft.com/office/drawing/2014/main" id="{D31FF274-F9B9-4630-B9F9-2A206D59D47E}"/>
              </a:ext>
            </a:extLst>
          </p:cNvPr>
          <p:cNvGrpSpPr>
            <a:grpSpLocks/>
          </p:cNvGrpSpPr>
          <p:nvPr/>
        </p:nvGrpSpPr>
        <p:grpSpPr bwMode="auto">
          <a:xfrm>
            <a:off x="6194825" y="4884148"/>
            <a:ext cx="4200777" cy="868327"/>
            <a:chOff x="2835" y="3100"/>
            <a:chExt cx="2893" cy="598"/>
          </a:xfrm>
        </p:grpSpPr>
        <p:sp>
          <p:nvSpPr>
            <p:cNvPr id="101" name="Text Box 72">
              <a:extLst>
                <a:ext uri="{FF2B5EF4-FFF2-40B4-BE49-F238E27FC236}">
                  <a16:creationId xmlns:a16="http://schemas.microsoft.com/office/drawing/2014/main" id="{2E8474F9-F42C-4BF1-B47F-BA1CB2802D7B}"/>
                </a:ext>
              </a:extLst>
            </p:cNvPr>
            <p:cNvSpPr txBox="1">
              <a:spLocks noChangeArrowheads="1"/>
            </p:cNvSpPr>
            <p:nvPr/>
          </p:nvSpPr>
          <p:spPr bwMode="auto">
            <a:xfrm>
              <a:off x="4298" y="3100"/>
              <a:ext cx="1430"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1867" i="1">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 = </a:t>
              </a: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endParaRPr kumimoji="1" lang="en-US" altLang="zh-CN" sz="1867" baseline="3000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1867">
                  <a:latin typeface="Times New Roman" panose="02020603050405020304" pitchFamily="18" charset="0"/>
                  <a:ea typeface="思源黑体 CN Normal" panose="020B0400000000000000" pitchFamily="34" charset="-122"/>
                  <a:cs typeface="Times New Roman" panose="02020603050405020304" pitchFamily="18" charset="0"/>
                </a:rPr>
                <a:t>检测到发生碰撞</a:t>
              </a:r>
            </a:p>
            <a:p>
              <a:pPr>
                <a:lnSpc>
                  <a:spcPct val="90000"/>
                </a:lnSpc>
                <a:spcBef>
                  <a:spcPct val="0"/>
                </a:spcBef>
                <a:buClrTx/>
                <a:buSzTx/>
                <a:buFontTx/>
                <a:buNone/>
              </a:pPr>
              <a:r>
                <a:rPr kumimoji="1" lang="zh-CN" altLang="en-US" sz="1867">
                  <a:latin typeface="Times New Roman" panose="02020603050405020304" pitchFamily="18" charset="0"/>
                  <a:ea typeface="思源黑体 CN Normal" panose="020B0400000000000000" pitchFamily="34" charset="-122"/>
                  <a:cs typeface="Times New Roman" panose="02020603050405020304" pitchFamily="18" charset="0"/>
                </a:rPr>
                <a:t>停止发送</a:t>
              </a:r>
            </a:p>
          </p:txBody>
        </p:sp>
        <p:sp>
          <p:nvSpPr>
            <p:cNvPr id="102" name="Text Box 73">
              <a:extLst>
                <a:ext uri="{FF2B5EF4-FFF2-40B4-BE49-F238E27FC236}">
                  <a16:creationId xmlns:a16="http://schemas.microsoft.com/office/drawing/2014/main" id="{A4439B54-872D-4FFA-942A-67AC6250EA2A}"/>
                </a:ext>
              </a:extLst>
            </p:cNvPr>
            <p:cNvSpPr txBox="1">
              <a:spLocks noChangeArrowheads="1"/>
            </p:cNvSpPr>
            <p:nvPr/>
          </p:nvSpPr>
          <p:spPr bwMode="auto">
            <a:xfrm>
              <a:off x="2835" y="3339"/>
              <a:ext cx="555"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67"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STOP</a:t>
              </a:r>
            </a:p>
          </p:txBody>
        </p:sp>
      </p:grpSp>
      <p:grpSp>
        <p:nvGrpSpPr>
          <p:cNvPr id="103" name="Group 74">
            <a:extLst>
              <a:ext uri="{FF2B5EF4-FFF2-40B4-BE49-F238E27FC236}">
                <a16:creationId xmlns:a16="http://schemas.microsoft.com/office/drawing/2014/main" id="{4B0A35D6-8379-4FF6-9B3F-57B84F51C91A}"/>
              </a:ext>
            </a:extLst>
          </p:cNvPr>
          <p:cNvGrpSpPr>
            <a:grpSpLocks/>
          </p:cNvGrpSpPr>
          <p:nvPr/>
        </p:nvGrpSpPr>
        <p:grpSpPr bwMode="auto">
          <a:xfrm>
            <a:off x="2558896" y="5560804"/>
            <a:ext cx="2204210" cy="890107"/>
            <a:chOff x="331" y="3566"/>
            <a:chExt cx="1518" cy="613"/>
          </a:xfrm>
        </p:grpSpPr>
        <p:sp>
          <p:nvSpPr>
            <p:cNvPr id="104" name="Text Box 75">
              <a:extLst>
                <a:ext uri="{FF2B5EF4-FFF2-40B4-BE49-F238E27FC236}">
                  <a16:creationId xmlns:a16="http://schemas.microsoft.com/office/drawing/2014/main" id="{BAE0B13C-06F0-40A0-BB4F-B71FED213A6B}"/>
                </a:ext>
              </a:extLst>
            </p:cNvPr>
            <p:cNvSpPr txBox="1">
              <a:spLocks noChangeArrowheads="1"/>
            </p:cNvSpPr>
            <p:nvPr/>
          </p:nvSpPr>
          <p:spPr bwMode="auto">
            <a:xfrm>
              <a:off x="331" y="3581"/>
              <a:ext cx="785"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lnSpc>
                  <a:spcPct val="90000"/>
                </a:lnSpc>
                <a:spcBef>
                  <a:spcPct val="0"/>
                </a:spcBef>
                <a:buClrTx/>
                <a:buSzTx/>
                <a:buFontTx/>
                <a:buNone/>
              </a:pPr>
              <a:r>
                <a:rPr kumimoji="1" lang="en-US" altLang="zh-CN" sz="1867" i="1"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 2</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a:t>
              </a:r>
              <a:endParaRPr kumimoji="1" lang="en-US" altLang="zh-CN" sz="1867" baseline="30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r">
                <a:lnSpc>
                  <a:spcPct val="90000"/>
                </a:lnSpc>
                <a:spcBef>
                  <a:spcPct val="0"/>
                </a:spcBef>
                <a:buClrTx/>
                <a:buSzTx/>
                <a:buFontTx/>
                <a:buNone/>
              </a:pP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检测到</a:t>
              </a:r>
            </a:p>
            <a:p>
              <a:pPr algn="r">
                <a:lnSpc>
                  <a:spcPct val="90000"/>
                </a:lnSpc>
                <a:spcBef>
                  <a:spcPct val="0"/>
                </a:spcBef>
                <a:buClrTx/>
                <a:buSzTx/>
                <a:buFontTx/>
                <a:buNone/>
              </a:pP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发生碰撞</a:t>
              </a:r>
            </a:p>
          </p:txBody>
        </p:sp>
        <p:sp>
          <p:nvSpPr>
            <p:cNvPr id="105" name="Text Box 76">
              <a:extLst>
                <a:ext uri="{FF2B5EF4-FFF2-40B4-BE49-F238E27FC236}">
                  <a16:creationId xmlns:a16="http://schemas.microsoft.com/office/drawing/2014/main" id="{47232AF1-7226-4222-BEDB-29A989638735}"/>
                </a:ext>
              </a:extLst>
            </p:cNvPr>
            <p:cNvSpPr txBox="1">
              <a:spLocks noChangeArrowheads="1"/>
            </p:cNvSpPr>
            <p:nvPr/>
          </p:nvSpPr>
          <p:spPr bwMode="auto">
            <a:xfrm>
              <a:off x="1294" y="3566"/>
              <a:ext cx="555"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67"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STOP</a:t>
              </a:r>
            </a:p>
          </p:txBody>
        </p:sp>
      </p:grpSp>
      <p:sp>
        <p:nvSpPr>
          <p:cNvPr id="106" name="Rectangle 77">
            <a:extLst>
              <a:ext uri="{FF2B5EF4-FFF2-40B4-BE49-F238E27FC236}">
                <a16:creationId xmlns:a16="http://schemas.microsoft.com/office/drawing/2014/main" id="{40FECAE4-277D-4971-9268-F06DAC1EDD5D}"/>
              </a:ext>
            </a:extLst>
          </p:cNvPr>
          <p:cNvSpPr>
            <a:spLocks noChangeArrowheads="1"/>
          </p:cNvSpPr>
          <p:nvPr/>
        </p:nvSpPr>
        <p:spPr bwMode="auto">
          <a:xfrm>
            <a:off x="3626151" y="5085981"/>
            <a:ext cx="365916" cy="458847"/>
          </a:xfrm>
          <a:prstGeom prst="rect">
            <a:avLst/>
          </a:prstGeom>
          <a:solidFill>
            <a:schemeClr val="bg1"/>
          </a:solidFill>
          <a:ln w="19050">
            <a:solidFill>
              <a:schemeClr val="tx1"/>
            </a:solidFill>
            <a:miter lim="800000"/>
            <a:headEnd/>
            <a:tailEnd/>
          </a:ln>
        </p:spPr>
        <p:txBody>
          <a:bodyPr wrap="none" lIns="91440" tIns="45720" rIns="91440" bIns="45720"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A</a:t>
            </a:r>
          </a:p>
        </p:txBody>
      </p:sp>
      <p:sp>
        <p:nvSpPr>
          <p:cNvPr id="107" name="Rectangle 78">
            <a:extLst>
              <a:ext uri="{FF2B5EF4-FFF2-40B4-BE49-F238E27FC236}">
                <a16:creationId xmlns:a16="http://schemas.microsoft.com/office/drawing/2014/main" id="{D7AA490C-D732-4588-8931-A72BD9382407}"/>
              </a:ext>
            </a:extLst>
          </p:cNvPr>
          <p:cNvSpPr>
            <a:spLocks noChangeArrowheads="1"/>
          </p:cNvSpPr>
          <p:nvPr/>
        </p:nvSpPr>
        <p:spPr bwMode="auto">
          <a:xfrm>
            <a:off x="7935831" y="4374477"/>
            <a:ext cx="365916" cy="461751"/>
          </a:xfrm>
          <a:prstGeom prst="rect">
            <a:avLst/>
          </a:prstGeom>
          <a:solidFill>
            <a:schemeClr val="bg1"/>
          </a:solidFill>
          <a:ln w="19050">
            <a:solidFill>
              <a:schemeClr val="tx1"/>
            </a:solidFill>
            <a:miter lim="800000"/>
            <a:headEnd/>
            <a:tailEnd/>
          </a:ln>
        </p:spPr>
        <p:txBody>
          <a:bodyPr wrap="none" lIns="91440" tIns="45720" rIns="91440" bIns="45720"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B</a:t>
            </a:r>
          </a:p>
        </p:txBody>
      </p:sp>
      <p:grpSp>
        <p:nvGrpSpPr>
          <p:cNvPr id="4" name="组合 3">
            <a:extLst>
              <a:ext uri="{FF2B5EF4-FFF2-40B4-BE49-F238E27FC236}">
                <a16:creationId xmlns:a16="http://schemas.microsoft.com/office/drawing/2014/main" id="{8C7FF620-2656-471A-B2D2-1D2EF4DE80F5}"/>
              </a:ext>
            </a:extLst>
          </p:cNvPr>
          <p:cNvGrpSpPr/>
          <p:nvPr/>
        </p:nvGrpSpPr>
        <p:grpSpPr>
          <a:xfrm>
            <a:off x="3817823" y="523643"/>
            <a:ext cx="4274831" cy="407014"/>
            <a:chOff x="1688383" y="304006"/>
            <a:chExt cx="4274831" cy="407015"/>
          </a:xfrm>
        </p:grpSpPr>
        <p:sp>
          <p:nvSpPr>
            <p:cNvPr id="26" name="Line 8">
              <a:extLst>
                <a:ext uri="{FF2B5EF4-FFF2-40B4-BE49-F238E27FC236}">
                  <a16:creationId xmlns:a16="http://schemas.microsoft.com/office/drawing/2014/main" id="{E43A1CB4-0905-44DF-8626-F26347414411}"/>
                </a:ext>
              </a:extLst>
            </p:cNvPr>
            <p:cNvSpPr>
              <a:spLocks noChangeShapeType="1"/>
            </p:cNvSpPr>
            <p:nvPr/>
          </p:nvSpPr>
          <p:spPr bwMode="auto">
            <a:xfrm>
              <a:off x="1688383" y="495676"/>
              <a:ext cx="4274831" cy="0"/>
            </a:xfrm>
            <a:prstGeom prst="line">
              <a:avLst/>
            </a:prstGeom>
            <a:noFill/>
            <a:ln w="19050">
              <a:solidFill>
                <a:srgbClr val="009FF6"/>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Rectangle 9">
              <a:extLst>
                <a:ext uri="{FF2B5EF4-FFF2-40B4-BE49-F238E27FC236}">
                  <a16:creationId xmlns:a16="http://schemas.microsoft.com/office/drawing/2014/main" id="{72B01FEA-F974-4E5D-8CE8-F11B83F059DE}"/>
                </a:ext>
              </a:extLst>
            </p:cNvPr>
            <p:cNvSpPr>
              <a:spLocks noChangeArrowheads="1"/>
            </p:cNvSpPr>
            <p:nvPr/>
          </p:nvSpPr>
          <p:spPr bwMode="auto">
            <a:xfrm>
              <a:off x="3397444" y="304006"/>
              <a:ext cx="729369" cy="407015"/>
            </a:xfrm>
            <a:prstGeom prst="rect">
              <a:avLst/>
            </a:prstGeom>
            <a:solidFill>
              <a:srgbClr val="FBEFD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1 km</a:t>
              </a:r>
            </a:p>
          </p:txBody>
        </p:sp>
      </p:grpSp>
      <p:sp>
        <p:nvSpPr>
          <p:cNvPr id="34" name="Line 11">
            <a:extLst>
              <a:ext uri="{FF2B5EF4-FFF2-40B4-BE49-F238E27FC236}">
                <a16:creationId xmlns:a16="http://schemas.microsoft.com/office/drawing/2014/main" id="{F4283A44-54C2-4D1B-B57D-8BEA5BD19363}"/>
              </a:ext>
            </a:extLst>
          </p:cNvPr>
          <p:cNvSpPr>
            <a:spLocks noChangeShapeType="1"/>
          </p:cNvSpPr>
          <p:nvPr/>
        </p:nvSpPr>
        <p:spPr bwMode="auto">
          <a:xfrm>
            <a:off x="3817822" y="983942"/>
            <a:ext cx="4251599" cy="794271"/>
          </a:xfrm>
          <a:prstGeom prst="line">
            <a:avLst/>
          </a:prstGeom>
          <a:noFill/>
          <a:ln w="19050">
            <a:solidFill>
              <a:schemeClr val="tx1"/>
            </a:solidFill>
            <a:round/>
            <a:headEnd/>
            <a:tailEnd type="triangle" w="med" len="lg"/>
          </a:ln>
        </p:spPr>
        <p:txBody>
          <a:bodyPr wrap="none" lIns="91440" tIns="45720" rIns="91440" bIns="45720" anchor="ct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12">
            <a:extLst>
              <a:ext uri="{FF2B5EF4-FFF2-40B4-BE49-F238E27FC236}">
                <a16:creationId xmlns:a16="http://schemas.microsoft.com/office/drawing/2014/main" id="{1667D173-397C-4160-990F-C9B6010B0787}"/>
              </a:ext>
            </a:extLst>
          </p:cNvPr>
          <p:cNvSpPr>
            <a:spLocks noChangeArrowheads="1"/>
          </p:cNvSpPr>
          <p:nvPr/>
        </p:nvSpPr>
        <p:spPr bwMode="auto">
          <a:xfrm>
            <a:off x="3579687" y="664491"/>
            <a:ext cx="355868" cy="37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a:latin typeface="Times New Roman" panose="02020603050405020304" pitchFamily="18" charset="0"/>
                <a:ea typeface="思源黑体 CN Normal" panose="020B0400000000000000" pitchFamily="34" charset="-122"/>
                <a:cs typeface="Times New Roman" panose="02020603050405020304" pitchFamily="18" charset="0"/>
              </a:rPr>
              <a:t>A</a:t>
            </a:r>
          </a:p>
        </p:txBody>
      </p:sp>
      <p:sp>
        <p:nvSpPr>
          <p:cNvPr id="36" name="Rectangle 13">
            <a:extLst>
              <a:ext uri="{FF2B5EF4-FFF2-40B4-BE49-F238E27FC236}">
                <a16:creationId xmlns:a16="http://schemas.microsoft.com/office/drawing/2014/main" id="{C1B2F1AB-321E-4635-BBE4-A8FEA705A949}"/>
              </a:ext>
            </a:extLst>
          </p:cNvPr>
          <p:cNvSpPr>
            <a:spLocks noChangeArrowheads="1"/>
          </p:cNvSpPr>
          <p:nvPr/>
        </p:nvSpPr>
        <p:spPr bwMode="auto">
          <a:xfrm>
            <a:off x="7991010" y="664491"/>
            <a:ext cx="343044" cy="37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B</a:t>
            </a:r>
          </a:p>
        </p:txBody>
      </p:sp>
      <p:grpSp>
        <p:nvGrpSpPr>
          <p:cNvPr id="7" name="组合 6">
            <a:extLst>
              <a:ext uri="{FF2B5EF4-FFF2-40B4-BE49-F238E27FC236}">
                <a16:creationId xmlns:a16="http://schemas.microsoft.com/office/drawing/2014/main" id="{51C0743D-BDFB-406E-8A9C-DD8465C894B5}"/>
              </a:ext>
            </a:extLst>
          </p:cNvPr>
          <p:cNvGrpSpPr/>
          <p:nvPr/>
        </p:nvGrpSpPr>
        <p:grpSpPr>
          <a:xfrm>
            <a:off x="3505637" y="1297583"/>
            <a:ext cx="309382" cy="997559"/>
            <a:chOff x="1376193" y="1077947"/>
            <a:chExt cx="309382" cy="997558"/>
          </a:xfrm>
        </p:grpSpPr>
        <p:sp>
          <p:nvSpPr>
            <p:cNvPr id="37" name="Line 14">
              <a:extLst>
                <a:ext uri="{FF2B5EF4-FFF2-40B4-BE49-F238E27FC236}">
                  <a16:creationId xmlns:a16="http://schemas.microsoft.com/office/drawing/2014/main" id="{D0D2B423-89A7-4906-A47B-63F7177EC13E}"/>
                </a:ext>
              </a:extLst>
            </p:cNvPr>
            <p:cNvSpPr>
              <a:spLocks noChangeShapeType="1"/>
            </p:cNvSpPr>
            <p:nvPr/>
          </p:nvSpPr>
          <p:spPr bwMode="auto">
            <a:xfrm flipH="1">
              <a:off x="1576576" y="1077947"/>
              <a:ext cx="5808" cy="997558"/>
            </a:xfrm>
            <a:prstGeom prst="line">
              <a:avLst/>
            </a:prstGeom>
            <a:noFill/>
            <a:ln w="19050">
              <a:solidFill>
                <a:srgbClr val="009FF6"/>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15">
              <a:extLst>
                <a:ext uri="{FF2B5EF4-FFF2-40B4-BE49-F238E27FC236}">
                  <a16:creationId xmlns:a16="http://schemas.microsoft.com/office/drawing/2014/main" id="{03DBB594-B927-4D54-AD64-91A0931F6A12}"/>
                </a:ext>
              </a:extLst>
            </p:cNvPr>
            <p:cNvSpPr>
              <a:spLocks noChangeArrowheads="1"/>
            </p:cNvSpPr>
            <p:nvPr/>
          </p:nvSpPr>
          <p:spPr bwMode="auto">
            <a:xfrm>
              <a:off x="1376193" y="1381425"/>
              <a:ext cx="309382" cy="407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i="1" dirty="0">
                  <a:latin typeface="Times New Roman" panose="02020603050405020304" pitchFamily="18" charset="0"/>
                  <a:ea typeface="思源黑体 CN Normal" panose="020B0400000000000000" pitchFamily="34" charset="-122"/>
                  <a:cs typeface="Times New Roman" panose="02020603050405020304" pitchFamily="18" charset="0"/>
                </a:rPr>
                <a:t>t</a:t>
              </a:r>
            </a:p>
          </p:txBody>
        </p:sp>
      </p:grpSp>
      <p:grpSp>
        <p:nvGrpSpPr>
          <p:cNvPr id="5" name="组合 4">
            <a:extLst>
              <a:ext uri="{FF2B5EF4-FFF2-40B4-BE49-F238E27FC236}">
                <a16:creationId xmlns:a16="http://schemas.microsoft.com/office/drawing/2014/main" id="{E70EBA78-E0C8-477A-B0D0-A64509C629E6}"/>
              </a:ext>
            </a:extLst>
          </p:cNvPr>
          <p:cNvGrpSpPr/>
          <p:nvPr/>
        </p:nvGrpSpPr>
        <p:grpSpPr>
          <a:xfrm>
            <a:off x="3813465" y="973777"/>
            <a:ext cx="4273379" cy="1664048"/>
            <a:chOff x="1684027" y="754141"/>
            <a:chExt cx="4273378" cy="1664048"/>
          </a:xfrm>
        </p:grpSpPr>
        <p:sp>
          <p:nvSpPr>
            <p:cNvPr id="25" name="Line 7">
              <a:extLst>
                <a:ext uri="{FF2B5EF4-FFF2-40B4-BE49-F238E27FC236}">
                  <a16:creationId xmlns:a16="http://schemas.microsoft.com/office/drawing/2014/main" id="{C954CB4B-6B54-494C-92F9-E246982BB9A5}"/>
                </a:ext>
              </a:extLst>
            </p:cNvPr>
            <p:cNvSpPr>
              <a:spLocks noChangeShapeType="1"/>
            </p:cNvSpPr>
            <p:nvPr/>
          </p:nvSpPr>
          <p:spPr bwMode="auto">
            <a:xfrm>
              <a:off x="1694191" y="759949"/>
              <a:ext cx="4263214" cy="0"/>
            </a:xfrm>
            <a:prstGeom prst="line">
              <a:avLst/>
            </a:prstGeom>
            <a:noFill/>
            <a:ln w="38100" cmpd="dbl">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Line 10">
              <a:extLst>
                <a:ext uri="{FF2B5EF4-FFF2-40B4-BE49-F238E27FC236}">
                  <a16:creationId xmlns:a16="http://schemas.microsoft.com/office/drawing/2014/main" id="{A99692B9-EBD6-4B42-91E0-80849D3F6E59}"/>
                </a:ext>
              </a:extLst>
            </p:cNvPr>
            <p:cNvSpPr>
              <a:spLocks noChangeShapeType="1"/>
            </p:cNvSpPr>
            <p:nvPr/>
          </p:nvSpPr>
          <p:spPr bwMode="auto">
            <a:xfrm>
              <a:off x="1684027" y="764305"/>
              <a:ext cx="0" cy="1653884"/>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16">
              <a:extLst>
                <a:ext uri="{FF2B5EF4-FFF2-40B4-BE49-F238E27FC236}">
                  <a16:creationId xmlns:a16="http://schemas.microsoft.com/office/drawing/2014/main" id="{4E3D5AA8-91F5-470E-AAD7-5ED1AD85C154}"/>
                </a:ext>
              </a:extLst>
            </p:cNvPr>
            <p:cNvSpPr>
              <a:spLocks noChangeShapeType="1"/>
            </p:cNvSpPr>
            <p:nvPr/>
          </p:nvSpPr>
          <p:spPr bwMode="auto">
            <a:xfrm>
              <a:off x="5957405" y="754141"/>
              <a:ext cx="0" cy="1357665"/>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0" name="Line 17">
            <a:extLst>
              <a:ext uri="{FF2B5EF4-FFF2-40B4-BE49-F238E27FC236}">
                <a16:creationId xmlns:a16="http://schemas.microsoft.com/office/drawing/2014/main" id="{E95997C7-D67C-40A8-8895-706B272C2F57}"/>
              </a:ext>
            </a:extLst>
          </p:cNvPr>
          <p:cNvSpPr>
            <a:spLocks noChangeShapeType="1"/>
          </p:cNvSpPr>
          <p:nvPr/>
        </p:nvSpPr>
        <p:spPr bwMode="auto">
          <a:xfrm flipH="1">
            <a:off x="3813467" y="1627200"/>
            <a:ext cx="4271927" cy="804435"/>
          </a:xfrm>
          <a:prstGeom prst="line">
            <a:avLst/>
          </a:prstGeom>
          <a:noFill/>
          <a:ln w="76200">
            <a:solidFill>
              <a:schemeClr val="accent2"/>
            </a:solidFill>
            <a:round/>
            <a:headEnd/>
            <a:tailEnd type="triangle" w="sm" len="me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1" name="Group 18">
            <a:extLst>
              <a:ext uri="{FF2B5EF4-FFF2-40B4-BE49-F238E27FC236}">
                <a16:creationId xmlns:a16="http://schemas.microsoft.com/office/drawing/2014/main" id="{03A1B605-17B8-465C-9616-B6FD4F2173F2}"/>
              </a:ext>
            </a:extLst>
          </p:cNvPr>
          <p:cNvGrpSpPr>
            <a:grpSpLocks/>
          </p:cNvGrpSpPr>
          <p:nvPr/>
        </p:nvGrpSpPr>
        <p:grpSpPr bwMode="auto">
          <a:xfrm>
            <a:off x="6962959" y="979585"/>
            <a:ext cx="882847" cy="726024"/>
            <a:chOff x="3364" y="411"/>
            <a:chExt cx="608" cy="500"/>
          </a:xfrm>
          <a:solidFill>
            <a:srgbClr val="009FF6"/>
          </a:solidFill>
          <a:effectLst/>
        </p:grpSpPr>
        <p:sp>
          <p:nvSpPr>
            <p:cNvPr id="47" name="Line 19">
              <a:extLst>
                <a:ext uri="{FF2B5EF4-FFF2-40B4-BE49-F238E27FC236}">
                  <a16:creationId xmlns:a16="http://schemas.microsoft.com/office/drawing/2014/main" id="{6ACC7647-BAC0-423B-A8E1-BC9B8F78D4BA}"/>
                </a:ext>
              </a:extLst>
            </p:cNvPr>
            <p:cNvSpPr>
              <a:spLocks noChangeShapeType="1"/>
            </p:cNvSpPr>
            <p:nvPr/>
          </p:nvSpPr>
          <p:spPr bwMode="auto">
            <a:xfrm>
              <a:off x="3755" y="728"/>
              <a:ext cx="112" cy="183"/>
            </a:xfrm>
            <a:prstGeom prst="line">
              <a:avLst/>
            </a:prstGeom>
            <a:grpFill/>
            <a:ln w="28575">
              <a:noFill/>
              <a:round/>
              <a:headEnd/>
              <a:tailEnd type="triangle" w="sm" len="med"/>
            </a:ln>
          </p:spPr>
          <p:txBody>
            <a:bodyPr wrap="none" anchor="ctr"/>
            <a:lstStyle/>
            <a:p>
              <a:endParaRPr lang="zh-CN" altLang="en-US" sz="16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AutoShape 20">
              <a:extLst>
                <a:ext uri="{FF2B5EF4-FFF2-40B4-BE49-F238E27FC236}">
                  <a16:creationId xmlns:a16="http://schemas.microsoft.com/office/drawing/2014/main" id="{CDE96A44-8392-4234-BD4A-0BDAF8F4513C}"/>
                </a:ext>
              </a:extLst>
            </p:cNvPr>
            <p:cNvSpPr>
              <a:spLocks noChangeArrowheads="1"/>
            </p:cNvSpPr>
            <p:nvPr/>
          </p:nvSpPr>
          <p:spPr bwMode="auto">
            <a:xfrm>
              <a:off x="3364" y="411"/>
              <a:ext cx="608" cy="454"/>
            </a:xfrm>
            <a:prstGeom prst="irregularSeal1">
              <a:avLst/>
            </a:prstGeom>
            <a:grpFill/>
            <a:ln w="12700">
              <a:noFill/>
              <a:miter lim="800000"/>
              <a:headEnd/>
              <a:tailEnd/>
            </a:ln>
            <a:effectLst>
              <a:outerShdw dist="35921" dir="2700000" algn="ctr" rotWithShape="0">
                <a:schemeClr val="bg2"/>
              </a:outerShdw>
            </a:effec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碰撞</a:t>
              </a:r>
            </a:p>
          </p:txBody>
        </p:sp>
      </p:grpSp>
      <p:grpSp>
        <p:nvGrpSpPr>
          <p:cNvPr id="52" name="Group 23">
            <a:extLst>
              <a:ext uri="{FF2B5EF4-FFF2-40B4-BE49-F238E27FC236}">
                <a16:creationId xmlns:a16="http://schemas.microsoft.com/office/drawing/2014/main" id="{1EBA1070-281C-424F-808D-AD0D286E95C1}"/>
              </a:ext>
            </a:extLst>
          </p:cNvPr>
          <p:cNvGrpSpPr>
            <a:grpSpLocks/>
          </p:cNvGrpSpPr>
          <p:nvPr/>
        </p:nvGrpSpPr>
        <p:grpSpPr bwMode="auto">
          <a:xfrm>
            <a:off x="2319312" y="1477637"/>
            <a:ext cx="3875515" cy="1126791"/>
            <a:chOff x="166" y="754"/>
            <a:chExt cx="2669" cy="776"/>
          </a:xfrm>
        </p:grpSpPr>
        <p:sp>
          <p:nvSpPr>
            <p:cNvPr id="53" name="Text Box 24">
              <a:extLst>
                <a:ext uri="{FF2B5EF4-FFF2-40B4-BE49-F238E27FC236}">
                  <a16:creationId xmlns:a16="http://schemas.microsoft.com/office/drawing/2014/main" id="{64047A73-BE7C-4A52-A352-7E253AB33A57}"/>
                </a:ext>
              </a:extLst>
            </p:cNvPr>
            <p:cNvSpPr txBox="1">
              <a:spLocks noChangeArrowheads="1"/>
            </p:cNvSpPr>
            <p:nvPr/>
          </p:nvSpPr>
          <p:spPr bwMode="auto">
            <a:xfrm>
              <a:off x="166" y="1269"/>
              <a:ext cx="7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i="1"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 2</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a:t>
              </a:r>
            </a:p>
          </p:txBody>
        </p:sp>
        <p:sp>
          <p:nvSpPr>
            <p:cNvPr id="54" name="Line 25">
              <a:extLst>
                <a:ext uri="{FF2B5EF4-FFF2-40B4-BE49-F238E27FC236}">
                  <a16:creationId xmlns:a16="http://schemas.microsoft.com/office/drawing/2014/main" id="{A0AE118A-1908-4313-9D4B-0F6CEDDBFE1D}"/>
                </a:ext>
              </a:extLst>
            </p:cNvPr>
            <p:cNvSpPr>
              <a:spLocks noChangeShapeType="1"/>
            </p:cNvSpPr>
            <p:nvPr/>
          </p:nvSpPr>
          <p:spPr bwMode="auto">
            <a:xfrm>
              <a:off x="913" y="1417"/>
              <a:ext cx="260"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5" name="Group 26">
              <a:extLst>
                <a:ext uri="{FF2B5EF4-FFF2-40B4-BE49-F238E27FC236}">
                  <a16:creationId xmlns:a16="http://schemas.microsoft.com/office/drawing/2014/main" id="{A7C10F17-F049-46D3-B8D2-7C71F630424B}"/>
                </a:ext>
              </a:extLst>
            </p:cNvPr>
            <p:cNvGrpSpPr>
              <a:grpSpLocks/>
            </p:cNvGrpSpPr>
            <p:nvPr/>
          </p:nvGrpSpPr>
          <p:grpSpPr bwMode="auto">
            <a:xfrm>
              <a:off x="1247" y="754"/>
              <a:ext cx="1588" cy="272"/>
              <a:chOff x="1247" y="754"/>
              <a:chExt cx="1588" cy="272"/>
            </a:xfrm>
          </p:grpSpPr>
          <p:sp>
            <p:nvSpPr>
              <p:cNvPr id="56" name="AutoShape 27">
                <a:extLst>
                  <a:ext uri="{FF2B5EF4-FFF2-40B4-BE49-F238E27FC236}">
                    <a16:creationId xmlns:a16="http://schemas.microsoft.com/office/drawing/2014/main" id="{4976458F-20EB-4338-AE25-5A2BE414D846}"/>
                  </a:ext>
                </a:extLst>
              </p:cNvPr>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chemeClr val="accent2">
                  <a:lumMod val="40000"/>
                  <a:lumOff val="60000"/>
                </a:schemeClr>
              </a:solidFill>
              <a:ln w="1905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Text Box 28">
                <a:extLst>
                  <a:ext uri="{FF2B5EF4-FFF2-40B4-BE49-F238E27FC236}">
                    <a16:creationId xmlns:a16="http://schemas.microsoft.com/office/drawing/2014/main" id="{0364EB36-4B53-4A1B-9742-ED9F85B51B0C}"/>
                  </a:ext>
                </a:extLst>
              </p:cNvPr>
              <p:cNvSpPr txBox="1">
                <a:spLocks noChangeArrowheads="1"/>
              </p:cNvSpPr>
              <p:nvPr/>
            </p:nvSpPr>
            <p:spPr bwMode="auto">
              <a:xfrm>
                <a:off x="1247" y="754"/>
                <a:ext cx="158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检测到发生碰撞</a:t>
                </a:r>
              </a:p>
            </p:txBody>
          </p:sp>
        </p:grpSp>
      </p:grpSp>
      <p:grpSp>
        <p:nvGrpSpPr>
          <p:cNvPr id="58" name="Group 29">
            <a:extLst>
              <a:ext uri="{FF2B5EF4-FFF2-40B4-BE49-F238E27FC236}">
                <a16:creationId xmlns:a16="http://schemas.microsoft.com/office/drawing/2014/main" id="{C2284D20-83CE-4678-B94D-F0CB0DD0313E}"/>
              </a:ext>
            </a:extLst>
          </p:cNvPr>
          <p:cNvGrpSpPr>
            <a:grpSpLocks/>
          </p:cNvGrpSpPr>
          <p:nvPr/>
        </p:nvGrpSpPr>
        <p:grpSpPr bwMode="auto">
          <a:xfrm>
            <a:off x="8128957" y="870681"/>
            <a:ext cx="1687281" cy="903175"/>
            <a:chOff x="4167" y="336"/>
            <a:chExt cx="1162" cy="622"/>
          </a:xfrm>
        </p:grpSpPr>
        <p:grpSp>
          <p:nvGrpSpPr>
            <p:cNvPr id="59" name="Group 30">
              <a:extLst>
                <a:ext uri="{FF2B5EF4-FFF2-40B4-BE49-F238E27FC236}">
                  <a16:creationId xmlns:a16="http://schemas.microsoft.com/office/drawing/2014/main" id="{7E0233AF-EF68-474E-ACFA-1438A44BA87B}"/>
                </a:ext>
              </a:extLst>
            </p:cNvPr>
            <p:cNvGrpSpPr>
              <a:grpSpLocks/>
            </p:cNvGrpSpPr>
            <p:nvPr/>
          </p:nvGrpSpPr>
          <p:grpSpPr bwMode="auto">
            <a:xfrm>
              <a:off x="4167" y="697"/>
              <a:ext cx="1027" cy="261"/>
              <a:chOff x="4167" y="697"/>
              <a:chExt cx="1027" cy="261"/>
            </a:xfrm>
          </p:grpSpPr>
          <p:sp>
            <p:nvSpPr>
              <p:cNvPr id="63" name="Line 31">
                <a:extLst>
                  <a:ext uri="{FF2B5EF4-FFF2-40B4-BE49-F238E27FC236}">
                    <a16:creationId xmlns:a16="http://schemas.microsoft.com/office/drawing/2014/main" id="{691F8F99-DE98-4ACE-95A1-E05308581BC8}"/>
                  </a:ext>
                </a:extLst>
              </p:cNvPr>
              <p:cNvSpPr>
                <a:spLocks noChangeShapeType="1"/>
              </p:cNvSpPr>
              <p:nvPr/>
            </p:nvSpPr>
            <p:spPr bwMode="auto">
              <a:xfrm flipH="1">
                <a:off x="4167" y="847"/>
                <a:ext cx="261"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Text Box 32">
                <a:extLst>
                  <a:ext uri="{FF2B5EF4-FFF2-40B4-BE49-F238E27FC236}">
                    <a16:creationId xmlns:a16="http://schemas.microsoft.com/office/drawing/2014/main" id="{4218A132-F659-4F30-8B95-30FEFDE3B1BA}"/>
                  </a:ext>
                </a:extLst>
              </p:cNvPr>
              <p:cNvSpPr txBox="1">
                <a:spLocks noChangeArrowheads="1"/>
              </p:cNvSpPr>
              <p:nvPr/>
            </p:nvSpPr>
            <p:spPr bwMode="auto">
              <a:xfrm>
                <a:off x="4411" y="697"/>
                <a:ext cx="783"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i="1" dirty="0">
                    <a:latin typeface="Times New Roman" panose="02020603050405020304" pitchFamily="18" charset="0"/>
                    <a:ea typeface="思源黑体 CN Normal" panose="020B0400000000000000" pitchFamily="34" charset="-122"/>
                    <a:cs typeface="Times New Roman" panose="02020603050405020304" pitchFamily="18" charset="0"/>
                  </a:rPr>
                  <a:t>  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 </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a:t>
                </a:r>
                <a:r>
                  <a:rPr kumimoji="1" lang="en-US" altLang="zh-CN" sz="1867" baseline="300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nvGrpSpPr>
            <p:cNvPr id="60" name="Group 33">
              <a:extLst>
                <a:ext uri="{FF2B5EF4-FFF2-40B4-BE49-F238E27FC236}">
                  <a16:creationId xmlns:a16="http://schemas.microsoft.com/office/drawing/2014/main" id="{22CAAF88-E4AC-4331-B54F-A6EA7907274A}"/>
                </a:ext>
              </a:extLst>
            </p:cNvPr>
            <p:cNvGrpSpPr>
              <a:grpSpLocks/>
            </p:cNvGrpSpPr>
            <p:nvPr/>
          </p:nvGrpSpPr>
          <p:grpSpPr bwMode="auto">
            <a:xfrm>
              <a:off x="4286" y="336"/>
              <a:ext cx="1043" cy="261"/>
              <a:chOff x="4286" y="336"/>
              <a:chExt cx="1043" cy="261"/>
            </a:xfrm>
          </p:grpSpPr>
          <p:sp>
            <p:nvSpPr>
              <p:cNvPr id="61" name="AutoShape 34">
                <a:extLst>
                  <a:ext uri="{FF2B5EF4-FFF2-40B4-BE49-F238E27FC236}">
                    <a16:creationId xmlns:a16="http://schemas.microsoft.com/office/drawing/2014/main" id="{A6C236B8-FDCE-48F5-8BEF-AA5FFD8BC225}"/>
                  </a:ext>
                </a:extLst>
              </p:cNvPr>
              <p:cNvSpPr>
                <a:spLocks noChangeArrowheads="1"/>
              </p:cNvSpPr>
              <p:nvPr/>
            </p:nvSpPr>
            <p:spPr bwMode="auto">
              <a:xfrm>
                <a:off x="4341" y="346"/>
                <a:ext cx="988" cy="246"/>
              </a:xfrm>
              <a:prstGeom prst="wedgeRoundRectCallout">
                <a:avLst>
                  <a:gd name="adj1" fmla="val -70042"/>
                  <a:gd name="adj2" fmla="val 145528"/>
                  <a:gd name="adj3" fmla="val 16667"/>
                </a:avLst>
              </a:prstGeom>
              <a:solidFill>
                <a:schemeClr val="accent2">
                  <a:lumMod val="40000"/>
                  <a:lumOff val="60000"/>
                </a:schemeClr>
              </a:solidFill>
              <a:ln w="1905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Text Box 35">
                <a:extLst>
                  <a:ext uri="{FF2B5EF4-FFF2-40B4-BE49-F238E27FC236}">
                    <a16:creationId xmlns:a16="http://schemas.microsoft.com/office/drawing/2014/main" id="{8C929D10-DC4D-4FEC-B8B0-957E2EC6040E}"/>
                  </a:ext>
                </a:extLst>
              </p:cNvPr>
              <p:cNvSpPr txBox="1">
                <a:spLocks noChangeArrowheads="1"/>
              </p:cNvSpPr>
              <p:nvPr/>
            </p:nvSpPr>
            <p:spPr bwMode="auto">
              <a:xfrm>
                <a:off x="4286" y="336"/>
                <a:ext cx="101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B </a:t>
                </a: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发送数据</a:t>
                </a:r>
              </a:p>
            </p:txBody>
          </p:sp>
        </p:grpSp>
      </p:grpSp>
      <p:grpSp>
        <p:nvGrpSpPr>
          <p:cNvPr id="65" name="Group 36">
            <a:extLst>
              <a:ext uri="{FF2B5EF4-FFF2-40B4-BE49-F238E27FC236}">
                <a16:creationId xmlns:a16="http://schemas.microsoft.com/office/drawing/2014/main" id="{53C2770F-6C66-4327-AD08-0D640FDEDD19}"/>
              </a:ext>
            </a:extLst>
          </p:cNvPr>
          <p:cNvGrpSpPr>
            <a:grpSpLocks/>
          </p:cNvGrpSpPr>
          <p:nvPr/>
        </p:nvGrpSpPr>
        <p:grpSpPr bwMode="auto">
          <a:xfrm>
            <a:off x="5727259" y="1638817"/>
            <a:ext cx="3482011" cy="961256"/>
            <a:chOff x="2513" y="865"/>
            <a:chExt cx="2398" cy="662"/>
          </a:xfrm>
        </p:grpSpPr>
        <p:grpSp>
          <p:nvGrpSpPr>
            <p:cNvPr id="66" name="Group 37">
              <a:extLst>
                <a:ext uri="{FF2B5EF4-FFF2-40B4-BE49-F238E27FC236}">
                  <a16:creationId xmlns:a16="http://schemas.microsoft.com/office/drawing/2014/main" id="{362D2A1C-9AC6-4252-83B8-18E98A1DA989}"/>
                </a:ext>
              </a:extLst>
            </p:cNvPr>
            <p:cNvGrpSpPr>
              <a:grpSpLocks/>
            </p:cNvGrpSpPr>
            <p:nvPr/>
          </p:nvGrpSpPr>
          <p:grpSpPr bwMode="auto">
            <a:xfrm>
              <a:off x="2513" y="1240"/>
              <a:ext cx="1595" cy="287"/>
              <a:chOff x="2513" y="1240"/>
              <a:chExt cx="1595" cy="287"/>
            </a:xfrm>
          </p:grpSpPr>
          <p:sp>
            <p:nvSpPr>
              <p:cNvPr id="69" name="AutoShape 38">
                <a:extLst>
                  <a:ext uri="{FF2B5EF4-FFF2-40B4-BE49-F238E27FC236}">
                    <a16:creationId xmlns:a16="http://schemas.microsoft.com/office/drawing/2014/main" id="{92A8A695-9713-406F-BE01-DE5353C870A1}"/>
                  </a:ext>
                </a:extLst>
              </p:cNvPr>
              <p:cNvSpPr>
                <a:spLocks noChangeArrowheads="1"/>
              </p:cNvSpPr>
              <p:nvPr/>
            </p:nvSpPr>
            <p:spPr bwMode="auto">
              <a:xfrm>
                <a:off x="2513" y="1281"/>
                <a:ext cx="1407" cy="246"/>
              </a:xfrm>
              <a:prstGeom prst="wedgeRoundRectCallout">
                <a:avLst>
                  <a:gd name="adj1" fmla="val 61231"/>
                  <a:gd name="adj2" fmla="val -165449"/>
                  <a:gd name="adj3" fmla="val 16667"/>
                </a:avLst>
              </a:prstGeom>
              <a:solidFill>
                <a:schemeClr val="accent2">
                  <a:lumMod val="40000"/>
                  <a:lumOff val="60000"/>
                </a:schemeClr>
              </a:solidFill>
              <a:ln w="1905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39">
                <a:extLst>
                  <a:ext uri="{FF2B5EF4-FFF2-40B4-BE49-F238E27FC236}">
                    <a16:creationId xmlns:a16="http://schemas.microsoft.com/office/drawing/2014/main" id="{D01C72A7-2957-4C9B-B510-3CD465FE9D34}"/>
                  </a:ext>
                </a:extLst>
              </p:cNvPr>
              <p:cNvSpPr txBox="1">
                <a:spLocks noChangeArrowheads="1"/>
              </p:cNvSpPr>
              <p:nvPr/>
            </p:nvSpPr>
            <p:spPr bwMode="auto">
              <a:xfrm>
                <a:off x="2562" y="1240"/>
                <a:ext cx="154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1867" dirty="0">
                    <a:latin typeface="Times New Roman" panose="02020603050405020304" pitchFamily="18" charset="0"/>
                    <a:ea typeface="思源黑体 CN Normal" panose="020B0400000000000000" pitchFamily="34" charset="-122"/>
                    <a:cs typeface="Times New Roman" panose="02020603050405020304" pitchFamily="18" charset="0"/>
                  </a:rPr>
                  <a:t>检测到发生碰撞</a:t>
                </a:r>
              </a:p>
            </p:txBody>
          </p:sp>
        </p:grpSp>
        <p:sp>
          <p:nvSpPr>
            <p:cNvPr id="67" name="Line 40">
              <a:extLst>
                <a:ext uri="{FF2B5EF4-FFF2-40B4-BE49-F238E27FC236}">
                  <a16:creationId xmlns:a16="http://schemas.microsoft.com/office/drawing/2014/main" id="{F6D94FD6-4269-4F06-8ED1-3EAC9C531AD6}"/>
                </a:ext>
              </a:extLst>
            </p:cNvPr>
            <p:cNvSpPr>
              <a:spLocks noChangeShapeType="1"/>
            </p:cNvSpPr>
            <p:nvPr/>
          </p:nvSpPr>
          <p:spPr bwMode="auto">
            <a:xfrm flipH="1">
              <a:off x="4167" y="964"/>
              <a:ext cx="261"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Text Box 41">
              <a:extLst>
                <a:ext uri="{FF2B5EF4-FFF2-40B4-BE49-F238E27FC236}">
                  <a16:creationId xmlns:a16="http://schemas.microsoft.com/office/drawing/2014/main" id="{77B051BF-FCF3-4DAE-BE31-7CB4DBE6A5F2}"/>
                </a:ext>
              </a:extLst>
            </p:cNvPr>
            <p:cNvSpPr txBox="1">
              <a:spLocks noChangeArrowheads="1"/>
            </p:cNvSpPr>
            <p:nvPr/>
          </p:nvSpPr>
          <p:spPr bwMode="auto">
            <a:xfrm>
              <a:off x="4410" y="865"/>
              <a:ext cx="50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i="1" dirty="0">
                  <a:latin typeface="Times New Roman" panose="02020603050405020304" pitchFamily="18" charset="0"/>
                  <a:ea typeface="思源黑体 CN Normal" panose="020B0400000000000000" pitchFamily="34" charset="-122"/>
                  <a:cs typeface="Times New Roman" panose="02020603050405020304" pitchFamily="18" charset="0"/>
                </a:rPr>
                <a:t>  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 </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p>
          </p:txBody>
        </p:sp>
      </p:grpSp>
      <p:grpSp>
        <p:nvGrpSpPr>
          <p:cNvPr id="6" name="组合 5">
            <a:extLst>
              <a:ext uri="{FF2B5EF4-FFF2-40B4-BE49-F238E27FC236}">
                <a16:creationId xmlns:a16="http://schemas.microsoft.com/office/drawing/2014/main" id="{129D6294-04DC-457B-90C4-B384DE025B2E}"/>
              </a:ext>
            </a:extLst>
          </p:cNvPr>
          <p:cNvGrpSpPr/>
          <p:nvPr/>
        </p:nvGrpSpPr>
        <p:grpSpPr>
          <a:xfrm>
            <a:off x="2791225" y="792271"/>
            <a:ext cx="990297" cy="379656"/>
            <a:chOff x="661785" y="572635"/>
            <a:chExt cx="990297" cy="379656"/>
          </a:xfrm>
        </p:grpSpPr>
        <p:sp>
          <p:nvSpPr>
            <p:cNvPr id="98" name="Text Box 69">
              <a:extLst>
                <a:ext uri="{FF2B5EF4-FFF2-40B4-BE49-F238E27FC236}">
                  <a16:creationId xmlns:a16="http://schemas.microsoft.com/office/drawing/2014/main" id="{91E80DB3-7283-45B8-A764-DBD83CB2BA19}"/>
                </a:ext>
              </a:extLst>
            </p:cNvPr>
            <p:cNvSpPr txBox="1">
              <a:spLocks noChangeArrowheads="1"/>
            </p:cNvSpPr>
            <p:nvPr/>
          </p:nvSpPr>
          <p:spPr bwMode="auto">
            <a:xfrm>
              <a:off x="661785" y="572635"/>
              <a:ext cx="62388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1867" i="1"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67" dirty="0">
                  <a:latin typeface="Times New Roman" panose="02020603050405020304" pitchFamily="18" charset="0"/>
                  <a:ea typeface="思源黑体 CN Normal" panose="020B0400000000000000" pitchFamily="34" charset="-122"/>
                  <a:cs typeface="Times New Roman" panose="02020603050405020304" pitchFamily="18" charset="0"/>
                </a:rPr>
                <a:t> = 0</a:t>
              </a:r>
              <a:endParaRPr kumimoji="1" lang="en-US" altLang="zh-CN" sz="1867" baseline="30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9" name="Line 70">
              <a:extLst>
                <a:ext uri="{FF2B5EF4-FFF2-40B4-BE49-F238E27FC236}">
                  <a16:creationId xmlns:a16="http://schemas.microsoft.com/office/drawing/2014/main" id="{DBB8A47F-F6D7-4F98-8CCB-416F6F5ED29E}"/>
                </a:ext>
              </a:extLst>
            </p:cNvPr>
            <p:cNvSpPr>
              <a:spLocks noChangeShapeType="1"/>
            </p:cNvSpPr>
            <p:nvPr/>
          </p:nvSpPr>
          <p:spPr bwMode="auto">
            <a:xfrm>
              <a:off x="1274549" y="759949"/>
              <a:ext cx="37753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08" name="Text Box 79">
            <a:extLst>
              <a:ext uri="{FF2B5EF4-FFF2-40B4-BE49-F238E27FC236}">
                <a16:creationId xmlns:a16="http://schemas.microsoft.com/office/drawing/2014/main" id="{277DC32E-A5EE-457F-909F-86B0E79A44AB}"/>
              </a:ext>
            </a:extLst>
          </p:cNvPr>
          <p:cNvSpPr txBox="1">
            <a:spLocks noChangeArrowheads="1"/>
          </p:cNvSpPr>
          <p:nvPr/>
        </p:nvSpPr>
        <p:spPr bwMode="auto">
          <a:xfrm>
            <a:off x="8242642" y="2011991"/>
            <a:ext cx="18998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单程端到端</a:t>
            </a:r>
          </a:p>
          <a:p>
            <a:pPr algn="ctr" eaLnBrk="1" hangingPunct="1">
              <a:spcBef>
                <a:spcPct val="0"/>
              </a:spcBef>
              <a:buClrTx/>
              <a:buSzTx/>
              <a:buFontTx/>
              <a:buNone/>
            </a:pP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传播时延记为</a:t>
            </a:r>
            <a:r>
              <a:rPr lang="zh-CN" altLang="en-US" sz="2000" i="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Tree>
    <p:extLst>
      <p:ext uri="{BB962C8B-B14F-4D97-AF65-F5344CB8AC3E}">
        <p14:creationId xmlns:p14="http://schemas.microsoft.com/office/powerpoint/2010/main" val="97003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4000"/>
                            </p:stCondLst>
                            <p:childTnLst>
                              <p:par>
                                <p:cTn id="40" presetID="22" presetClass="entr" presetSubtype="2"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right)">
                                      <p:cBhvr>
                                        <p:cTn id="42" dur="500"/>
                                        <p:tgtEl>
                                          <p:spTgt spid="40"/>
                                        </p:tgtEl>
                                      </p:cBhvr>
                                    </p:animEffect>
                                  </p:childTnLst>
                                </p:cTn>
                              </p:par>
                            </p:childTnLst>
                          </p:cTn>
                        </p:par>
                        <p:par>
                          <p:cTn id="43" fill="hold">
                            <p:stCondLst>
                              <p:cond delay="4500"/>
                            </p:stCondLst>
                            <p:childTnLst>
                              <p:par>
                                <p:cTn id="44" presetID="53" presetClass="entr" presetSubtype="16"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p:cTn id="46" dur="500" fill="hold"/>
                                        <p:tgtEl>
                                          <p:spTgt spid="41"/>
                                        </p:tgtEl>
                                        <p:attrNameLst>
                                          <p:attrName>ppt_w</p:attrName>
                                        </p:attrNameLst>
                                      </p:cBhvr>
                                      <p:tavLst>
                                        <p:tav tm="0">
                                          <p:val>
                                            <p:fltVal val="0"/>
                                          </p:val>
                                        </p:tav>
                                        <p:tav tm="100000">
                                          <p:val>
                                            <p:strVal val="#ppt_w"/>
                                          </p:val>
                                        </p:tav>
                                      </p:tavLst>
                                    </p:anim>
                                    <p:anim calcmode="lin" valueType="num">
                                      <p:cBhvr>
                                        <p:cTn id="47" dur="500" fill="hold"/>
                                        <p:tgtEl>
                                          <p:spTgt spid="41"/>
                                        </p:tgtEl>
                                        <p:attrNameLst>
                                          <p:attrName>ppt_h</p:attrName>
                                        </p:attrNameLst>
                                      </p:cBhvr>
                                      <p:tavLst>
                                        <p:tav tm="0">
                                          <p:val>
                                            <p:fltVal val="0"/>
                                          </p:val>
                                        </p:tav>
                                        <p:tav tm="100000">
                                          <p:val>
                                            <p:strVal val="#ppt_h"/>
                                          </p:val>
                                        </p:tav>
                                      </p:tavLst>
                                    </p:anim>
                                    <p:animEffect transition="in" filter="fade">
                                      <p:cBhvr>
                                        <p:cTn id="48" dur="500"/>
                                        <p:tgtEl>
                                          <p:spTgt spid="41"/>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par>
                          <p:cTn id="53" fill="hold">
                            <p:stCondLst>
                              <p:cond delay="5500"/>
                            </p:stCondLst>
                            <p:childTnLst>
                              <p:par>
                                <p:cTn id="54" presetID="22" presetClass="entr" presetSubtype="2" fill="hold" nodeType="after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right)">
                                      <p:cBhvr>
                                        <p:cTn id="56" dur="500"/>
                                        <p:tgtEl>
                                          <p:spTgt spid="65"/>
                                        </p:tgtEl>
                                      </p:cBhvr>
                                    </p:animEffect>
                                  </p:childTnLst>
                                </p:cTn>
                              </p:par>
                            </p:childTnLst>
                          </p:cTn>
                        </p:par>
                        <p:par>
                          <p:cTn id="57" fill="hold">
                            <p:stCondLst>
                              <p:cond delay="6000"/>
                            </p:stCondLst>
                            <p:childTnLst>
                              <p:par>
                                <p:cTn id="58" presetID="1" presetClass="entr" presetSubtype="0" fill="hold" grpId="0" nodeType="afterEffect">
                                  <p:stCondLst>
                                    <p:cond delay="0"/>
                                  </p:stCondLst>
                                  <p:childTnLst>
                                    <p:set>
                                      <p:cBhvr>
                                        <p:cTn id="59" dur="1" fill="hold">
                                          <p:stCondLst>
                                            <p:cond delay="0"/>
                                          </p:stCondLst>
                                        </p:cTn>
                                        <p:tgtEl>
                                          <p:spTgt spid="9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9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9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97"/>
                                        </p:tgtEl>
                                        <p:attrNameLst>
                                          <p:attrName>style.visibility</p:attrName>
                                        </p:attrNameLst>
                                      </p:cBhvr>
                                      <p:to>
                                        <p:strVal val="visible"/>
                                      </p:to>
                                    </p:set>
                                  </p:childTnLst>
                                </p:cTn>
                              </p:par>
                              <p:par>
                                <p:cTn id="66" presetID="35" presetClass="emph" presetSubtype="0" repeatCount="3000" fill="hold" grpId="1" nodeType="withEffect">
                                  <p:stCondLst>
                                    <p:cond delay="500"/>
                                  </p:stCondLst>
                                  <p:childTnLst>
                                    <p:anim calcmode="discrete" valueType="str">
                                      <p:cBhvr>
                                        <p:cTn id="67" dur="1000" fill="hold"/>
                                        <p:tgtEl>
                                          <p:spTgt spid="92"/>
                                        </p:tgtEl>
                                        <p:attrNameLst>
                                          <p:attrName>style.visibility</p:attrName>
                                        </p:attrNameLst>
                                      </p:cBhvr>
                                      <p:tavLst>
                                        <p:tav tm="0">
                                          <p:val>
                                            <p:strVal val="hidden"/>
                                          </p:val>
                                        </p:tav>
                                        <p:tav tm="50000">
                                          <p:val>
                                            <p:strVal val="visible"/>
                                          </p:val>
                                        </p:tav>
                                      </p:tavLst>
                                    </p:anim>
                                  </p:childTnLst>
                                </p:cTn>
                              </p:par>
                              <p:par>
                                <p:cTn id="68" presetID="35" presetClass="emph" presetSubtype="0" repeatCount="3000" fill="hold" nodeType="withEffect">
                                  <p:stCondLst>
                                    <p:cond delay="500"/>
                                  </p:stCondLst>
                                  <p:childTnLst>
                                    <p:anim calcmode="discrete" valueType="str">
                                      <p:cBhvr>
                                        <p:cTn id="69" dur="1000" fill="hold"/>
                                        <p:tgtEl>
                                          <p:spTgt spid="93"/>
                                        </p:tgtEl>
                                        <p:attrNameLst>
                                          <p:attrName>style.visibility</p:attrName>
                                        </p:attrNameLst>
                                      </p:cBhvr>
                                      <p:tavLst>
                                        <p:tav tm="0">
                                          <p:val>
                                            <p:strVal val="hidden"/>
                                          </p:val>
                                        </p:tav>
                                        <p:tav tm="50000">
                                          <p:val>
                                            <p:strVal val="visible"/>
                                          </p:val>
                                        </p:tav>
                                      </p:tavLst>
                                    </p:anim>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8"/>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9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35" presetClass="emph" presetSubtype="0" repeatCount="3000" fill="hold" grpId="1" nodeType="withEffect">
                                  <p:stCondLst>
                                    <p:cond delay="500"/>
                                  </p:stCondLst>
                                  <p:childTnLst>
                                    <p:anim calcmode="discrete" valueType="str">
                                      <p:cBhvr>
                                        <p:cTn id="87" dur="1000" fill="hold"/>
                                        <p:tgtEl>
                                          <p:spTgt spid="50"/>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grpId="1" nodeType="withEffect">
                                  <p:stCondLst>
                                    <p:cond delay="500"/>
                                  </p:stCondLst>
                                  <p:childTnLst>
                                    <p:anim calcmode="discrete" valueType="str">
                                      <p:cBhvr>
                                        <p:cTn id="89" dur="1000" fill="hold"/>
                                        <p:tgtEl>
                                          <p:spTgt spid="86"/>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grpId="2" nodeType="withEffect">
                                  <p:stCondLst>
                                    <p:cond delay="500"/>
                                  </p:stCondLst>
                                  <p:childTnLst>
                                    <p:anim calcmode="discrete" valueType="str">
                                      <p:cBhvr>
                                        <p:cTn id="91" dur="1000" fill="hold"/>
                                        <p:tgtEl>
                                          <p:spTgt spid="86"/>
                                        </p:tgtEl>
                                        <p:attrNameLst>
                                          <p:attrName>style.visibility</p:attrName>
                                        </p:attrNameLst>
                                      </p:cBhvr>
                                      <p:tavLst>
                                        <p:tav tm="0">
                                          <p:val>
                                            <p:strVal val="hidden"/>
                                          </p:val>
                                        </p:tav>
                                        <p:tav tm="50000">
                                          <p:val>
                                            <p:strVal val="visible"/>
                                          </p:val>
                                        </p:tav>
                                      </p:tavLst>
                                    </p:anim>
                                  </p:childTnLst>
                                </p:cTn>
                              </p:par>
                              <p:par>
                                <p:cTn id="92" presetID="35" presetClass="emph" presetSubtype="0" repeatCount="3000" fill="hold" grpId="1" nodeType="withEffect">
                                  <p:stCondLst>
                                    <p:cond delay="500"/>
                                  </p:stCondLst>
                                  <p:childTnLst>
                                    <p:anim calcmode="discrete" valueType="str">
                                      <p:cBhvr>
                                        <p:cTn id="93" dur="1000" fill="hold"/>
                                        <p:tgtEl>
                                          <p:spTgt spid="91"/>
                                        </p:tgtEl>
                                        <p:attrNameLst>
                                          <p:attrName>style.visibility</p:attrName>
                                        </p:attrNameLst>
                                      </p:cBhvr>
                                      <p:tavLst>
                                        <p:tav tm="0">
                                          <p:val>
                                            <p:strVal val="hidden"/>
                                          </p:val>
                                        </p:tav>
                                        <p:tav tm="50000">
                                          <p:val>
                                            <p:strVal val="visible"/>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7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07"/>
                                        </p:tgtEl>
                                        <p:attrNameLst>
                                          <p:attrName>style.visibility</p:attrName>
                                        </p:attrNameLst>
                                      </p:cBhvr>
                                      <p:to>
                                        <p:strVal val="visible"/>
                                      </p:to>
                                    </p:set>
                                  </p:childTnLst>
                                </p:cTn>
                              </p:par>
                            </p:childTnLst>
                          </p:cTn>
                        </p:par>
                        <p:par>
                          <p:cTn id="100" fill="hold">
                            <p:stCondLst>
                              <p:cond delay="0"/>
                            </p:stCondLst>
                            <p:childTnLst>
                              <p:par>
                                <p:cTn id="101" presetID="22" presetClass="entr" presetSubtype="8" fill="hold" nodeType="after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wipe(left)">
                                      <p:cBhvr>
                                        <p:cTn id="103" dur="7000"/>
                                        <p:tgtEl>
                                          <p:spTgt spid="73"/>
                                        </p:tgtEl>
                                      </p:cBhvr>
                                    </p:animEffect>
                                  </p:childTnLst>
                                </p:cTn>
                              </p:par>
                              <p:par>
                                <p:cTn id="104" presetID="22" presetClass="entr" presetSubtype="2" fill="hold" nodeType="withEffect">
                                  <p:stCondLst>
                                    <p:cond delay="6000"/>
                                  </p:stCondLst>
                                  <p:childTnLst>
                                    <p:set>
                                      <p:cBhvr>
                                        <p:cTn id="105" dur="1" fill="hold">
                                          <p:stCondLst>
                                            <p:cond delay="0"/>
                                          </p:stCondLst>
                                        </p:cTn>
                                        <p:tgtEl>
                                          <p:spTgt spid="76"/>
                                        </p:tgtEl>
                                        <p:attrNameLst>
                                          <p:attrName>style.visibility</p:attrName>
                                        </p:attrNameLst>
                                      </p:cBhvr>
                                      <p:to>
                                        <p:strVal val="visible"/>
                                      </p:to>
                                    </p:set>
                                    <p:animEffect transition="in" filter="wipe(right)">
                                      <p:cBhvr>
                                        <p:cTn id="106" dur="1000"/>
                                        <p:tgtEl>
                                          <p:spTgt spid="76"/>
                                        </p:tgtEl>
                                      </p:cBhvr>
                                    </p:animEffect>
                                  </p:childTnLst>
                                </p:cTn>
                              </p:par>
                            </p:childTnLst>
                          </p:cTn>
                        </p:par>
                        <p:par>
                          <p:cTn id="107" fill="hold">
                            <p:stCondLst>
                              <p:cond delay="7000"/>
                            </p:stCondLst>
                            <p:childTnLst>
                              <p:par>
                                <p:cTn id="108" presetID="1" presetClass="entr" presetSubtype="0" fill="hold" grpId="0" nodeType="afterEffect">
                                  <p:stCondLst>
                                    <p:cond delay="0"/>
                                  </p:stCondLst>
                                  <p:childTnLst>
                                    <p:set>
                                      <p:cBhvr>
                                        <p:cTn id="109" dur="1" fill="hold">
                                          <p:stCondLst>
                                            <p:cond delay="0"/>
                                          </p:stCondLst>
                                        </p:cTn>
                                        <p:tgtEl>
                                          <p:spTgt spid="51"/>
                                        </p:tgtEl>
                                        <p:attrNameLst>
                                          <p:attrName>style.visibility</p:attrName>
                                        </p:attrNameLst>
                                      </p:cBhvr>
                                      <p:to>
                                        <p:strVal val="visible"/>
                                      </p:to>
                                    </p:set>
                                  </p:childTnLst>
                                </p:cTn>
                              </p:par>
                            </p:childTnLst>
                          </p:cTn>
                        </p:par>
                        <p:par>
                          <p:cTn id="110" fill="hold">
                            <p:stCondLst>
                              <p:cond delay="7000"/>
                            </p:stCondLst>
                            <p:childTnLst>
                              <p:par>
                                <p:cTn id="111" presetID="35" presetClass="emph" presetSubtype="0" repeatCount="4000" fill="hold" grpId="1" nodeType="afterEffect">
                                  <p:stCondLst>
                                    <p:cond delay="0"/>
                                  </p:stCondLst>
                                  <p:childTnLst>
                                    <p:anim calcmode="discrete" valueType="str">
                                      <p:cBhvr>
                                        <p:cTn id="112" dur="1000" fill="hold"/>
                                        <p:tgtEl>
                                          <p:spTgt spid="51"/>
                                        </p:tgtEl>
                                        <p:attrNameLst>
                                          <p:attrName>style.visibility</p:attrName>
                                        </p:attrNameLst>
                                      </p:cBhvr>
                                      <p:tavLst>
                                        <p:tav tm="0">
                                          <p:val>
                                            <p:strVal val="hidden"/>
                                          </p:val>
                                        </p:tav>
                                        <p:tav tm="50000">
                                          <p:val>
                                            <p:strVal val="visible"/>
                                          </p:val>
                                        </p:tav>
                                      </p:tavLst>
                                    </p:anim>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06"/>
                                        </p:tgtEl>
                                        <p:attrNameLst>
                                          <p:attrName>style.visibility</p:attrName>
                                        </p:attrNameLst>
                                      </p:cBhvr>
                                      <p:to>
                                        <p:strVal val="visible"/>
                                      </p:to>
                                    </p:set>
                                  </p:childTnLst>
                                </p:cTn>
                              </p:par>
                            </p:childTnLst>
                          </p:cTn>
                        </p:par>
                        <p:par>
                          <p:cTn id="117" fill="hold">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72"/>
                                        </p:tgtEl>
                                        <p:attrNameLst>
                                          <p:attrName>style.visibility</p:attrName>
                                        </p:attrNameLst>
                                      </p:cBhvr>
                                      <p:to>
                                        <p:strVal val="visible"/>
                                      </p:to>
                                    </p:set>
                                  </p:childTnLst>
                                </p:cTn>
                              </p:par>
                            </p:childTnLst>
                          </p:cTn>
                        </p:par>
                        <p:par>
                          <p:cTn id="120" fill="hold">
                            <p:stCondLst>
                              <p:cond delay="0"/>
                            </p:stCondLst>
                            <p:childTnLst>
                              <p:par>
                                <p:cTn id="121" presetID="1" presetClass="entr" presetSubtype="0" fill="hold" grpId="0" nodeType="afterEffect">
                                  <p:stCondLst>
                                    <p:cond delay="0"/>
                                  </p:stCondLst>
                                  <p:childTnLst>
                                    <p:set>
                                      <p:cBhvr>
                                        <p:cTn id="122" dur="1" fill="hold">
                                          <p:stCondLst>
                                            <p:cond delay="0"/>
                                          </p:stCondLst>
                                        </p:cTn>
                                        <p:tgtEl>
                                          <p:spTgt spid="1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9"/>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nodeType="afterEffect">
                                  <p:stCondLst>
                                    <p:cond delay="0"/>
                                  </p:stCondLst>
                                  <p:childTnLst>
                                    <p:set>
                                      <p:cBhvr>
                                        <p:cTn id="129" dur="1" fill="hold">
                                          <p:stCondLst>
                                            <p:cond delay="0"/>
                                          </p:stCondLst>
                                        </p:cTn>
                                        <p:tgtEl>
                                          <p:spTgt spid="100"/>
                                        </p:tgtEl>
                                        <p:attrNameLst>
                                          <p:attrName>style.visibility</p:attrName>
                                        </p:attrNameLst>
                                      </p:cBhvr>
                                      <p:to>
                                        <p:strVal val="visible"/>
                                      </p:to>
                                    </p:set>
                                  </p:childTnLst>
                                </p:cTn>
                              </p:par>
                            </p:childTnLst>
                          </p:cTn>
                        </p:par>
                        <p:par>
                          <p:cTn id="130" fill="hold">
                            <p:stCondLst>
                              <p:cond delay="0"/>
                            </p:stCondLst>
                            <p:childTnLst>
                              <p:par>
                                <p:cTn id="131" presetID="35" presetClass="emph" presetSubtype="0" repeatCount="3000" fill="hold" nodeType="afterEffect">
                                  <p:stCondLst>
                                    <p:cond delay="0"/>
                                  </p:stCondLst>
                                  <p:childTnLst>
                                    <p:anim calcmode="discrete" valueType="str">
                                      <p:cBhvr>
                                        <p:cTn id="132" dur="1000" fill="hold"/>
                                        <p:tgtEl>
                                          <p:spTgt spid="100"/>
                                        </p:tgtEl>
                                        <p:attrNameLst>
                                          <p:attrName>style.visibility</p:attrName>
                                        </p:attrNameLst>
                                      </p:cBhvr>
                                      <p:tavLst>
                                        <p:tav tm="0">
                                          <p:val>
                                            <p:strVal val="hidden"/>
                                          </p:val>
                                        </p:tav>
                                        <p:tav tm="50000">
                                          <p:val>
                                            <p:strVal val="visible"/>
                                          </p:val>
                                        </p:tav>
                                      </p:tavLst>
                                    </p:anim>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80"/>
                                        </p:tgtEl>
                                        <p:attrNameLst>
                                          <p:attrName>style.visibility</p:attrName>
                                        </p:attrNameLst>
                                      </p:cBhvr>
                                      <p:to>
                                        <p:strVal val="visible"/>
                                      </p:to>
                                    </p:set>
                                  </p:childTnLst>
                                </p:cTn>
                              </p:par>
                            </p:childTnLst>
                          </p:cTn>
                        </p:par>
                        <p:par>
                          <p:cTn id="137" fill="hold">
                            <p:stCondLst>
                              <p:cond delay="0"/>
                            </p:stCondLst>
                            <p:childTnLst>
                              <p:par>
                                <p:cTn id="138" presetID="1" presetClass="entr" presetSubtype="0" fill="hold" nodeType="afterEffect">
                                  <p:stCondLst>
                                    <p:cond delay="0"/>
                                  </p:stCondLst>
                                  <p:childTnLst>
                                    <p:set>
                                      <p:cBhvr>
                                        <p:cTn id="139" dur="1" fill="hold">
                                          <p:stCondLst>
                                            <p:cond delay="0"/>
                                          </p:stCondLst>
                                        </p:cTn>
                                        <p:tgtEl>
                                          <p:spTgt spid="103"/>
                                        </p:tgtEl>
                                        <p:attrNameLst>
                                          <p:attrName>style.visibility</p:attrName>
                                        </p:attrNameLst>
                                      </p:cBhvr>
                                      <p:to>
                                        <p:strVal val="visible"/>
                                      </p:to>
                                    </p:set>
                                  </p:childTnLst>
                                </p:cTn>
                              </p:par>
                            </p:childTnLst>
                          </p:cTn>
                        </p:par>
                        <p:par>
                          <p:cTn id="140" fill="hold">
                            <p:stCondLst>
                              <p:cond delay="0"/>
                            </p:stCondLst>
                            <p:childTnLst>
                              <p:par>
                                <p:cTn id="141" presetID="35" presetClass="emph" presetSubtype="0" repeatCount="3000" fill="hold" nodeType="afterEffect">
                                  <p:stCondLst>
                                    <p:cond delay="0"/>
                                  </p:stCondLst>
                                  <p:childTnLst>
                                    <p:anim calcmode="discrete" valueType="str">
                                      <p:cBhvr>
                                        <p:cTn id="142" dur="1000" fill="hold"/>
                                        <p:tgtEl>
                                          <p:spTgt spid="10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50" grpId="0"/>
      <p:bldP spid="50" grpId="1"/>
      <p:bldP spid="51" grpId="0"/>
      <p:bldP spid="51" grpId="1"/>
      <p:bldP spid="71" grpId="0" animBg="1"/>
      <p:bldP spid="72" grpId="0" animBg="1"/>
      <p:bldP spid="79" grpId="0" animBg="1"/>
      <p:bldP spid="86" grpId="0" animBg="1"/>
      <p:bldP spid="86" grpId="1" animBg="1"/>
      <p:bldP spid="86" grpId="2" animBg="1"/>
      <p:bldP spid="87" grpId="0" animBg="1"/>
      <p:bldP spid="88" grpId="0" animBg="1"/>
      <p:bldP spid="89" grpId="0" animBg="1"/>
      <p:bldP spid="90" grpId="0" animBg="1"/>
      <p:bldP spid="91" grpId="0" animBg="1"/>
      <p:bldP spid="91" grpId="1" animBg="1"/>
      <p:bldP spid="92" grpId="0"/>
      <p:bldP spid="92" grpId="1"/>
      <p:bldP spid="96" grpId="0" animBg="1"/>
      <p:bldP spid="97" grpId="0" animBg="1"/>
      <p:bldP spid="106" grpId="0" animBg="1"/>
      <p:bldP spid="107" grpId="0" animBg="1"/>
      <p:bldP spid="34" grpId="0" animBg="1"/>
      <p:bldP spid="35" grpId="0"/>
      <p:bldP spid="36" grpId="0"/>
      <p:bldP spid="40" grpId="0" animBg="1"/>
      <p:bldP spid="10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C48B73-3ED1-FA03-56E2-A88347F54D6F}"/>
              </a:ext>
            </a:extLst>
          </p:cNvPr>
          <p:cNvSpPr>
            <a:spLocks noGrp="1"/>
          </p:cNvSpPr>
          <p:nvPr>
            <p:ph type="sldNum" sz="quarter" idx="12"/>
          </p:nvPr>
        </p:nvSpPr>
        <p:spPr/>
        <p:txBody>
          <a:bodyPr/>
          <a:lstStyle/>
          <a:p>
            <a:fld id="{91F2D4EF-46D4-4764-B373-FC59CD1D281E}" type="slidenum">
              <a:rPr lang="zh-CN" altLang="en-US" smtClean="0"/>
              <a:t>36</a:t>
            </a:fld>
            <a:endParaRPr lang="zh-CN" altLang="en-US"/>
          </a:p>
        </p:txBody>
      </p:sp>
      <p:sp>
        <p:nvSpPr>
          <p:cNvPr id="3" name="文本框 2">
            <a:extLst>
              <a:ext uri="{FF2B5EF4-FFF2-40B4-BE49-F238E27FC236}">
                <a16:creationId xmlns:a16="http://schemas.microsoft.com/office/drawing/2014/main" id="{D2F77422-2E81-77BC-6B61-37A5FA0333E8}"/>
              </a:ext>
            </a:extLst>
          </p:cNvPr>
          <p:cNvSpPr txBox="1"/>
          <p:nvPr/>
        </p:nvSpPr>
        <p:spPr>
          <a:xfrm>
            <a:off x="1350249" y="1828776"/>
            <a:ext cx="9844316" cy="3416320"/>
          </a:xfrm>
          <a:prstGeom prst="rect">
            <a:avLst/>
          </a:prstGeom>
          <a:noFill/>
        </p:spPr>
        <p:txBody>
          <a:bodyPr wrap="square" rtlCol="0">
            <a:spAutoFit/>
          </a:bodyPr>
          <a:lstStyle/>
          <a:p>
            <a:pPr marL="380990" indent="-380990">
              <a:buFont typeface="Arial" panose="020B0604020202020204" pitchFamily="34" charset="0"/>
              <a:buChar char="•"/>
            </a:pPr>
            <a:r>
              <a:rPr kumimoji="1" lang="zh-CN" altLang="en-US" sz="2400" dirty="0">
                <a:highlight>
                  <a:srgbClr val="FFC000"/>
                </a:highlight>
                <a:latin typeface="+mn-ea"/>
              </a:rPr>
              <a:t>有了</a:t>
            </a:r>
            <a:r>
              <a:rPr kumimoji="1" lang="en-US" altLang="zh-CN" sz="2400" dirty="0">
                <a:highlight>
                  <a:srgbClr val="FFC000"/>
                </a:highlight>
                <a:latin typeface="+mn-ea"/>
              </a:rPr>
              <a:t>CSMA</a:t>
            </a:r>
            <a:r>
              <a:rPr kumimoji="1" lang="zh-CN" altLang="en-US" sz="2400" dirty="0">
                <a:highlight>
                  <a:srgbClr val="FFC000"/>
                </a:highlight>
                <a:latin typeface="+mn-ea"/>
              </a:rPr>
              <a:t>，冲突仍然可能发生</a:t>
            </a:r>
            <a:endParaRPr kumimoji="1" lang="en-US" altLang="zh-CN" sz="2400" dirty="0">
              <a:highlight>
                <a:srgbClr val="FFC000"/>
              </a:highlight>
              <a:latin typeface="+mn-ea"/>
            </a:endParaRPr>
          </a:p>
          <a:p>
            <a:pPr marL="838179" lvl="1" indent="-380990">
              <a:buFont typeface="Arial" panose="020B0604020202020204" pitchFamily="34" charset="0"/>
              <a:buChar char="•"/>
            </a:pPr>
            <a:r>
              <a:rPr kumimoji="1" lang="zh-CN" altLang="en-US" sz="2400" dirty="0">
                <a:latin typeface="+mn-ea"/>
              </a:rPr>
              <a:t>由传播时延造成：节点可能侦听不到正在进行的传输</a:t>
            </a:r>
            <a:endParaRPr kumimoji="1" lang="en-US" altLang="zh-CN" sz="2400" dirty="0">
              <a:latin typeface="+mn-ea"/>
            </a:endParaRPr>
          </a:p>
          <a:p>
            <a:pPr marL="838179" lvl="1" indent="-380990">
              <a:buFont typeface="Arial" panose="020B0604020202020204" pitchFamily="34" charset="0"/>
              <a:buChar char="•"/>
            </a:pPr>
            <a:endParaRPr kumimoji="1" lang="en-US" altLang="zh-CN" sz="2400" dirty="0">
              <a:latin typeface="+mn-ea"/>
            </a:endParaRPr>
          </a:p>
          <a:p>
            <a:pPr marL="838179" lvl="1" indent="-380990">
              <a:buFont typeface="Arial" panose="020B0604020202020204" pitchFamily="34" charset="0"/>
              <a:buChar char="•"/>
            </a:pPr>
            <a:endParaRPr kumimoji="1" lang="en-US" altLang="zh-CN" sz="2400" dirty="0">
              <a:latin typeface="+mn-ea"/>
            </a:endParaRPr>
          </a:p>
          <a:p>
            <a:pPr marL="380990" indent="-380990">
              <a:buFont typeface="Arial" panose="020B0604020202020204" pitchFamily="34" charset="0"/>
              <a:buChar char="•"/>
            </a:pPr>
            <a:r>
              <a:rPr kumimoji="1" lang="zh-CN" altLang="en-US" sz="2400" dirty="0">
                <a:latin typeface="+mn-ea"/>
              </a:rPr>
              <a:t>信道越长，端到端的最长传播延迟会越大，发生冲突的可能性就越大</a:t>
            </a:r>
            <a:endParaRPr kumimoji="1" lang="en-US" altLang="zh-CN" sz="2400" dirty="0">
              <a:latin typeface="+mn-ea"/>
            </a:endParaRPr>
          </a:p>
          <a:p>
            <a:pPr marL="838179" lvl="1" indent="-380990">
              <a:buFont typeface="Arial" panose="020B0604020202020204" pitchFamily="34" charset="0"/>
              <a:buChar char="•"/>
            </a:pPr>
            <a:r>
              <a:rPr kumimoji="1" lang="zh-CN" altLang="en-US" sz="2400" dirty="0">
                <a:latin typeface="+mn-ea"/>
              </a:rPr>
              <a:t>一个局域网要规范节点的最大距离，通常在数公里之内</a:t>
            </a:r>
            <a:endParaRPr kumimoji="1" lang="en-US" altLang="zh-CN" sz="2400" dirty="0">
              <a:latin typeface="+mn-ea"/>
            </a:endParaRPr>
          </a:p>
          <a:p>
            <a:pPr marL="838179" lvl="1" indent="-380990">
              <a:buFont typeface="Arial" panose="020B0604020202020204" pitchFamily="34" charset="0"/>
              <a:buChar char="•"/>
            </a:pPr>
            <a:endParaRPr kumimoji="1" lang="en-US" altLang="zh-CN" sz="2400" dirty="0">
              <a:latin typeface="+mn-ea"/>
            </a:endParaRPr>
          </a:p>
          <a:p>
            <a:pPr marL="838179" lvl="1" indent="-380990">
              <a:buFont typeface="Arial" panose="020B0604020202020204" pitchFamily="34" charset="0"/>
              <a:buChar char="•"/>
            </a:pPr>
            <a:endParaRPr kumimoji="1" lang="en-US" altLang="zh-CN" sz="2400" dirty="0">
              <a:latin typeface="+mn-ea"/>
            </a:endParaRPr>
          </a:p>
          <a:p>
            <a:pPr marL="914377" lvl="1" indent="-457189">
              <a:buFont typeface="Wingdings" pitchFamily="2" charset="2"/>
              <a:buChar char="Ø"/>
            </a:pPr>
            <a:r>
              <a:rPr kumimoji="1" lang="en-US" altLang="zh-CN" sz="2400" dirty="0">
                <a:highlight>
                  <a:srgbClr val="FFC000"/>
                </a:highlight>
                <a:latin typeface="+mn-ea"/>
              </a:rPr>
              <a:t>CSMA</a:t>
            </a:r>
            <a:r>
              <a:rPr kumimoji="1" lang="zh-CN" altLang="en-US" sz="2400" dirty="0">
                <a:highlight>
                  <a:srgbClr val="FFC000"/>
                </a:highlight>
                <a:latin typeface="+mn-ea"/>
              </a:rPr>
              <a:t>可以一定程度上减少冲突，但无法避免冲突</a:t>
            </a:r>
            <a:endParaRPr kumimoji="1" lang="en-US" altLang="zh-CN" sz="2400" dirty="0">
              <a:highlight>
                <a:srgbClr val="FFC000"/>
              </a:highlight>
              <a:latin typeface="+mn-ea"/>
            </a:endParaRPr>
          </a:p>
        </p:txBody>
      </p:sp>
      <p:grpSp>
        <p:nvGrpSpPr>
          <p:cNvPr id="4" name="组合 3">
            <a:extLst>
              <a:ext uri="{FF2B5EF4-FFF2-40B4-BE49-F238E27FC236}">
                <a16:creationId xmlns:a16="http://schemas.microsoft.com/office/drawing/2014/main" id="{6686637E-BF60-C132-CBF2-A87D13BFF61E}"/>
              </a:ext>
            </a:extLst>
          </p:cNvPr>
          <p:cNvGrpSpPr/>
          <p:nvPr/>
        </p:nvGrpSpPr>
        <p:grpSpPr>
          <a:xfrm>
            <a:off x="430213" y="0"/>
            <a:ext cx="4617347" cy="1428590"/>
            <a:chOff x="551030" y="-368704"/>
            <a:chExt cx="4617346" cy="1428589"/>
          </a:xfrm>
        </p:grpSpPr>
        <p:grpSp>
          <p:nvGrpSpPr>
            <p:cNvPr id="5" name="组合 4">
              <a:extLst>
                <a:ext uri="{FF2B5EF4-FFF2-40B4-BE49-F238E27FC236}">
                  <a16:creationId xmlns:a16="http://schemas.microsoft.com/office/drawing/2014/main" id="{67ED9DAC-0815-2680-74A9-608B97DE32C0}"/>
                </a:ext>
              </a:extLst>
            </p:cNvPr>
            <p:cNvGrpSpPr/>
            <p:nvPr/>
          </p:nvGrpSpPr>
          <p:grpSpPr>
            <a:xfrm>
              <a:off x="1201632" y="303925"/>
              <a:ext cx="3966744" cy="687997"/>
              <a:chOff x="1839059" y="967769"/>
              <a:chExt cx="3966744" cy="687997"/>
            </a:xfrm>
          </p:grpSpPr>
          <p:sp>
            <p:nvSpPr>
              <p:cNvPr id="7" name="矩形: 圆角 50">
                <a:extLst>
                  <a:ext uri="{FF2B5EF4-FFF2-40B4-BE49-F238E27FC236}">
                    <a16:creationId xmlns:a16="http://schemas.microsoft.com/office/drawing/2014/main" id="{80CFC844-2BA0-3395-7F15-04B5F4AD4520}"/>
                  </a:ext>
                </a:extLst>
              </p:cNvPr>
              <p:cNvSpPr/>
              <p:nvPr/>
            </p:nvSpPr>
            <p:spPr>
              <a:xfrm>
                <a:off x="1839059" y="967769"/>
                <a:ext cx="3966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8" name="文本框 7">
                <a:extLst>
                  <a:ext uri="{FF2B5EF4-FFF2-40B4-BE49-F238E27FC236}">
                    <a16:creationId xmlns:a16="http://schemas.microsoft.com/office/drawing/2014/main" id="{C461587C-F36B-A0CA-0322-3116048F9251}"/>
                  </a:ext>
                </a:extLst>
              </p:cNvPr>
              <p:cNvSpPr txBox="1"/>
              <p:nvPr/>
            </p:nvSpPr>
            <p:spPr>
              <a:xfrm>
                <a:off x="2786094" y="1009436"/>
                <a:ext cx="2669069" cy="64633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6" name="图片 5">
              <a:extLst>
                <a:ext uri="{FF2B5EF4-FFF2-40B4-BE49-F238E27FC236}">
                  <a16:creationId xmlns:a16="http://schemas.microsoft.com/office/drawing/2014/main" id="{DBE84729-646D-0BE9-E020-20FD3A4A6C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280688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C48B73-3ED1-FA03-56E2-A88347F54D6F}"/>
              </a:ext>
            </a:extLst>
          </p:cNvPr>
          <p:cNvSpPr>
            <a:spLocks noGrp="1"/>
          </p:cNvSpPr>
          <p:nvPr>
            <p:ph type="sldNum" sz="quarter" idx="12"/>
          </p:nvPr>
        </p:nvSpPr>
        <p:spPr/>
        <p:txBody>
          <a:bodyPr/>
          <a:lstStyle/>
          <a:p>
            <a:fld id="{91F2D4EF-46D4-4764-B373-FC59CD1D281E}" type="slidenum">
              <a:rPr lang="zh-CN" altLang="en-US" smtClean="0"/>
              <a:t>37</a:t>
            </a:fld>
            <a:endParaRPr lang="zh-CN" altLang="en-US"/>
          </a:p>
        </p:txBody>
      </p:sp>
      <p:grpSp>
        <p:nvGrpSpPr>
          <p:cNvPr id="4" name="组合 3">
            <a:extLst>
              <a:ext uri="{FF2B5EF4-FFF2-40B4-BE49-F238E27FC236}">
                <a16:creationId xmlns:a16="http://schemas.microsoft.com/office/drawing/2014/main" id="{6686637E-BF60-C132-CBF2-A87D13BFF61E}"/>
              </a:ext>
            </a:extLst>
          </p:cNvPr>
          <p:cNvGrpSpPr/>
          <p:nvPr/>
        </p:nvGrpSpPr>
        <p:grpSpPr>
          <a:xfrm>
            <a:off x="430213" y="0"/>
            <a:ext cx="7199312" cy="1428590"/>
            <a:chOff x="551030" y="-368704"/>
            <a:chExt cx="7199311" cy="1428589"/>
          </a:xfrm>
        </p:grpSpPr>
        <p:grpSp>
          <p:nvGrpSpPr>
            <p:cNvPr id="5" name="组合 4">
              <a:extLst>
                <a:ext uri="{FF2B5EF4-FFF2-40B4-BE49-F238E27FC236}">
                  <a16:creationId xmlns:a16="http://schemas.microsoft.com/office/drawing/2014/main" id="{67ED9DAC-0815-2680-74A9-608B97DE32C0}"/>
                </a:ext>
              </a:extLst>
            </p:cNvPr>
            <p:cNvGrpSpPr/>
            <p:nvPr/>
          </p:nvGrpSpPr>
          <p:grpSpPr>
            <a:xfrm>
              <a:off x="1201632" y="303925"/>
              <a:ext cx="6548709" cy="675443"/>
              <a:chOff x="1839059" y="967769"/>
              <a:chExt cx="6548709" cy="675443"/>
            </a:xfrm>
          </p:grpSpPr>
          <p:sp>
            <p:nvSpPr>
              <p:cNvPr id="7" name="矩形: 圆角 50">
                <a:extLst>
                  <a:ext uri="{FF2B5EF4-FFF2-40B4-BE49-F238E27FC236}">
                    <a16:creationId xmlns:a16="http://schemas.microsoft.com/office/drawing/2014/main" id="{80CFC844-2BA0-3395-7F15-04B5F4AD4520}"/>
                  </a:ext>
                </a:extLst>
              </p:cNvPr>
              <p:cNvSpPr/>
              <p:nvPr/>
            </p:nvSpPr>
            <p:spPr>
              <a:xfrm>
                <a:off x="1839059" y="967769"/>
                <a:ext cx="654870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8" name="文本框 7">
                <a:extLst>
                  <a:ext uri="{FF2B5EF4-FFF2-40B4-BE49-F238E27FC236}">
                    <a16:creationId xmlns:a16="http://schemas.microsoft.com/office/drawing/2014/main" id="{C461587C-F36B-A0CA-0322-3116048F9251}"/>
                  </a:ext>
                </a:extLst>
              </p:cNvPr>
              <p:cNvSpPr txBox="1"/>
              <p:nvPr/>
            </p:nvSpPr>
            <p:spPr>
              <a:xfrm>
                <a:off x="2643219" y="996266"/>
                <a:ext cx="5530237" cy="64633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CSMA/CD</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（冲突检测）</a:t>
                </a:r>
              </a:p>
            </p:txBody>
          </p:sp>
        </p:grpSp>
        <p:pic>
          <p:nvPicPr>
            <p:cNvPr id="6" name="图片 5">
              <a:extLst>
                <a:ext uri="{FF2B5EF4-FFF2-40B4-BE49-F238E27FC236}">
                  <a16:creationId xmlns:a16="http://schemas.microsoft.com/office/drawing/2014/main" id="{DBE84729-646D-0BE9-E020-20FD3A4A6C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pic>
        <p:nvPicPr>
          <p:cNvPr id="10" name="图片 9">
            <a:extLst>
              <a:ext uri="{FF2B5EF4-FFF2-40B4-BE49-F238E27FC236}">
                <a16:creationId xmlns:a16="http://schemas.microsoft.com/office/drawing/2014/main" id="{1A0FFC0A-A33A-4448-00FC-00165E9C0062}"/>
              </a:ext>
            </a:extLst>
          </p:cNvPr>
          <p:cNvPicPr>
            <a:picLocks noChangeAspect="1"/>
          </p:cNvPicPr>
          <p:nvPr/>
        </p:nvPicPr>
        <p:blipFill>
          <a:blip r:embed="rId3"/>
          <a:stretch>
            <a:fillRect/>
          </a:stretch>
        </p:blipFill>
        <p:spPr>
          <a:xfrm>
            <a:off x="2209800" y="1711490"/>
            <a:ext cx="7772400" cy="3920795"/>
          </a:xfrm>
          <a:prstGeom prst="rect">
            <a:avLst/>
          </a:prstGeom>
        </p:spPr>
      </p:pic>
    </p:spTree>
    <p:extLst>
      <p:ext uri="{BB962C8B-B14F-4D97-AF65-F5344CB8AC3E}">
        <p14:creationId xmlns:p14="http://schemas.microsoft.com/office/powerpoint/2010/main" val="259201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5F2EA15-260E-4042-867B-CF51AAF16DB7}"/>
              </a:ext>
            </a:extLst>
          </p:cNvPr>
          <p:cNvGrpSpPr/>
          <p:nvPr/>
        </p:nvGrpSpPr>
        <p:grpSpPr>
          <a:xfrm>
            <a:off x="2027849" y="4585908"/>
            <a:ext cx="8658483" cy="772531"/>
            <a:chOff x="1791494" y="2533650"/>
            <a:chExt cx="5734926" cy="1684049"/>
          </a:xfrm>
        </p:grpSpPr>
        <p:sp>
          <p:nvSpPr>
            <p:cNvPr id="33" name="矩形: 圆角 32">
              <a:extLst>
                <a:ext uri="{FF2B5EF4-FFF2-40B4-BE49-F238E27FC236}">
                  <a16:creationId xmlns:a16="http://schemas.microsoft.com/office/drawing/2014/main" id="{F38EAD72-1D6F-4631-983D-5448899CC0F6}"/>
                </a:ext>
              </a:extLst>
            </p:cNvPr>
            <p:cNvSpPr/>
            <p:nvPr/>
          </p:nvSpPr>
          <p:spPr>
            <a:xfrm>
              <a:off x="1791494" y="2533650"/>
              <a:ext cx="5734926" cy="1684049"/>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文本框 33">
              <a:extLst>
                <a:ext uri="{FF2B5EF4-FFF2-40B4-BE49-F238E27FC236}">
                  <a16:creationId xmlns:a16="http://schemas.microsoft.com/office/drawing/2014/main" id="{A287D133-6F13-46D7-AB2B-29E4137DDD8B}"/>
                </a:ext>
              </a:extLst>
            </p:cNvPr>
            <p:cNvSpPr txBox="1"/>
            <p:nvPr/>
          </p:nvSpPr>
          <p:spPr>
            <a:xfrm>
              <a:off x="1857375" y="2742394"/>
              <a:ext cx="5411642" cy="1006389"/>
            </a:xfrm>
            <a:prstGeom prst="rect">
              <a:avLst/>
            </a:prstGeom>
            <a:noFill/>
          </p:spPr>
          <p:txBody>
            <a:bodyPr wrap="square" rtlCol="0">
              <a:spAutoFit/>
            </a:bodyPr>
            <a:lstStyle/>
            <a:p>
              <a:r>
                <a:rPr lang="zh-CN" altLang="en-US" sz="2400" dirty="0">
                  <a:solidFill>
                    <a:srgbClr val="009FF6"/>
                  </a:solidFill>
                  <a:latin typeface="思源黑体 CN Medium" panose="020B0600000000000000" pitchFamily="34" charset="-122"/>
                  <a:ea typeface="思源黑体 CN Medium" panose="020B0600000000000000" pitchFamily="34" charset="-122"/>
                </a:rPr>
                <a:t>为人处事的规则之一：</a:t>
              </a:r>
              <a:r>
                <a:rPr lang="zh-CN" altLang="en-US" sz="2400" dirty="0">
                  <a:ea typeface="思源黑体 CN Medium" panose="020B0600000000000000" pitchFamily="34" charset="-122"/>
                </a:rPr>
                <a:t>如果他人开始说话，则停止说话</a:t>
              </a:r>
              <a:r>
                <a:rPr lang="en-US" altLang="zh-CN" sz="2400" dirty="0">
                  <a:ea typeface="思源黑体 CN Medium" panose="020B0600000000000000" pitchFamily="34" charset="-122"/>
                </a:rPr>
                <a:t>!</a:t>
              </a:r>
            </a:p>
          </p:txBody>
        </p:sp>
        <p:sp>
          <p:nvSpPr>
            <p:cNvPr id="35" name="矩形: 圆角 34">
              <a:extLst>
                <a:ext uri="{FF2B5EF4-FFF2-40B4-BE49-F238E27FC236}">
                  <a16:creationId xmlns:a16="http://schemas.microsoft.com/office/drawing/2014/main" id="{0813ABD6-A0DE-4577-B6F0-ABEE6B814AC5}"/>
                </a:ext>
              </a:extLst>
            </p:cNvPr>
            <p:cNvSpPr/>
            <p:nvPr/>
          </p:nvSpPr>
          <p:spPr>
            <a:xfrm>
              <a:off x="1857375" y="2669790"/>
              <a:ext cx="5572126" cy="145258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6" name="组合 35">
            <a:extLst>
              <a:ext uri="{FF2B5EF4-FFF2-40B4-BE49-F238E27FC236}">
                <a16:creationId xmlns:a16="http://schemas.microsoft.com/office/drawing/2014/main" id="{B4278B55-94F1-4071-879E-2A4CB8BA02C4}"/>
              </a:ext>
            </a:extLst>
          </p:cNvPr>
          <p:cNvGrpSpPr/>
          <p:nvPr/>
        </p:nvGrpSpPr>
        <p:grpSpPr>
          <a:xfrm>
            <a:off x="430214" y="0"/>
            <a:ext cx="9173485" cy="1428590"/>
            <a:chOff x="551030" y="-368704"/>
            <a:chExt cx="9173485" cy="1428589"/>
          </a:xfrm>
        </p:grpSpPr>
        <p:grpSp>
          <p:nvGrpSpPr>
            <p:cNvPr id="37" name="组合 36">
              <a:extLst>
                <a:ext uri="{FF2B5EF4-FFF2-40B4-BE49-F238E27FC236}">
                  <a16:creationId xmlns:a16="http://schemas.microsoft.com/office/drawing/2014/main" id="{899D9C92-4CCC-44B6-A640-98F6C4877EE4}"/>
                </a:ext>
              </a:extLst>
            </p:cNvPr>
            <p:cNvGrpSpPr/>
            <p:nvPr/>
          </p:nvGrpSpPr>
          <p:grpSpPr>
            <a:xfrm>
              <a:off x="1201631" y="303925"/>
              <a:ext cx="8522884" cy="687998"/>
              <a:chOff x="1839058" y="967769"/>
              <a:chExt cx="8522884" cy="687998"/>
            </a:xfrm>
          </p:grpSpPr>
          <p:sp>
            <p:nvSpPr>
              <p:cNvPr id="39" name="矩形: 圆角 38">
                <a:extLst>
                  <a:ext uri="{FF2B5EF4-FFF2-40B4-BE49-F238E27FC236}">
                    <a16:creationId xmlns:a16="http://schemas.microsoft.com/office/drawing/2014/main" id="{39F83308-FEEC-4CD6-BE79-F5A292605725}"/>
                  </a:ext>
                </a:extLst>
              </p:cNvPr>
              <p:cNvSpPr/>
              <p:nvPr/>
            </p:nvSpPr>
            <p:spPr>
              <a:xfrm>
                <a:off x="1839058" y="967769"/>
                <a:ext cx="8522884" cy="67544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40" name="文本框 39">
                <a:extLst>
                  <a:ext uri="{FF2B5EF4-FFF2-40B4-BE49-F238E27FC236}">
                    <a16:creationId xmlns:a16="http://schemas.microsoft.com/office/drawing/2014/main" id="{616965FD-EBCE-4C4B-A730-6A3A77312869}"/>
                  </a:ext>
                </a:extLst>
              </p:cNvPr>
              <p:cNvSpPr txBox="1"/>
              <p:nvPr/>
            </p:nvSpPr>
            <p:spPr>
              <a:xfrm>
                <a:off x="2786093" y="1009436"/>
                <a:ext cx="72260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带冲突检测的载波侦听</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CSMA/CD</a:t>
                </a:r>
              </a:p>
            </p:txBody>
          </p:sp>
        </p:grpSp>
        <p:pic>
          <p:nvPicPr>
            <p:cNvPr id="38" name="图片 37">
              <a:extLst>
                <a:ext uri="{FF2B5EF4-FFF2-40B4-BE49-F238E27FC236}">
                  <a16:creationId xmlns:a16="http://schemas.microsoft.com/office/drawing/2014/main" id="{46A64E83-40DA-4033-8289-78E6609F1B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7" name="组合 46">
            <a:extLst>
              <a:ext uri="{FF2B5EF4-FFF2-40B4-BE49-F238E27FC236}">
                <a16:creationId xmlns:a16="http://schemas.microsoft.com/office/drawing/2014/main" id="{B043BAD2-22AE-45A4-95C5-4E9CD9CCA58F}"/>
              </a:ext>
            </a:extLst>
          </p:cNvPr>
          <p:cNvGrpSpPr/>
          <p:nvPr/>
        </p:nvGrpSpPr>
        <p:grpSpPr>
          <a:xfrm>
            <a:off x="1080815" y="1774504"/>
            <a:ext cx="4783875" cy="476221"/>
            <a:chOff x="1403750" y="3593123"/>
            <a:chExt cx="4783875" cy="476221"/>
          </a:xfrm>
        </p:grpSpPr>
        <p:grpSp>
          <p:nvGrpSpPr>
            <p:cNvPr id="48" name="组合 47">
              <a:extLst>
                <a:ext uri="{FF2B5EF4-FFF2-40B4-BE49-F238E27FC236}">
                  <a16:creationId xmlns:a16="http://schemas.microsoft.com/office/drawing/2014/main" id="{8C9D773E-D3FD-49DD-A793-D40F08E50D7D}"/>
                </a:ext>
              </a:extLst>
            </p:cNvPr>
            <p:cNvGrpSpPr/>
            <p:nvPr/>
          </p:nvGrpSpPr>
          <p:grpSpPr>
            <a:xfrm>
              <a:off x="1403750" y="3593123"/>
              <a:ext cx="490436" cy="476221"/>
              <a:chOff x="1403750" y="3593123"/>
              <a:chExt cx="808892" cy="785446"/>
            </a:xfrm>
          </p:grpSpPr>
          <p:sp>
            <p:nvSpPr>
              <p:cNvPr id="50" name="对话气泡: 椭圆形 49">
                <a:extLst>
                  <a:ext uri="{FF2B5EF4-FFF2-40B4-BE49-F238E27FC236}">
                    <a16:creationId xmlns:a16="http://schemas.microsoft.com/office/drawing/2014/main" id="{F15271CF-EA4E-449A-BFAA-5BBA8A51E48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round-web-cam_17861">
                <a:extLst>
                  <a:ext uri="{FF2B5EF4-FFF2-40B4-BE49-F238E27FC236}">
                    <a16:creationId xmlns:a16="http://schemas.microsoft.com/office/drawing/2014/main" id="{054AE489-8C87-46A3-B91C-3D96C924935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9" name="Text Box 79">
              <a:extLst>
                <a:ext uri="{FF2B5EF4-FFF2-40B4-BE49-F238E27FC236}">
                  <a16:creationId xmlns:a16="http://schemas.microsoft.com/office/drawing/2014/main" id="{469675F3-2EC4-4EC0-B8CC-B124F9CA024D}"/>
                </a:ext>
              </a:extLst>
            </p:cNvPr>
            <p:cNvSpPr txBox="1">
              <a:spLocks noChangeArrowheads="1"/>
            </p:cNvSpPr>
            <p:nvPr/>
          </p:nvSpPr>
          <p:spPr bwMode="auto">
            <a:xfrm>
              <a:off x="1985931" y="3593123"/>
              <a:ext cx="420169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在短时间内碰撞被检测</a:t>
              </a:r>
            </a:p>
          </p:txBody>
        </p:sp>
      </p:grpSp>
      <p:sp>
        <p:nvSpPr>
          <p:cNvPr id="52" name="Text Box 79">
            <a:extLst>
              <a:ext uri="{FF2B5EF4-FFF2-40B4-BE49-F238E27FC236}">
                <a16:creationId xmlns:a16="http://schemas.microsoft.com/office/drawing/2014/main" id="{794D7884-715D-4386-9C3D-67B095978011}"/>
              </a:ext>
            </a:extLst>
          </p:cNvPr>
          <p:cNvSpPr txBox="1">
            <a:spLocks noChangeArrowheads="1"/>
          </p:cNvSpPr>
          <p:nvPr/>
        </p:nvSpPr>
        <p:spPr bwMode="auto">
          <a:xfrm>
            <a:off x="1864384" y="2388493"/>
            <a:ext cx="8780101"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在有线</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LANs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中比较容易：测量信号强度，比较收、发的信号</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在无线</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LANs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中比较困难：传输时接收器是关闭的</a:t>
            </a:r>
          </a:p>
        </p:txBody>
      </p:sp>
      <p:grpSp>
        <p:nvGrpSpPr>
          <p:cNvPr id="24" name="组合 23">
            <a:extLst>
              <a:ext uri="{FF2B5EF4-FFF2-40B4-BE49-F238E27FC236}">
                <a16:creationId xmlns:a16="http://schemas.microsoft.com/office/drawing/2014/main" id="{5CB1DEDD-2FDB-4D28-9DCF-702069AD3EB7}"/>
              </a:ext>
            </a:extLst>
          </p:cNvPr>
          <p:cNvGrpSpPr/>
          <p:nvPr/>
        </p:nvGrpSpPr>
        <p:grpSpPr>
          <a:xfrm>
            <a:off x="1080816" y="3801133"/>
            <a:ext cx="5910577" cy="503068"/>
            <a:chOff x="1403750" y="3593123"/>
            <a:chExt cx="5910577" cy="503068"/>
          </a:xfrm>
        </p:grpSpPr>
        <p:grpSp>
          <p:nvGrpSpPr>
            <p:cNvPr id="25" name="组合 24">
              <a:extLst>
                <a:ext uri="{FF2B5EF4-FFF2-40B4-BE49-F238E27FC236}">
                  <a16:creationId xmlns:a16="http://schemas.microsoft.com/office/drawing/2014/main" id="{9D7D7773-DFA8-4D25-B07C-8B5E31F526A9}"/>
                </a:ext>
              </a:extLst>
            </p:cNvPr>
            <p:cNvGrpSpPr/>
            <p:nvPr/>
          </p:nvGrpSpPr>
          <p:grpSpPr>
            <a:xfrm>
              <a:off x="1403750" y="3593123"/>
              <a:ext cx="490436" cy="476221"/>
              <a:chOff x="1403750" y="3593123"/>
              <a:chExt cx="808892" cy="785446"/>
            </a:xfrm>
          </p:grpSpPr>
          <p:sp>
            <p:nvSpPr>
              <p:cNvPr id="28" name="对话气泡: 椭圆形 27">
                <a:extLst>
                  <a:ext uri="{FF2B5EF4-FFF2-40B4-BE49-F238E27FC236}">
                    <a16:creationId xmlns:a16="http://schemas.microsoft.com/office/drawing/2014/main" id="{A41930BA-8F9F-4D12-BFFE-01C1905372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round-web-cam_17861">
                <a:extLst>
                  <a:ext uri="{FF2B5EF4-FFF2-40B4-BE49-F238E27FC236}">
                    <a16:creationId xmlns:a16="http://schemas.microsoft.com/office/drawing/2014/main" id="{F1B64AA2-9903-4D23-B85C-75DF45AB935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6" name="Text Box 79">
              <a:extLst>
                <a:ext uri="{FF2B5EF4-FFF2-40B4-BE49-F238E27FC236}">
                  <a16:creationId xmlns:a16="http://schemas.microsoft.com/office/drawing/2014/main" id="{ED3D6DAB-FFCD-4840-A2F9-B392B6FC7233}"/>
                </a:ext>
              </a:extLst>
            </p:cNvPr>
            <p:cNvSpPr txBox="1">
              <a:spLocks noChangeArrowheads="1"/>
            </p:cNvSpPr>
            <p:nvPr/>
          </p:nvSpPr>
          <p:spPr bwMode="auto">
            <a:xfrm>
              <a:off x="1588926" y="3634526"/>
              <a:ext cx="57254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碰撞后停止传输，减少信道浪费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13075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xEl>
                                              <p:pRg st="0" end="0"/>
                                            </p:txEl>
                                          </p:spTgt>
                                        </p:tgtEl>
                                        <p:attrNameLst>
                                          <p:attrName>style.visibility</p:attrName>
                                        </p:attrNameLst>
                                      </p:cBhvr>
                                      <p:to>
                                        <p:strVal val="visible"/>
                                      </p:to>
                                    </p:set>
                                    <p:animEffect transition="in" filter="wipe(left)">
                                      <p:cBhvr>
                                        <p:cTn id="11" dur="500"/>
                                        <p:tgtEl>
                                          <p:spTgt spid="5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
                                            <p:txEl>
                                              <p:pRg st="1" end="1"/>
                                            </p:txEl>
                                          </p:spTgt>
                                        </p:tgtEl>
                                        <p:attrNameLst>
                                          <p:attrName>style.visibility</p:attrName>
                                        </p:attrNameLst>
                                      </p:cBhvr>
                                      <p:to>
                                        <p:strVal val="visible"/>
                                      </p:to>
                                    </p:set>
                                    <p:animEffect transition="in" filter="wipe(left)">
                                      <p:cBhvr>
                                        <p:cTn id="16" dur="500"/>
                                        <p:tgtEl>
                                          <p:spTgt spid="52">
                                            <p:txEl>
                                              <p:pRg st="1" end="1"/>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000"/>
                            </p:stCondLst>
                            <p:childTnLst>
                              <p:par>
                                <p:cTn id="22" presetID="1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p:tgtEl>
                                          <p:spTgt spid="27"/>
                                        </p:tgtEl>
                                        <p:attrNameLst>
                                          <p:attrName>ppt_x</p:attrName>
                                        </p:attrNameLst>
                                      </p:cBhvr>
                                      <p:tavLst>
                                        <p:tav tm="0">
                                          <p:val>
                                            <p:strVal val="#ppt_x-#ppt_w*1.125000"/>
                                          </p:val>
                                        </p:tav>
                                        <p:tav tm="100000">
                                          <p:val>
                                            <p:strVal val="#ppt_x"/>
                                          </p:val>
                                        </p:tav>
                                      </p:tavLst>
                                    </p:anim>
                                    <p:animEffect transition="in" filter="wipe(right)">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Box 79">
            <a:extLst>
              <a:ext uri="{FF2B5EF4-FFF2-40B4-BE49-F238E27FC236}">
                <a16:creationId xmlns:a16="http://schemas.microsoft.com/office/drawing/2014/main" id="{BCB3D7AF-DB77-4051-9C32-2FCC0243EA44}"/>
              </a:ext>
            </a:extLst>
          </p:cNvPr>
          <p:cNvSpPr txBox="1">
            <a:spLocks noChangeArrowheads="1"/>
          </p:cNvSpPr>
          <p:nvPr/>
        </p:nvSpPr>
        <p:spPr bwMode="auto">
          <a:xfrm>
            <a:off x="1575061" y="2407849"/>
            <a:ext cx="9267110"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当发送数据的站一旦发现发生了碰撞时，除了立即停止发送数据外，还要再继续发送若干比特的</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人为干扰信号</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(jamming signal)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，以便让所有用户都知道现在已经发生了碰撞。</a:t>
            </a:r>
          </a:p>
        </p:txBody>
      </p:sp>
      <p:grpSp>
        <p:nvGrpSpPr>
          <p:cNvPr id="14" name="组合 13">
            <a:extLst>
              <a:ext uri="{FF2B5EF4-FFF2-40B4-BE49-F238E27FC236}">
                <a16:creationId xmlns:a16="http://schemas.microsoft.com/office/drawing/2014/main" id="{D8685FCD-9270-47EC-9A20-2E880973713A}"/>
              </a:ext>
            </a:extLst>
          </p:cNvPr>
          <p:cNvGrpSpPr/>
          <p:nvPr/>
        </p:nvGrpSpPr>
        <p:grpSpPr>
          <a:xfrm>
            <a:off x="430214" y="0"/>
            <a:ext cx="9113525" cy="1428590"/>
            <a:chOff x="551030" y="-368704"/>
            <a:chExt cx="9113525" cy="1428589"/>
          </a:xfrm>
        </p:grpSpPr>
        <p:grpSp>
          <p:nvGrpSpPr>
            <p:cNvPr id="15" name="组合 14">
              <a:extLst>
                <a:ext uri="{FF2B5EF4-FFF2-40B4-BE49-F238E27FC236}">
                  <a16:creationId xmlns:a16="http://schemas.microsoft.com/office/drawing/2014/main" id="{05CC736C-18D1-4AAA-B1C9-92374D5AD63B}"/>
                </a:ext>
              </a:extLst>
            </p:cNvPr>
            <p:cNvGrpSpPr/>
            <p:nvPr/>
          </p:nvGrpSpPr>
          <p:grpSpPr>
            <a:xfrm>
              <a:off x="1201632" y="303925"/>
              <a:ext cx="8462923" cy="687998"/>
              <a:chOff x="1839059" y="967769"/>
              <a:chExt cx="8462923" cy="687998"/>
            </a:xfrm>
          </p:grpSpPr>
          <p:sp>
            <p:nvSpPr>
              <p:cNvPr id="17" name="矩形: 圆角 16">
                <a:extLst>
                  <a:ext uri="{FF2B5EF4-FFF2-40B4-BE49-F238E27FC236}">
                    <a16:creationId xmlns:a16="http://schemas.microsoft.com/office/drawing/2014/main" id="{327982DF-D0DE-4377-BB9D-D73A66A27093}"/>
                  </a:ext>
                </a:extLst>
              </p:cNvPr>
              <p:cNvSpPr/>
              <p:nvPr/>
            </p:nvSpPr>
            <p:spPr>
              <a:xfrm>
                <a:off x="1839059" y="967769"/>
                <a:ext cx="84629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19" name="文本框 18">
                <a:extLst>
                  <a:ext uri="{FF2B5EF4-FFF2-40B4-BE49-F238E27FC236}">
                    <a16:creationId xmlns:a16="http://schemas.microsoft.com/office/drawing/2014/main" id="{AF4D9626-6457-4752-88BB-776ADCBB5D0C}"/>
                  </a:ext>
                </a:extLst>
              </p:cNvPr>
              <p:cNvSpPr txBox="1"/>
              <p:nvPr/>
            </p:nvSpPr>
            <p:spPr>
              <a:xfrm>
                <a:off x="2786091" y="1009436"/>
                <a:ext cx="71961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带冲突检测的载波侦听</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CSMA/CD</a:t>
                </a:r>
              </a:p>
            </p:txBody>
          </p:sp>
        </p:grpSp>
        <p:pic>
          <p:nvPicPr>
            <p:cNvPr id="16" name="图片 15">
              <a:extLst>
                <a:ext uri="{FF2B5EF4-FFF2-40B4-BE49-F238E27FC236}">
                  <a16:creationId xmlns:a16="http://schemas.microsoft.com/office/drawing/2014/main" id="{19903996-FCEA-44B0-B998-00CC82DCAE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0" name="组合 19">
            <a:extLst>
              <a:ext uri="{FF2B5EF4-FFF2-40B4-BE49-F238E27FC236}">
                <a16:creationId xmlns:a16="http://schemas.microsoft.com/office/drawing/2014/main" id="{BDEE511E-1252-4E22-B6CD-9665A8D49DF5}"/>
              </a:ext>
            </a:extLst>
          </p:cNvPr>
          <p:cNvGrpSpPr/>
          <p:nvPr/>
        </p:nvGrpSpPr>
        <p:grpSpPr>
          <a:xfrm>
            <a:off x="1080816" y="1746233"/>
            <a:ext cx="2263387" cy="548935"/>
            <a:chOff x="722008" y="1303131"/>
            <a:chExt cx="2881531" cy="698852"/>
          </a:xfrm>
        </p:grpSpPr>
        <p:grpSp>
          <p:nvGrpSpPr>
            <p:cNvPr id="21" name="组合 20">
              <a:extLst>
                <a:ext uri="{FF2B5EF4-FFF2-40B4-BE49-F238E27FC236}">
                  <a16:creationId xmlns:a16="http://schemas.microsoft.com/office/drawing/2014/main" id="{AEE96927-E5FF-4727-9AF7-D92B7584D743}"/>
                </a:ext>
              </a:extLst>
            </p:cNvPr>
            <p:cNvGrpSpPr/>
            <p:nvPr/>
          </p:nvGrpSpPr>
          <p:grpSpPr>
            <a:xfrm>
              <a:off x="722008" y="1303131"/>
              <a:ext cx="546594" cy="475865"/>
              <a:chOff x="708742" y="1296102"/>
              <a:chExt cx="454744" cy="283828"/>
            </a:xfrm>
          </p:grpSpPr>
          <p:sp>
            <p:nvSpPr>
              <p:cNvPr id="28" name="平行四边形 27">
                <a:extLst>
                  <a:ext uri="{FF2B5EF4-FFF2-40B4-BE49-F238E27FC236}">
                    <a16:creationId xmlns:a16="http://schemas.microsoft.com/office/drawing/2014/main" id="{8F3455F4-9862-4FEB-9BB8-334D0606C643}"/>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9" name="平行四边形 28">
                <a:extLst>
                  <a:ext uri="{FF2B5EF4-FFF2-40B4-BE49-F238E27FC236}">
                    <a16:creationId xmlns:a16="http://schemas.microsoft.com/office/drawing/2014/main" id="{DB1DDB5A-F4B5-4937-86C1-6AEA205F2538}"/>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2" name="流程图: 手动输入 6">
              <a:extLst>
                <a:ext uri="{FF2B5EF4-FFF2-40B4-BE49-F238E27FC236}">
                  <a16:creationId xmlns:a16="http://schemas.microsoft.com/office/drawing/2014/main" id="{002488E8-F4FA-475A-B556-C9010CBFB615}"/>
                </a:ext>
              </a:extLst>
            </p:cNvPr>
            <p:cNvSpPr/>
            <p:nvPr/>
          </p:nvSpPr>
          <p:spPr>
            <a:xfrm rot="5400000" flipV="1">
              <a:off x="2058138" y="236999"/>
              <a:ext cx="475861" cy="261494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146 w 10000"/>
                <a:gd name="connsiteY0" fmla="*/ 1097 h 10000"/>
                <a:gd name="connsiteX1" fmla="*/ 9911 w 10000"/>
                <a:gd name="connsiteY1" fmla="*/ 0 h 10000"/>
                <a:gd name="connsiteX2" fmla="*/ 10000 w 10000"/>
                <a:gd name="connsiteY2" fmla="*/ 10000 h 10000"/>
                <a:gd name="connsiteX3" fmla="*/ 0 w 10000"/>
                <a:gd name="connsiteY3" fmla="*/ 10000 h 10000"/>
                <a:gd name="connsiteX4" fmla="*/ 146 w 10000"/>
                <a:gd name="connsiteY4" fmla="*/ 1097 h 10000"/>
                <a:gd name="connsiteX0" fmla="*/ 50 w 10000"/>
                <a:gd name="connsiteY0" fmla="*/ 1219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12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1219"/>
                  </a:moveTo>
                  <a:cubicBezTo>
                    <a:pt x="3337" y="934"/>
                    <a:pt x="6624" y="285"/>
                    <a:pt x="9911" y="0"/>
                  </a:cubicBezTo>
                  <a:cubicBezTo>
                    <a:pt x="9941" y="3334"/>
                    <a:pt x="9970" y="6666"/>
                    <a:pt x="10000" y="10000"/>
                  </a:cubicBezTo>
                  <a:lnTo>
                    <a:pt x="0" y="10000"/>
                  </a:lnTo>
                  <a:cubicBezTo>
                    <a:pt x="35" y="6935"/>
                    <a:pt x="15" y="4284"/>
                    <a:pt x="50" y="1219"/>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 name="Text Box 79">
              <a:extLst>
                <a:ext uri="{FF2B5EF4-FFF2-40B4-BE49-F238E27FC236}">
                  <a16:creationId xmlns:a16="http://schemas.microsoft.com/office/drawing/2014/main" id="{F295DADC-0DA5-43E0-A954-C1FE93BA7ED6}"/>
                </a:ext>
              </a:extLst>
            </p:cNvPr>
            <p:cNvSpPr txBox="1">
              <a:spLocks noChangeArrowheads="1"/>
            </p:cNvSpPr>
            <p:nvPr/>
          </p:nvSpPr>
          <p:spPr bwMode="auto">
            <a:xfrm>
              <a:off x="1351235" y="1335869"/>
              <a:ext cx="2067366" cy="66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685800" eaLnBrk="1" fontAlgn="auto" latinLnBrk="0" hangingPunct="1">
                <a:lnSpc>
                  <a:spcPct val="100000"/>
                </a:lnSpc>
                <a:spcBef>
                  <a:spcPts val="0"/>
                </a:spcBef>
                <a:spcAft>
                  <a:spcPts val="0"/>
                </a:spcAft>
                <a:buClrTx/>
                <a:buSzTx/>
                <a:buFontTx/>
                <a:buNone/>
                <a:tabLst/>
                <a:defRPr/>
              </a:pPr>
              <a:r>
                <a:rPr kumimoji="1" lang="zh-CN" altLang="en-US" sz="2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强化碰撞</a:t>
              </a:r>
            </a:p>
          </p:txBody>
        </p:sp>
      </p:grpSp>
    </p:spTree>
    <p:extLst>
      <p:ext uri="{BB962C8B-B14F-4D97-AF65-F5344CB8AC3E}">
        <p14:creationId xmlns:p14="http://schemas.microsoft.com/office/powerpoint/2010/main" val="370508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EFC07F4-5602-4A13-8B7C-9673F4CCC0EB}"/>
              </a:ext>
            </a:extLst>
          </p:cNvPr>
          <p:cNvSpPr>
            <a:spLocks noGrp="1"/>
          </p:cNvSpPr>
          <p:nvPr>
            <p:ph type="title"/>
          </p:nvPr>
        </p:nvSpPr>
        <p:spPr/>
        <p:txBody>
          <a:bodyPr/>
          <a:lstStyle/>
          <a:p>
            <a:r>
              <a:rPr lang="zh-CN" altLang="en-US" dirty="0"/>
              <a:t>回  顾</a:t>
            </a:r>
          </a:p>
        </p:txBody>
      </p:sp>
      <p:grpSp>
        <p:nvGrpSpPr>
          <p:cNvPr id="4" name="Group 5">
            <a:extLst>
              <a:ext uri="{FF2B5EF4-FFF2-40B4-BE49-F238E27FC236}">
                <a16:creationId xmlns:a16="http://schemas.microsoft.com/office/drawing/2014/main" id="{73CD1C13-4960-454D-8010-40639E42013C}"/>
              </a:ext>
            </a:extLst>
          </p:cNvPr>
          <p:cNvGrpSpPr>
            <a:grpSpLocks/>
          </p:cNvGrpSpPr>
          <p:nvPr/>
        </p:nvGrpSpPr>
        <p:grpSpPr bwMode="auto">
          <a:xfrm>
            <a:off x="2507425" y="2285999"/>
            <a:ext cx="7539097" cy="4032567"/>
            <a:chOff x="228342" y="1979094"/>
            <a:chExt cx="8380030" cy="4483314"/>
          </a:xfrm>
        </p:grpSpPr>
        <p:grpSp>
          <p:nvGrpSpPr>
            <p:cNvPr id="302" name="Group 2">
              <a:extLst>
                <a:ext uri="{FF2B5EF4-FFF2-40B4-BE49-F238E27FC236}">
                  <a16:creationId xmlns:a16="http://schemas.microsoft.com/office/drawing/2014/main" id="{4425EC1E-D9EC-4A68-B0D4-3D5C040A1354}"/>
                </a:ext>
              </a:extLst>
            </p:cNvPr>
            <p:cNvGrpSpPr>
              <a:grpSpLocks/>
            </p:cNvGrpSpPr>
            <p:nvPr/>
          </p:nvGrpSpPr>
          <p:grpSpPr bwMode="auto">
            <a:xfrm>
              <a:off x="1529396" y="2290412"/>
              <a:ext cx="663820" cy="425496"/>
              <a:chOff x="3053396" y="4297012"/>
              <a:chExt cx="663820" cy="425496"/>
            </a:xfrm>
          </p:grpSpPr>
          <p:sp>
            <p:nvSpPr>
              <p:cNvPr id="354" name="Freeform 84">
                <a:extLst>
                  <a:ext uri="{FF2B5EF4-FFF2-40B4-BE49-F238E27FC236}">
                    <a16:creationId xmlns:a16="http://schemas.microsoft.com/office/drawing/2014/main" id="{79F5FB7D-D3F4-416E-BCF5-DB3D39040263}"/>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55" name="TextBox 1">
                <a:extLst>
                  <a:ext uri="{FF2B5EF4-FFF2-40B4-BE49-F238E27FC236}">
                    <a16:creationId xmlns:a16="http://schemas.microsoft.com/office/drawing/2014/main" id="{3C351909-327B-4C7C-AF41-5A651EEDE7E2}"/>
                  </a:ext>
                </a:extLst>
              </p:cNvPr>
              <p:cNvSpPr txBox="1">
                <a:spLocks noChangeArrowheads="1"/>
              </p:cNvSpPr>
              <p:nvPr/>
            </p:nvSpPr>
            <p:spPr bwMode="auto">
              <a:xfrm>
                <a:off x="3073628" y="429701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03" name="Group 131">
              <a:extLst>
                <a:ext uri="{FF2B5EF4-FFF2-40B4-BE49-F238E27FC236}">
                  <a16:creationId xmlns:a16="http://schemas.microsoft.com/office/drawing/2014/main" id="{D33B85E9-B190-4143-A2A1-31B7E5F24D21}"/>
                </a:ext>
              </a:extLst>
            </p:cNvPr>
            <p:cNvGrpSpPr>
              <a:grpSpLocks/>
            </p:cNvGrpSpPr>
            <p:nvPr/>
          </p:nvGrpSpPr>
          <p:grpSpPr bwMode="auto">
            <a:xfrm>
              <a:off x="373696" y="3090162"/>
              <a:ext cx="665541" cy="425846"/>
              <a:chOff x="3053396" y="4296662"/>
              <a:chExt cx="665541" cy="425846"/>
            </a:xfrm>
          </p:grpSpPr>
          <p:sp>
            <p:nvSpPr>
              <p:cNvPr id="352" name="Freeform 84">
                <a:extLst>
                  <a:ext uri="{FF2B5EF4-FFF2-40B4-BE49-F238E27FC236}">
                    <a16:creationId xmlns:a16="http://schemas.microsoft.com/office/drawing/2014/main" id="{A8E83FCE-450F-40B6-8477-31B6518295E9}"/>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53" name="TextBox 133">
                <a:extLst>
                  <a:ext uri="{FF2B5EF4-FFF2-40B4-BE49-F238E27FC236}">
                    <a16:creationId xmlns:a16="http://schemas.microsoft.com/office/drawing/2014/main" id="{F63BC834-C600-4E7F-923B-F28055CBC5EA}"/>
                  </a:ext>
                </a:extLst>
              </p:cNvPr>
              <p:cNvSpPr txBox="1">
                <a:spLocks noChangeArrowheads="1"/>
              </p:cNvSpPr>
              <p:nvPr/>
            </p:nvSpPr>
            <p:spPr bwMode="auto">
              <a:xfrm>
                <a:off x="3075349" y="4296662"/>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04" name="Group 135">
              <a:extLst>
                <a:ext uri="{FF2B5EF4-FFF2-40B4-BE49-F238E27FC236}">
                  <a16:creationId xmlns:a16="http://schemas.microsoft.com/office/drawing/2014/main" id="{701FE52B-CCAF-45D0-9A72-9D5E6E9BE9AD}"/>
                </a:ext>
              </a:extLst>
            </p:cNvPr>
            <p:cNvGrpSpPr>
              <a:grpSpLocks/>
            </p:cNvGrpSpPr>
            <p:nvPr/>
          </p:nvGrpSpPr>
          <p:grpSpPr bwMode="auto">
            <a:xfrm>
              <a:off x="6037896" y="2546071"/>
              <a:ext cx="658352" cy="423837"/>
              <a:chOff x="3053396" y="4298671"/>
              <a:chExt cx="658352" cy="423837"/>
            </a:xfrm>
          </p:grpSpPr>
          <p:sp>
            <p:nvSpPr>
              <p:cNvPr id="350" name="Freeform 84">
                <a:extLst>
                  <a:ext uri="{FF2B5EF4-FFF2-40B4-BE49-F238E27FC236}">
                    <a16:creationId xmlns:a16="http://schemas.microsoft.com/office/drawing/2014/main" id="{7C64547C-62A6-4520-92E9-080DA45EDDE8}"/>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51" name="TextBox 137">
                <a:extLst>
                  <a:ext uri="{FF2B5EF4-FFF2-40B4-BE49-F238E27FC236}">
                    <a16:creationId xmlns:a16="http://schemas.microsoft.com/office/drawing/2014/main" id="{08BEA039-08D9-4D7D-A66A-AF3D1A76F098}"/>
                  </a:ext>
                </a:extLst>
              </p:cNvPr>
              <p:cNvSpPr txBox="1">
                <a:spLocks noChangeArrowheads="1"/>
              </p:cNvSpPr>
              <p:nvPr/>
            </p:nvSpPr>
            <p:spPr bwMode="auto">
              <a:xfrm>
                <a:off x="3068160" y="429867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05" name="Group 138">
              <a:extLst>
                <a:ext uri="{FF2B5EF4-FFF2-40B4-BE49-F238E27FC236}">
                  <a16:creationId xmlns:a16="http://schemas.microsoft.com/office/drawing/2014/main" id="{438AE26A-6920-480B-B4E4-5186BA4FC287}"/>
                </a:ext>
              </a:extLst>
            </p:cNvPr>
            <p:cNvGrpSpPr>
              <a:grpSpLocks/>
            </p:cNvGrpSpPr>
            <p:nvPr/>
          </p:nvGrpSpPr>
          <p:grpSpPr bwMode="auto">
            <a:xfrm>
              <a:off x="945196" y="5397743"/>
              <a:ext cx="669632" cy="429665"/>
              <a:chOff x="3053396" y="4292843"/>
              <a:chExt cx="669632" cy="429665"/>
            </a:xfrm>
          </p:grpSpPr>
          <p:sp>
            <p:nvSpPr>
              <p:cNvPr id="348" name="Freeform 84">
                <a:extLst>
                  <a:ext uri="{FF2B5EF4-FFF2-40B4-BE49-F238E27FC236}">
                    <a16:creationId xmlns:a16="http://schemas.microsoft.com/office/drawing/2014/main" id="{E966EB18-DCB6-49E9-B749-F88B4E59F406}"/>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49" name="TextBox 140">
                <a:extLst>
                  <a:ext uri="{FF2B5EF4-FFF2-40B4-BE49-F238E27FC236}">
                    <a16:creationId xmlns:a16="http://schemas.microsoft.com/office/drawing/2014/main" id="{F71FAA02-23B4-4A3A-AF12-6A598284BFFE}"/>
                  </a:ext>
                </a:extLst>
              </p:cNvPr>
              <p:cNvSpPr txBox="1">
                <a:spLocks noChangeArrowheads="1"/>
              </p:cNvSpPr>
              <p:nvPr/>
            </p:nvSpPr>
            <p:spPr bwMode="auto">
              <a:xfrm>
                <a:off x="3079441" y="4292843"/>
                <a:ext cx="643587"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06" name="Group 141">
              <a:extLst>
                <a:ext uri="{FF2B5EF4-FFF2-40B4-BE49-F238E27FC236}">
                  <a16:creationId xmlns:a16="http://schemas.microsoft.com/office/drawing/2014/main" id="{626C9E07-7E86-464A-83C2-84FECF40956E}"/>
                </a:ext>
              </a:extLst>
            </p:cNvPr>
            <p:cNvGrpSpPr>
              <a:grpSpLocks/>
            </p:cNvGrpSpPr>
            <p:nvPr/>
          </p:nvGrpSpPr>
          <p:grpSpPr bwMode="auto">
            <a:xfrm>
              <a:off x="526096" y="4779827"/>
              <a:ext cx="669210" cy="425281"/>
              <a:chOff x="3053396" y="4297227"/>
              <a:chExt cx="669210" cy="425281"/>
            </a:xfrm>
          </p:grpSpPr>
          <p:sp>
            <p:nvSpPr>
              <p:cNvPr id="346" name="Freeform 84">
                <a:extLst>
                  <a:ext uri="{FF2B5EF4-FFF2-40B4-BE49-F238E27FC236}">
                    <a16:creationId xmlns:a16="http://schemas.microsoft.com/office/drawing/2014/main" id="{C30B14BF-CEE8-4599-A527-C7D2D45B04A2}"/>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47" name="TextBox 143">
                <a:extLst>
                  <a:ext uri="{FF2B5EF4-FFF2-40B4-BE49-F238E27FC236}">
                    <a16:creationId xmlns:a16="http://schemas.microsoft.com/office/drawing/2014/main" id="{E6DBDB48-D282-4F4B-B183-551087812463}"/>
                  </a:ext>
                </a:extLst>
              </p:cNvPr>
              <p:cNvSpPr txBox="1">
                <a:spLocks noChangeArrowheads="1"/>
              </p:cNvSpPr>
              <p:nvPr/>
            </p:nvSpPr>
            <p:spPr bwMode="auto">
              <a:xfrm>
                <a:off x="3079018" y="4297227"/>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07" name="Group 144">
              <a:extLst>
                <a:ext uri="{FF2B5EF4-FFF2-40B4-BE49-F238E27FC236}">
                  <a16:creationId xmlns:a16="http://schemas.microsoft.com/office/drawing/2014/main" id="{5098DFA1-4BC0-456C-AD52-F5AAB853B9FA}"/>
                </a:ext>
              </a:extLst>
            </p:cNvPr>
            <p:cNvGrpSpPr>
              <a:grpSpLocks/>
            </p:cNvGrpSpPr>
            <p:nvPr/>
          </p:nvGrpSpPr>
          <p:grpSpPr bwMode="auto">
            <a:xfrm>
              <a:off x="297496" y="4115906"/>
              <a:ext cx="665700" cy="428802"/>
              <a:chOff x="3053396" y="4293706"/>
              <a:chExt cx="665700" cy="428802"/>
            </a:xfrm>
          </p:grpSpPr>
          <p:sp>
            <p:nvSpPr>
              <p:cNvPr id="344" name="Freeform 84">
                <a:extLst>
                  <a:ext uri="{FF2B5EF4-FFF2-40B4-BE49-F238E27FC236}">
                    <a16:creationId xmlns:a16="http://schemas.microsoft.com/office/drawing/2014/main" id="{D4ECC2A7-F718-4936-9AB8-B72F9138149B}"/>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45" name="TextBox 146">
                <a:extLst>
                  <a:ext uri="{FF2B5EF4-FFF2-40B4-BE49-F238E27FC236}">
                    <a16:creationId xmlns:a16="http://schemas.microsoft.com/office/drawing/2014/main" id="{8774081F-E991-49B6-AAAD-46172F06DC2A}"/>
                  </a:ext>
                </a:extLst>
              </p:cNvPr>
              <p:cNvSpPr txBox="1">
                <a:spLocks noChangeArrowheads="1"/>
              </p:cNvSpPr>
              <p:nvPr/>
            </p:nvSpPr>
            <p:spPr bwMode="auto">
              <a:xfrm>
                <a:off x="3075508" y="429370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08" name="Group 147">
              <a:extLst>
                <a:ext uri="{FF2B5EF4-FFF2-40B4-BE49-F238E27FC236}">
                  <a16:creationId xmlns:a16="http://schemas.microsoft.com/office/drawing/2014/main" id="{E47AF88C-39C2-445D-8499-A946025E2199}"/>
                </a:ext>
              </a:extLst>
            </p:cNvPr>
            <p:cNvGrpSpPr>
              <a:grpSpLocks/>
            </p:cNvGrpSpPr>
            <p:nvPr/>
          </p:nvGrpSpPr>
          <p:grpSpPr bwMode="auto">
            <a:xfrm>
              <a:off x="6787196" y="2974253"/>
              <a:ext cx="665179" cy="427455"/>
              <a:chOff x="3053396" y="4295053"/>
              <a:chExt cx="665179" cy="427455"/>
            </a:xfrm>
          </p:grpSpPr>
          <p:sp>
            <p:nvSpPr>
              <p:cNvPr id="342" name="Freeform 84">
                <a:extLst>
                  <a:ext uri="{FF2B5EF4-FFF2-40B4-BE49-F238E27FC236}">
                    <a16:creationId xmlns:a16="http://schemas.microsoft.com/office/drawing/2014/main" id="{2392E572-A5A9-45D2-A629-CA22D205BFA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43" name="TextBox 149">
                <a:extLst>
                  <a:ext uri="{FF2B5EF4-FFF2-40B4-BE49-F238E27FC236}">
                    <a16:creationId xmlns:a16="http://schemas.microsoft.com/office/drawing/2014/main" id="{7C90AEC4-FF9D-4F5F-A992-8A6012336A70}"/>
                  </a:ext>
                </a:extLst>
              </p:cNvPr>
              <p:cNvSpPr txBox="1">
                <a:spLocks noChangeArrowheads="1"/>
              </p:cNvSpPr>
              <p:nvPr/>
            </p:nvSpPr>
            <p:spPr bwMode="auto">
              <a:xfrm>
                <a:off x="3074987" y="4295053"/>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09" name="Group 150">
              <a:extLst>
                <a:ext uri="{FF2B5EF4-FFF2-40B4-BE49-F238E27FC236}">
                  <a16:creationId xmlns:a16="http://schemas.microsoft.com/office/drawing/2014/main" id="{D52BE7F6-801D-4543-B85C-09FFADC75AAB}"/>
                </a:ext>
              </a:extLst>
            </p:cNvPr>
            <p:cNvGrpSpPr>
              <a:grpSpLocks/>
            </p:cNvGrpSpPr>
            <p:nvPr/>
          </p:nvGrpSpPr>
          <p:grpSpPr bwMode="auto">
            <a:xfrm>
              <a:off x="3129596" y="2048296"/>
              <a:ext cx="667074" cy="426312"/>
              <a:chOff x="3053396" y="4296196"/>
              <a:chExt cx="667074" cy="426312"/>
            </a:xfrm>
          </p:grpSpPr>
          <p:sp>
            <p:nvSpPr>
              <p:cNvPr id="340" name="Freeform 84">
                <a:extLst>
                  <a:ext uri="{FF2B5EF4-FFF2-40B4-BE49-F238E27FC236}">
                    <a16:creationId xmlns:a16="http://schemas.microsoft.com/office/drawing/2014/main" id="{38CB8E09-06A3-40AD-835C-F55386F43396}"/>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41" name="TextBox 152">
                <a:extLst>
                  <a:ext uri="{FF2B5EF4-FFF2-40B4-BE49-F238E27FC236}">
                    <a16:creationId xmlns:a16="http://schemas.microsoft.com/office/drawing/2014/main" id="{F291E906-3B97-4FB7-87B8-8AF382915F2A}"/>
                  </a:ext>
                </a:extLst>
              </p:cNvPr>
              <p:cNvSpPr txBox="1">
                <a:spLocks noChangeArrowheads="1"/>
              </p:cNvSpPr>
              <p:nvPr/>
            </p:nvSpPr>
            <p:spPr bwMode="auto">
              <a:xfrm>
                <a:off x="3076882" y="4296196"/>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10" name="Group 153">
              <a:extLst>
                <a:ext uri="{FF2B5EF4-FFF2-40B4-BE49-F238E27FC236}">
                  <a16:creationId xmlns:a16="http://schemas.microsoft.com/office/drawing/2014/main" id="{3CEEC943-18F3-42A7-A1F7-434419D96215}"/>
                </a:ext>
              </a:extLst>
            </p:cNvPr>
            <p:cNvGrpSpPr>
              <a:grpSpLocks/>
            </p:cNvGrpSpPr>
            <p:nvPr/>
          </p:nvGrpSpPr>
          <p:grpSpPr bwMode="auto">
            <a:xfrm>
              <a:off x="754696" y="2694445"/>
              <a:ext cx="667594" cy="427863"/>
              <a:chOff x="3053396" y="4294645"/>
              <a:chExt cx="667594" cy="427863"/>
            </a:xfrm>
          </p:grpSpPr>
          <p:sp>
            <p:nvSpPr>
              <p:cNvPr id="338" name="Freeform 84">
                <a:extLst>
                  <a:ext uri="{FF2B5EF4-FFF2-40B4-BE49-F238E27FC236}">
                    <a16:creationId xmlns:a16="http://schemas.microsoft.com/office/drawing/2014/main" id="{CA4C6C81-4B1E-4EA8-84EC-F4819961D67D}"/>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solidFill>
                    <a:srgbClr val="009FF6"/>
                  </a:solidFill>
                  <a:latin typeface="Times New Roman" panose="02020603050405020304" pitchFamily="18" charset="0"/>
                  <a:cs typeface="Times New Roman" panose="02020603050405020304" pitchFamily="18" charset="0"/>
                </a:endParaRPr>
              </a:p>
            </p:txBody>
          </p:sp>
          <p:sp>
            <p:nvSpPr>
              <p:cNvPr id="339" name="TextBox 155">
                <a:extLst>
                  <a:ext uri="{FF2B5EF4-FFF2-40B4-BE49-F238E27FC236}">
                    <a16:creationId xmlns:a16="http://schemas.microsoft.com/office/drawing/2014/main" id="{5246ABA0-14C7-4D2A-9521-08B995798D3F}"/>
                  </a:ext>
                </a:extLst>
              </p:cNvPr>
              <p:cNvSpPr txBox="1">
                <a:spLocks noChangeArrowheads="1"/>
              </p:cNvSpPr>
              <p:nvPr/>
            </p:nvSpPr>
            <p:spPr bwMode="auto">
              <a:xfrm>
                <a:off x="3077402" y="42946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11" name="Group 156">
              <a:extLst>
                <a:ext uri="{FF2B5EF4-FFF2-40B4-BE49-F238E27FC236}">
                  <a16:creationId xmlns:a16="http://schemas.microsoft.com/office/drawing/2014/main" id="{DB30837A-3C33-495F-AC3B-5AB17A7BC740}"/>
                </a:ext>
              </a:extLst>
            </p:cNvPr>
            <p:cNvGrpSpPr>
              <a:grpSpLocks/>
            </p:cNvGrpSpPr>
            <p:nvPr/>
          </p:nvGrpSpPr>
          <p:grpSpPr bwMode="auto">
            <a:xfrm>
              <a:off x="4043996" y="2016808"/>
              <a:ext cx="656226" cy="432400"/>
              <a:chOff x="3053396" y="4290108"/>
              <a:chExt cx="656226" cy="432400"/>
            </a:xfrm>
          </p:grpSpPr>
          <p:sp>
            <p:nvSpPr>
              <p:cNvPr id="336" name="Freeform 84">
                <a:extLst>
                  <a:ext uri="{FF2B5EF4-FFF2-40B4-BE49-F238E27FC236}">
                    <a16:creationId xmlns:a16="http://schemas.microsoft.com/office/drawing/2014/main" id="{D9A1E8C6-1607-4BCE-919B-55FCA086CEA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37" name="TextBox 158">
                <a:extLst>
                  <a:ext uri="{FF2B5EF4-FFF2-40B4-BE49-F238E27FC236}">
                    <a16:creationId xmlns:a16="http://schemas.microsoft.com/office/drawing/2014/main" id="{9F5F725F-A97D-4574-8A82-B72BB1A84B72}"/>
                  </a:ext>
                </a:extLst>
              </p:cNvPr>
              <p:cNvSpPr txBox="1">
                <a:spLocks noChangeArrowheads="1"/>
              </p:cNvSpPr>
              <p:nvPr/>
            </p:nvSpPr>
            <p:spPr bwMode="auto">
              <a:xfrm>
                <a:off x="3066034" y="4290108"/>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12" name="Group 160">
              <a:extLst>
                <a:ext uri="{FF2B5EF4-FFF2-40B4-BE49-F238E27FC236}">
                  <a16:creationId xmlns:a16="http://schemas.microsoft.com/office/drawing/2014/main" id="{1E83E170-15DA-47E9-90BD-BFF99453150F}"/>
                </a:ext>
              </a:extLst>
            </p:cNvPr>
            <p:cNvGrpSpPr>
              <a:grpSpLocks/>
            </p:cNvGrpSpPr>
            <p:nvPr/>
          </p:nvGrpSpPr>
          <p:grpSpPr bwMode="auto">
            <a:xfrm>
              <a:off x="7104696" y="5654821"/>
              <a:ext cx="668190" cy="426587"/>
              <a:chOff x="3053396" y="4295921"/>
              <a:chExt cx="668190" cy="426587"/>
            </a:xfrm>
          </p:grpSpPr>
          <p:sp>
            <p:nvSpPr>
              <p:cNvPr id="334" name="Freeform 84">
                <a:extLst>
                  <a:ext uri="{FF2B5EF4-FFF2-40B4-BE49-F238E27FC236}">
                    <a16:creationId xmlns:a16="http://schemas.microsoft.com/office/drawing/2014/main" id="{D1F4A7F2-012C-478E-AAD2-E9F7223C4862}"/>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35" name="TextBox 162">
                <a:extLst>
                  <a:ext uri="{FF2B5EF4-FFF2-40B4-BE49-F238E27FC236}">
                    <a16:creationId xmlns:a16="http://schemas.microsoft.com/office/drawing/2014/main" id="{80C1C537-FFA3-4FF8-9B26-92E74910A393}"/>
                  </a:ext>
                </a:extLst>
              </p:cNvPr>
              <p:cNvSpPr txBox="1">
                <a:spLocks noChangeArrowheads="1"/>
              </p:cNvSpPr>
              <p:nvPr/>
            </p:nvSpPr>
            <p:spPr bwMode="auto">
              <a:xfrm>
                <a:off x="3077998" y="4295921"/>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13" name="Group 163">
              <a:extLst>
                <a:ext uri="{FF2B5EF4-FFF2-40B4-BE49-F238E27FC236}">
                  <a16:creationId xmlns:a16="http://schemas.microsoft.com/office/drawing/2014/main" id="{0D33F713-4B4D-419A-B107-BFC475F6E54A}"/>
                </a:ext>
              </a:extLst>
            </p:cNvPr>
            <p:cNvGrpSpPr>
              <a:grpSpLocks/>
            </p:cNvGrpSpPr>
            <p:nvPr/>
          </p:nvGrpSpPr>
          <p:grpSpPr bwMode="auto">
            <a:xfrm>
              <a:off x="7942896" y="5007519"/>
              <a:ext cx="665476" cy="426189"/>
              <a:chOff x="3053396" y="4296319"/>
              <a:chExt cx="665476" cy="426189"/>
            </a:xfrm>
          </p:grpSpPr>
          <p:sp>
            <p:nvSpPr>
              <p:cNvPr id="332" name="Freeform 84">
                <a:extLst>
                  <a:ext uri="{FF2B5EF4-FFF2-40B4-BE49-F238E27FC236}">
                    <a16:creationId xmlns:a16="http://schemas.microsoft.com/office/drawing/2014/main" id="{FCA45010-67A5-4F70-8578-520960FB7FE0}"/>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33" name="TextBox 165">
                <a:extLst>
                  <a:ext uri="{FF2B5EF4-FFF2-40B4-BE49-F238E27FC236}">
                    <a16:creationId xmlns:a16="http://schemas.microsoft.com/office/drawing/2014/main" id="{E0C4352B-6D10-460D-BB0D-62596C8B8404}"/>
                  </a:ext>
                </a:extLst>
              </p:cNvPr>
              <p:cNvSpPr txBox="1">
                <a:spLocks noChangeArrowheads="1"/>
              </p:cNvSpPr>
              <p:nvPr/>
            </p:nvSpPr>
            <p:spPr bwMode="auto">
              <a:xfrm>
                <a:off x="3075284" y="4296319"/>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14" name="Group 166">
              <a:extLst>
                <a:ext uri="{FF2B5EF4-FFF2-40B4-BE49-F238E27FC236}">
                  <a16:creationId xmlns:a16="http://schemas.microsoft.com/office/drawing/2014/main" id="{BDFD59AF-70CC-4AE7-AC17-651AE29E509B}"/>
                </a:ext>
              </a:extLst>
            </p:cNvPr>
            <p:cNvGrpSpPr>
              <a:grpSpLocks/>
            </p:cNvGrpSpPr>
            <p:nvPr/>
          </p:nvGrpSpPr>
          <p:grpSpPr bwMode="auto">
            <a:xfrm>
              <a:off x="7714296" y="4094264"/>
              <a:ext cx="663965" cy="425044"/>
              <a:chOff x="3053396" y="4297464"/>
              <a:chExt cx="663965" cy="425044"/>
            </a:xfrm>
          </p:grpSpPr>
          <p:sp>
            <p:nvSpPr>
              <p:cNvPr id="330" name="Freeform 84">
                <a:extLst>
                  <a:ext uri="{FF2B5EF4-FFF2-40B4-BE49-F238E27FC236}">
                    <a16:creationId xmlns:a16="http://schemas.microsoft.com/office/drawing/2014/main" id="{08D7C8A9-D001-4329-9807-B4326E9FF8CF}"/>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31" name="TextBox 168">
                <a:extLst>
                  <a:ext uri="{FF2B5EF4-FFF2-40B4-BE49-F238E27FC236}">
                    <a16:creationId xmlns:a16="http://schemas.microsoft.com/office/drawing/2014/main" id="{6A396857-2E7B-4206-89E1-BD3C3DC5EFBF}"/>
                  </a:ext>
                </a:extLst>
              </p:cNvPr>
              <p:cNvSpPr txBox="1">
                <a:spLocks noChangeArrowheads="1"/>
              </p:cNvSpPr>
              <p:nvPr/>
            </p:nvSpPr>
            <p:spPr bwMode="auto">
              <a:xfrm>
                <a:off x="3073773" y="429746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15" name="Group 169">
              <a:extLst>
                <a:ext uri="{FF2B5EF4-FFF2-40B4-BE49-F238E27FC236}">
                  <a16:creationId xmlns:a16="http://schemas.microsoft.com/office/drawing/2014/main" id="{A60179D0-4F5E-412A-A20A-2058998A61C7}"/>
                </a:ext>
              </a:extLst>
            </p:cNvPr>
            <p:cNvGrpSpPr>
              <a:grpSpLocks/>
            </p:cNvGrpSpPr>
            <p:nvPr/>
          </p:nvGrpSpPr>
          <p:grpSpPr bwMode="auto">
            <a:xfrm>
              <a:off x="4869496" y="5894145"/>
              <a:ext cx="671378" cy="428563"/>
              <a:chOff x="3053396" y="4293945"/>
              <a:chExt cx="671378" cy="428563"/>
            </a:xfrm>
          </p:grpSpPr>
          <p:sp>
            <p:nvSpPr>
              <p:cNvPr id="328" name="Freeform 84">
                <a:extLst>
                  <a:ext uri="{FF2B5EF4-FFF2-40B4-BE49-F238E27FC236}">
                    <a16:creationId xmlns:a16="http://schemas.microsoft.com/office/drawing/2014/main" id="{65E08E5E-EAD9-4D52-AA05-C0CE8C145DF7}"/>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29" name="TextBox 171">
                <a:extLst>
                  <a:ext uri="{FF2B5EF4-FFF2-40B4-BE49-F238E27FC236}">
                    <a16:creationId xmlns:a16="http://schemas.microsoft.com/office/drawing/2014/main" id="{4F8686F7-38B2-4E60-878B-F1DD4264C809}"/>
                  </a:ext>
                </a:extLst>
              </p:cNvPr>
              <p:cNvSpPr txBox="1">
                <a:spLocks noChangeArrowheads="1"/>
              </p:cNvSpPr>
              <p:nvPr/>
            </p:nvSpPr>
            <p:spPr bwMode="auto">
              <a:xfrm>
                <a:off x="3081186" y="429394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16" name="Group 172">
              <a:extLst>
                <a:ext uri="{FF2B5EF4-FFF2-40B4-BE49-F238E27FC236}">
                  <a16:creationId xmlns:a16="http://schemas.microsoft.com/office/drawing/2014/main" id="{A6EBA84D-91FD-4F5E-9182-67FB8A8C42F8}"/>
                </a:ext>
              </a:extLst>
            </p:cNvPr>
            <p:cNvGrpSpPr>
              <a:grpSpLocks/>
            </p:cNvGrpSpPr>
            <p:nvPr/>
          </p:nvGrpSpPr>
          <p:grpSpPr bwMode="auto">
            <a:xfrm>
              <a:off x="3955096" y="6037134"/>
              <a:ext cx="666044" cy="425274"/>
              <a:chOff x="3053396" y="4297234"/>
              <a:chExt cx="666044" cy="425274"/>
            </a:xfrm>
          </p:grpSpPr>
          <p:sp>
            <p:nvSpPr>
              <p:cNvPr id="326" name="Freeform 84">
                <a:extLst>
                  <a:ext uri="{FF2B5EF4-FFF2-40B4-BE49-F238E27FC236}">
                    <a16:creationId xmlns:a16="http://schemas.microsoft.com/office/drawing/2014/main" id="{045B50FA-C52C-47CA-B5E2-A69FCDD2BFB1}"/>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27" name="TextBox 174">
                <a:extLst>
                  <a:ext uri="{FF2B5EF4-FFF2-40B4-BE49-F238E27FC236}">
                    <a16:creationId xmlns:a16="http://schemas.microsoft.com/office/drawing/2014/main" id="{07283C92-CC3B-4FC9-B37C-36F012184E98}"/>
                  </a:ext>
                </a:extLst>
              </p:cNvPr>
              <p:cNvSpPr txBox="1">
                <a:spLocks noChangeArrowheads="1"/>
              </p:cNvSpPr>
              <p:nvPr/>
            </p:nvSpPr>
            <p:spPr bwMode="auto">
              <a:xfrm>
                <a:off x="3075852" y="4297234"/>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grpSp>
          <p:nvGrpSpPr>
            <p:cNvPr id="317" name="Group 175">
              <a:extLst>
                <a:ext uri="{FF2B5EF4-FFF2-40B4-BE49-F238E27FC236}">
                  <a16:creationId xmlns:a16="http://schemas.microsoft.com/office/drawing/2014/main" id="{1CEAA86B-6DCE-465B-97FD-45E7448EC648}"/>
                </a:ext>
              </a:extLst>
            </p:cNvPr>
            <p:cNvGrpSpPr>
              <a:grpSpLocks/>
            </p:cNvGrpSpPr>
            <p:nvPr/>
          </p:nvGrpSpPr>
          <p:grpSpPr bwMode="auto">
            <a:xfrm>
              <a:off x="2735896" y="5886335"/>
              <a:ext cx="668720" cy="423673"/>
              <a:chOff x="3053396" y="4298835"/>
              <a:chExt cx="668720" cy="423673"/>
            </a:xfrm>
          </p:grpSpPr>
          <p:sp>
            <p:nvSpPr>
              <p:cNvPr id="324" name="Freeform 84">
                <a:extLst>
                  <a:ext uri="{FF2B5EF4-FFF2-40B4-BE49-F238E27FC236}">
                    <a16:creationId xmlns:a16="http://schemas.microsoft.com/office/drawing/2014/main" id="{CD89746B-6872-40E7-873D-999BDD91391E}"/>
                  </a:ext>
                </a:extLst>
              </p:cNvPr>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a:latin typeface="Times New Roman" panose="02020603050405020304" pitchFamily="18" charset="0"/>
                  <a:cs typeface="Times New Roman" panose="02020603050405020304" pitchFamily="18" charset="0"/>
                </a:endParaRPr>
              </a:p>
            </p:txBody>
          </p:sp>
          <p:sp>
            <p:nvSpPr>
              <p:cNvPr id="325" name="TextBox 177">
                <a:extLst>
                  <a:ext uri="{FF2B5EF4-FFF2-40B4-BE49-F238E27FC236}">
                    <a16:creationId xmlns:a16="http://schemas.microsoft.com/office/drawing/2014/main" id="{F431E25B-BA7C-4420-AAC1-A3F0B24D8B08}"/>
                  </a:ext>
                </a:extLst>
              </p:cNvPr>
              <p:cNvSpPr txBox="1">
                <a:spLocks noChangeArrowheads="1"/>
              </p:cNvSpPr>
              <p:nvPr/>
            </p:nvSpPr>
            <p:spPr bwMode="auto">
              <a:xfrm>
                <a:off x="3078528" y="4298835"/>
                <a:ext cx="643588" cy="3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access</a:t>
                </a:r>
              </a:p>
              <a:p>
                <a:pPr algn="ctr">
                  <a:lnSpc>
                    <a:spcPts val="1000"/>
                  </a:lnSpc>
                </a:pPr>
                <a:r>
                  <a:rPr lang="en-US" altLang="zh-CN" sz="12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net</a:t>
                </a:r>
              </a:p>
            </p:txBody>
          </p:sp>
        </p:grpSp>
        <p:sp>
          <p:nvSpPr>
            <p:cNvPr id="318" name="TextBox 4">
              <a:extLst>
                <a:ext uri="{FF2B5EF4-FFF2-40B4-BE49-F238E27FC236}">
                  <a16:creationId xmlns:a16="http://schemas.microsoft.com/office/drawing/2014/main" id="{A2CEB7A8-05F9-4A21-905C-8C28E9DA494A}"/>
                </a:ext>
              </a:extLst>
            </p:cNvPr>
            <p:cNvSpPr txBox="1">
              <a:spLocks noChangeArrowheads="1"/>
            </p:cNvSpPr>
            <p:nvPr/>
          </p:nvSpPr>
          <p:spPr bwMode="auto">
            <a:xfrm rot="1053502">
              <a:off x="5198701" y="202921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319" name="TextBox 179">
              <a:extLst>
                <a:ext uri="{FF2B5EF4-FFF2-40B4-BE49-F238E27FC236}">
                  <a16:creationId xmlns:a16="http://schemas.microsoft.com/office/drawing/2014/main" id="{483D07DE-DFCE-48F9-B8CA-57AC7DDD4D86}"/>
                </a:ext>
              </a:extLst>
            </p:cNvPr>
            <p:cNvSpPr txBox="1">
              <a:spLocks noChangeArrowheads="1"/>
            </p:cNvSpPr>
            <p:nvPr/>
          </p:nvSpPr>
          <p:spPr bwMode="auto">
            <a:xfrm rot="2829263">
              <a:off x="7484657" y="3502453"/>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320" name="TextBox 180">
              <a:extLst>
                <a:ext uri="{FF2B5EF4-FFF2-40B4-BE49-F238E27FC236}">
                  <a16:creationId xmlns:a16="http://schemas.microsoft.com/office/drawing/2014/main" id="{08418482-261B-4851-A1D6-38A3D5DE9C6A}"/>
                </a:ext>
              </a:extLst>
            </p:cNvPr>
            <p:cNvSpPr txBox="1">
              <a:spLocks noChangeArrowheads="1"/>
            </p:cNvSpPr>
            <p:nvPr/>
          </p:nvSpPr>
          <p:spPr bwMode="auto">
            <a:xfrm rot="9845918">
              <a:off x="6153442" y="6015523"/>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321" name="TextBox 181">
              <a:extLst>
                <a:ext uri="{FF2B5EF4-FFF2-40B4-BE49-F238E27FC236}">
                  <a16:creationId xmlns:a16="http://schemas.microsoft.com/office/drawing/2014/main" id="{EFEB1963-52E8-4F42-85EF-80D720ABCE2E}"/>
                </a:ext>
              </a:extLst>
            </p:cNvPr>
            <p:cNvSpPr txBox="1">
              <a:spLocks noChangeArrowheads="1"/>
            </p:cNvSpPr>
            <p:nvPr/>
          </p:nvSpPr>
          <p:spPr bwMode="auto">
            <a:xfrm rot="11651262">
              <a:off x="1785987" y="5918882"/>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322" name="TextBox 182">
              <a:extLst>
                <a:ext uri="{FF2B5EF4-FFF2-40B4-BE49-F238E27FC236}">
                  <a16:creationId xmlns:a16="http://schemas.microsoft.com/office/drawing/2014/main" id="{31897D51-929F-4429-ACFE-53DF20CA01BE}"/>
                </a:ext>
              </a:extLst>
            </p:cNvPr>
            <p:cNvSpPr txBox="1">
              <a:spLocks noChangeArrowheads="1"/>
            </p:cNvSpPr>
            <p:nvPr/>
          </p:nvSpPr>
          <p:spPr bwMode="auto">
            <a:xfrm rot="16607303">
              <a:off x="199787" y="3612479"/>
              <a:ext cx="433427" cy="3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a:t>
              </a:r>
            </a:p>
          </p:txBody>
        </p:sp>
        <p:sp>
          <p:nvSpPr>
            <p:cNvPr id="323" name="TextBox 183">
              <a:extLst>
                <a:ext uri="{FF2B5EF4-FFF2-40B4-BE49-F238E27FC236}">
                  <a16:creationId xmlns:a16="http://schemas.microsoft.com/office/drawing/2014/main" id="{511C532F-BFEC-4DB7-AB95-F752285B28AC}"/>
                </a:ext>
              </a:extLst>
            </p:cNvPr>
            <p:cNvSpPr txBox="1">
              <a:spLocks noChangeArrowheads="1"/>
            </p:cNvSpPr>
            <p:nvPr/>
          </p:nvSpPr>
          <p:spPr bwMode="auto">
            <a:xfrm rot="20582737">
              <a:off x="2385578" y="1979094"/>
              <a:ext cx="433335" cy="37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dirty="0">
                  <a:solidFill>
                    <a:srgbClr val="0070C0"/>
                  </a:solidFill>
                  <a:latin typeface="Times New Roman" panose="02020603050405020304" pitchFamily="18" charset="0"/>
                  <a:ea typeface="MS PGothic" panose="020B0600070205080204" pitchFamily="34" charset="-128"/>
                  <a:cs typeface="Times New Roman" panose="02020603050405020304" pitchFamily="18" charset="0"/>
                </a:rPr>
                <a:t>…</a:t>
              </a:r>
            </a:p>
          </p:txBody>
        </p:sp>
      </p:grpSp>
      <p:grpSp>
        <p:nvGrpSpPr>
          <p:cNvPr id="5" name="组合 4">
            <a:extLst>
              <a:ext uri="{FF2B5EF4-FFF2-40B4-BE49-F238E27FC236}">
                <a16:creationId xmlns:a16="http://schemas.microsoft.com/office/drawing/2014/main" id="{8EBB0D47-5966-4ED2-B4C1-9F68AE93151B}"/>
              </a:ext>
            </a:extLst>
          </p:cNvPr>
          <p:cNvGrpSpPr/>
          <p:nvPr/>
        </p:nvGrpSpPr>
        <p:grpSpPr>
          <a:xfrm>
            <a:off x="3161284" y="2692070"/>
            <a:ext cx="6257136" cy="3236155"/>
            <a:chOff x="7274436" y="1595726"/>
            <a:chExt cx="6222723" cy="3218358"/>
          </a:xfrm>
        </p:grpSpPr>
        <p:sp>
          <p:nvSpPr>
            <p:cNvPr id="38" name="Oval 3">
              <a:extLst>
                <a:ext uri="{FF2B5EF4-FFF2-40B4-BE49-F238E27FC236}">
                  <a16:creationId xmlns:a16="http://schemas.microsoft.com/office/drawing/2014/main" id="{3C2B0DBA-591B-4A1D-BF42-A5CCDA9223F9}"/>
                </a:ext>
              </a:extLst>
            </p:cNvPr>
            <p:cNvSpPr>
              <a:spLocks noChangeArrowheads="1"/>
            </p:cNvSpPr>
            <p:nvPr/>
          </p:nvSpPr>
          <p:spPr bwMode="auto">
            <a:xfrm>
              <a:off x="10211223" y="2799442"/>
              <a:ext cx="2860763" cy="991130"/>
            </a:xfrm>
            <a:prstGeom prst="ellipse">
              <a:avLst/>
            </a:prstGeom>
            <a:solidFill>
              <a:srgbClr val="FDECC7"/>
            </a:solidFill>
            <a:ln w="9525">
              <a:solidFill>
                <a:schemeClr val="bg1">
                  <a:lumMod val="50000"/>
                </a:schemeClr>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39" name="Straight Connector 10">
              <a:extLst>
                <a:ext uri="{FF2B5EF4-FFF2-40B4-BE49-F238E27FC236}">
                  <a16:creationId xmlns:a16="http://schemas.microsoft.com/office/drawing/2014/main" id="{ABD5524E-E67F-415F-A3AC-715B878C1EBB}"/>
                </a:ext>
              </a:extLst>
            </p:cNvPr>
            <p:cNvCxnSpPr>
              <a:cxnSpLocks noChangeShapeType="1"/>
            </p:cNvCxnSpPr>
            <p:nvPr/>
          </p:nvCxnSpPr>
          <p:spPr bwMode="auto">
            <a:xfrm>
              <a:off x="11289955" y="2926707"/>
              <a:ext cx="871867" cy="9866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40" name="Straight Connector 297">
              <a:extLst>
                <a:ext uri="{FF2B5EF4-FFF2-40B4-BE49-F238E27FC236}">
                  <a16:creationId xmlns:a16="http://schemas.microsoft.com/office/drawing/2014/main" id="{2ECF209A-8D5B-4B63-ABFA-725D4A6B3E50}"/>
                </a:ext>
              </a:extLst>
            </p:cNvPr>
            <p:cNvCxnSpPr>
              <a:cxnSpLocks noChangeShapeType="1"/>
            </p:cNvCxnSpPr>
            <p:nvPr/>
          </p:nvCxnSpPr>
          <p:spPr bwMode="auto">
            <a:xfrm>
              <a:off x="11707207" y="3188558"/>
              <a:ext cx="107931" cy="60260"/>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41" name="Straight Connector 298">
              <a:extLst>
                <a:ext uri="{FF2B5EF4-FFF2-40B4-BE49-F238E27FC236}">
                  <a16:creationId xmlns:a16="http://schemas.microsoft.com/office/drawing/2014/main" id="{A5A74CEA-F118-4388-9EA8-A9BE5DF8C171}"/>
                </a:ext>
              </a:extLst>
            </p:cNvPr>
            <p:cNvCxnSpPr>
              <a:cxnSpLocks noChangeShapeType="1"/>
            </p:cNvCxnSpPr>
            <p:nvPr/>
          </p:nvCxnSpPr>
          <p:spPr bwMode="auto">
            <a:xfrm flipV="1">
              <a:off x="11529228" y="3335829"/>
              <a:ext cx="217532" cy="3296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42" name="Straight Connector 299">
              <a:extLst>
                <a:ext uri="{FF2B5EF4-FFF2-40B4-BE49-F238E27FC236}">
                  <a16:creationId xmlns:a16="http://schemas.microsoft.com/office/drawing/2014/main" id="{4680322B-E702-42D2-A106-1F2F59F5EF86}"/>
                </a:ext>
              </a:extLst>
            </p:cNvPr>
            <p:cNvCxnSpPr>
              <a:cxnSpLocks noChangeShapeType="1"/>
            </p:cNvCxnSpPr>
            <p:nvPr/>
          </p:nvCxnSpPr>
          <p:spPr bwMode="auto">
            <a:xfrm flipV="1">
              <a:off x="11265593" y="3209121"/>
              <a:ext cx="172320" cy="791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43" name="Straight Connector 300">
              <a:extLst>
                <a:ext uri="{FF2B5EF4-FFF2-40B4-BE49-F238E27FC236}">
                  <a16:creationId xmlns:a16="http://schemas.microsoft.com/office/drawing/2014/main" id="{EE939C57-69E8-4AA8-B98E-395991E27B37}"/>
                </a:ext>
              </a:extLst>
            </p:cNvPr>
            <p:cNvCxnSpPr>
              <a:cxnSpLocks noChangeShapeType="1"/>
            </p:cNvCxnSpPr>
            <p:nvPr/>
          </p:nvCxnSpPr>
          <p:spPr bwMode="auto">
            <a:xfrm flipV="1">
              <a:off x="10998960" y="3424337"/>
              <a:ext cx="172320" cy="791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44" name="Straight Connector 301">
              <a:extLst>
                <a:ext uri="{FF2B5EF4-FFF2-40B4-BE49-F238E27FC236}">
                  <a16:creationId xmlns:a16="http://schemas.microsoft.com/office/drawing/2014/main" id="{6F455B6E-EA43-4F7B-B78F-D8F56C8809D0}"/>
                </a:ext>
              </a:extLst>
            </p:cNvPr>
            <p:cNvCxnSpPr>
              <a:cxnSpLocks noChangeShapeType="1"/>
            </p:cNvCxnSpPr>
            <p:nvPr/>
          </p:nvCxnSpPr>
          <p:spPr bwMode="auto">
            <a:xfrm flipV="1">
              <a:off x="11721238" y="3371404"/>
              <a:ext cx="226123" cy="18277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45" name="Straight Connector 302">
              <a:extLst>
                <a:ext uri="{FF2B5EF4-FFF2-40B4-BE49-F238E27FC236}">
                  <a16:creationId xmlns:a16="http://schemas.microsoft.com/office/drawing/2014/main" id="{8045348D-29A6-4A03-B2B1-F5AD17A88502}"/>
                </a:ext>
              </a:extLst>
            </p:cNvPr>
            <p:cNvCxnSpPr>
              <a:cxnSpLocks noChangeShapeType="1"/>
            </p:cNvCxnSpPr>
            <p:nvPr/>
          </p:nvCxnSpPr>
          <p:spPr bwMode="auto">
            <a:xfrm flipH="1" flipV="1">
              <a:off x="12160553" y="3361174"/>
              <a:ext cx="317290" cy="898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46" name="Straight Connector 303">
              <a:extLst>
                <a:ext uri="{FF2B5EF4-FFF2-40B4-BE49-F238E27FC236}">
                  <a16:creationId xmlns:a16="http://schemas.microsoft.com/office/drawing/2014/main" id="{D5FC1CE5-7442-4DA6-A6A4-783ECFB98601}"/>
                </a:ext>
              </a:extLst>
            </p:cNvPr>
            <p:cNvCxnSpPr>
              <a:cxnSpLocks noChangeShapeType="1"/>
            </p:cNvCxnSpPr>
            <p:nvPr/>
          </p:nvCxnSpPr>
          <p:spPr bwMode="auto">
            <a:xfrm flipV="1">
              <a:off x="12147888" y="3110555"/>
              <a:ext cx="253292" cy="14138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47" name="Straight Connector 304">
              <a:extLst>
                <a:ext uri="{FF2B5EF4-FFF2-40B4-BE49-F238E27FC236}">
                  <a16:creationId xmlns:a16="http://schemas.microsoft.com/office/drawing/2014/main" id="{6D29B626-854F-46F8-8BBA-CCEE40790A42}"/>
                </a:ext>
              </a:extLst>
            </p:cNvPr>
            <p:cNvCxnSpPr>
              <a:cxnSpLocks noChangeShapeType="1"/>
            </p:cNvCxnSpPr>
            <p:nvPr/>
          </p:nvCxnSpPr>
          <p:spPr bwMode="auto">
            <a:xfrm flipH="1" flipV="1">
              <a:off x="11054419" y="3016885"/>
              <a:ext cx="367369" cy="62997"/>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48" name="TextBox 39958">
              <a:extLst>
                <a:ext uri="{FF2B5EF4-FFF2-40B4-BE49-F238E27FC236}">
                  <a16:creationId xmlns:a16="http://schemas.microsoft.com/office/drawing/2014/main" id="{F9523504-053D-4E34-8DA5-AB879FFB81BF}"/>
                </a:ext>
              </a:extLst>
            </p:cNvPr>
            <p:cNvSpPr txBox="1">
              <a:spLocks noChangeArrowheads="1"/>
            </p:cNvSpPr>
            <p:nvPr/>
          </p:nvSpPr>
          <p:spPr bwMode="auto">
            <a:xfrm>
              <a:off x="10309086" y="3107700"/>
              <a:ext cx="7715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i="1">
                  <a:latin typeface="Times New Roman" panose="02020603050405020304" pitchFamily="18" charset="0"/>
                  <a:ea typeface="MS PGothic" panose="020B0600070205080204" pitchFamily="34" charset="-128"/>
                  <a:cs typeface="Times New Roman" panose="02020603050405020304" pitchFamily="18" charset="0"/>
                </a:rPr>
                <a:t>ISP B</a:t>
              </a:r>
            </a:p>
          </p:txBody>
        </p:sp>
        <p:sp>
          <p:nvSpPr>
            <p:cNvPr id="49" name="Oval 332">
              <a:extLst>
                <a:ext uri="{FF2B5EF4-FFF2-40B4-BE49-F238E27FC236}">
                  <a16:creationId xmlns:a16="http://schemas.microsoft.com/office/drawing/2014/main" id="{300830A7-CCC4-4982-B16B-3AAC3E39D4B1}"/>
                </a:ext>
              </a:extLst>
            </p:cNvPr>
            <p:cNvSpPr>
              <a:spLocks noChangeArrowheads="1"/>
            </p:cNvSpPr>
            <p:nvPr/>
          </p:nvSpPr>
          <p:spPr bwMode="auto">
            <a:xfrm>
              <a:off x="7778449" y="1920940"/>
              <a:ext cx="3074757" cy="1058707"/>
            </a:xfrm>
            <a:prstGeom prst="ellipse">
              <a:avLst/>
            </a:prstGeom>
            <a:solidFill>
              <a:srgbClr val="FDECC7"/>
            </a:solidFill>
            <a:ln w="9525">
              <a:solidFill>
                <a:schemeClr val="bg1">
                  <a:lumMod val="50000"/>
                </a:schemeClr>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50" name="Straight Connector 334">
              <a:extLst>
                <a:ext uri="{FF2B5EF4-FFF2-40B4-BE49-F238E27FC236}">
                  <a16:creationId xmlns:a16="http://schemas.microsoft.com/office/drawing/2014/main" id="{4A85388D-112B-4FE5-AC4E-24395324D143}"/>
                </a:ext>
              </a:extLst>
            </p:cNvPr>
            <p:cNvCxnSpPr>
              <a:cxnSpLocks noChangeShapeType="1"/>
            </p:cNvCxnSpPr>
            <p:nvPr/>
          </p:nvCxnSpPr>
          <p:spPr bwMode="auto">
            <a:xfrm>
              <a:off x="8937873" y="2056882"/>
              <a:ext cx="937085" cy="10538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51" name="Straight Connector 335">
              <a:extLst>
                <a:ext uri="{FF2B5EF4-FFF2-40B4-BE49-F238E27FC236}">
                  <a16:creationId xmlns:a16="http://schemas.microsoft.com/office/drawing/2014/main" id="{62CA82FD-8BB3-401F-A51A-7F6C487063C2}"/>
                </a:ext>
              </a:extLst>
            </p:cNvPr>
            <p:cNvCxnSpPr>
              <a:cxnSpLocks noChangeShapeType="1"/>
            </p:cNvCxnSpPr>
            <p:nvPr/>
          </p:nvCxnSpPr>
          <p:spPr bwMode="auto">
            <a:xfrm>
              <a:off x="9386338" y="2336587"/>
              <a:ext cx="116005" cy="64368"/>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52" name="Straight Connector 336">
              <a:extLst>
                <a:ext uri="{FF2B5EF4-FFF2-40B4-BE49-F238E27FC236}">
                  <a16:creationId xmlns:a16="http://schemas.microsoft.com/office/drawing/2014/main" id="{75063F1A-EDF7-4C5A-9D28-9B48F408AE41}"/>
                </a:ext>
              </a:extLst>
            </p:cNvPr>
            <p:cNvCxnSpPr>
              <a:cxnSpLocks noChangeShapeType="1"/>
            </p:cNvCxnSpPr>
            <p:nvPr/>
          </p:nvCxnSpPr>
          <p:spPr bwMode="auto">
            <a:xfrm flipV="1">
              <a:off x="9195044" y="2493898"/>
              <a:ext cx="233804" cy="3521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53" name="Straight Connector 337">
              <a:extLst>
                <a:ext uri="{FF2B5EF4-FFF2-40B4-BE49-F238E27FC236}">
                  <a16:creationId xmlns:a16="http://schemas.microsoft.com/office/drawing/2014/main" id="{53D590EB-CF41-4537-8B72-D9499BD181B9}"/>
                </a:ext>
              </a:extLst>
            </p:cNvPr>
            <p:cNvCxnSpPr>
              <a:cxnSpLocks noChangeShapeType="1"/>
            </p:cNvCxnSpPr>
            <p:nvPr/>
          </p:nvCxnSpPr>
          <p:spPr bwMode="auto">
            <a:xfrm flipV="1">
              <a:off x="8911689" y="2358551"/>
              <a:ext cx="185210" cy="845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54" name="Straight Connector 338">
              <a:extLst>
                <a:ext uri="{FF2B5EF4-FFF2-40B4-BE49-F238E27FC236}">
                  <a16:creationId xmlns:a16="http://schemas.microsoft.com/office/drawing/2014/main" id="{AB5BE1C1-332D-45B2-B552-A66F633F5010}"/>
                </a:ext>
              </a:extLst>
            </p:cNvPr>
            <p:cNvCxnSpPr>
              <a:cxnSpLocks noChangeShapeType="1"/>
            </p:cNvCxnSpPr>
            <p:nvPr/>
          </p:nvCxnSpPr>
          <p:spPr bwMode="auto">
            <a:xfrm flipV="1">
              <a:off x="8625111" y="2588441"/>
              <a:ext cx="185210" cy="8458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55" name="Straight Connector 339">
              <a:extLst>
                <a:ext uri="{FF2B5EF4-FFF2-40B4-BE49-F238E27FC236}">
                  <a16:creationId xmlns:a16="http://schemas.microsoft.com/office/drawing/2014/main" id="{E472C630-1F28-4D49-9667-F8D87D330E0E}"/>
                </a:ext>
              </a:extLst>
            </p:cNvPr>
            <p:cNvCxnSpPr>
              <a:cxnSpLocks noChangeShapeType="1"/>
            </p:cNvCxnSpPr>
            <p:nvPr/>
          </p:nvCxnSpPr>
          <p:spPr bwMode="auto">
            <a:xfrm flipV="1">
              <a:off x="9401418" y="2531899"/>
              <a:ext cx="243038" cy="195240"/>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56" name="Straight Connector 340">
              <a:extLst>
                <a:ext uri="{FF2B5EF4-FFF2-40B4-BE49-F238E27FC236}">
                  <a16:creationId xmlns:a16="http://schemas.microsoft.com/office/drawing/2014/main" id="{6761E00F-A38F-4CB5-90CC-1913669EC986}"/>
                </a:ext>
              </a:extLst>
            </p:cNvPr>
            <p:cNvCxnSpPr>
              <a:cxnSpLocks noChangeShapeType="1"/>
            </p:cNvCxnSpPr>
            <p:nvPr/>
          </p:nvCxnSpPr>
          <p:spPr bwMode="auto">
            <a:xfrm flipH="1" flipV="1">
              <a:off x="9873595" y="2520972"/>
              <a:ext cx="341024" cy="96014"/>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57" name="Straight Connector 341">
              <a:extLst>
                <a:ext uri="{FF2B5EF4-FFF2-40B4-BE49-F238E27FC236}">
                  <a16:creationId xmlns:a16="http://schemas.microsoft.com/office/drawing/2014/main" id="{F02AF4F0-AA38-42AA-8BBA-811EDA8CEC92}"/>
                </a:ext>
              </a:extLst>
            </p:cNvPr>
            <p:cNvCxnSpPr>
              <a:cxnSpLocks noChangeShapeType="1"/>
            </p:cNvCxnSpPr>
            <p:nvPr/>
          </p:nvCxnSpPr>
          <p:spPr bwMode="auto">
            <a:xfrm flipV="1">
              <a:off x="9859983" y="2253266"/>
              <a:ext cx="272239" cy="151029"/>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58" name="Straight Connector 342">
              <a:extLst>
                <a:ext uri="{FF2B5EF4-FFF2-40B4-BE49-F238E27FC236}">
                  <a16:creationId xmlns:a16="http://schemas.microsoft.com/office/drawing/2014/main" id="{EB1ECD4E-3ECB-4BE3-88E5-EB5ACA0C2C86}"/>
                </a:ext>
              </a:extLst>
            </p:cNvPr>
            <p:cNvCxnSpPr>
              <a:cxnSpLocks noChangeShapeType="1"/>
            </p:cNvCxnSpPr>
            <p:nvPr/>
          </p:nvCxnSpPr>
          <p:spPr bwMode="auto">
            <a:xfrm flipH="1" flipV="1">
              <a:off x="8684719" y="2153209"/>
              <a:ext cx="394849" cy="67292"/>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59" name="TextBox 343">
              <a:extLst>
                <a:ext uri="{FF2B5EF4-FFF2-40B4-BE49-F238E27FC236}">
                  <a16:creationId xmlns:a16="http://schemas.microsoft.com/office/drawing/2014/main" id="{AA4F0A0D-6395-4444-AF74-CE2861AE6C84}"/>
                </a:ext>
              </a:extLst>
            </p:cNvPr>
            <p:cNvSpPr txBox="1">
              <a:spLocks noChangeArrowheads="1"/>
            </p:cNvSpPr>
            <p:nvPr/>
          </p:nvSpPr>
          <p:spPr bwMode="auto">
            <a:xfrm>
              <a:off x="7883632" y="2250217"/>
              <a:ext cx="7669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ea typeface="MS PGothic" panose="020B0600070205080204" pitchFamily="34" charset="-128"/>
                  <a:cs typeface="Times New Roman" panose="02020603050405020304" pitchFamily="18" charset="0"/>
                </a:rPr>
                <a:t>ISP A</a:t>
              </a:r>
            </a:p>
          </p:txBody>
        </p:sp>
        <p:sp>
          <p:nvSpPr>
            <p:cNvPr id="60" name="Oval 417">
              <a:extLst>
                <a:ext uri="{FF2B5EF4-FFF2-40B4-BE49-F238E27FC236}">
                  <a16:creationId xmlns:a16="http://schemas.microsoft.com/office/drawing/2014/main" id="{E98C14FA-7FA1-4D92-B17A-D8116FDE8DF7}"/>
                </a:ext>
              </a:extLst>
            </p:cNvPr>
            <p:cNvSpPr>
              <a:spLocks noChangeArrowheads="1"/>
            </p:cNvSpPr>
            <p:nvPr/>
          </p:nvSpPr>
          <p:spPr bwMode="auto">
            <a:xfrm>
              <a:off x="7508140" y="3171116"/>
              <a:ext cx="2736872" cy="1036182"/>
            </a:xfrm>
            <a:prstGeom prst="ellipse">
              <a:avLst/>
            </a:prstGeom>
            <a:solidFill>
              <a:srgbClr val="FDECC7"/>
            </a:solidFill>
            <a:ln w="9525">
              <a:solidFill>
                <a:schemeClr val="bg1">
                  <a:lumMod val="50000"/>
                </a:schemeClr>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zh-CN" altLang="zh-CN">
                <a:latin typeface="Times New Roman" panose="02020603050405020304" pitchFamily="18" charset="0"/>
                <a:cs typeface="Times New Roman" panose="02020603050405020304" pitchFamily="18" charset="0"/>
              </a:endParaRPr>
            </a:p>
          </p:txBody>
        </p:sp>
        <p:cxnSp>
          <p:nvCxnSpPr>
            <p:cNvPr id="61" name="Straight Connector 419">
              <a:extLst>
                <a:ext uri="{FF2B5EF4-FFF2-40B4-BE49-F238E27FC236}">
                  <a16:creationId xmlns:a16="http://schemas.microsoft.com/office/drawing/2014/main" id="{CF7CFF51-0C91-4DFC-96BD-A2F133523FAB}"/>
                </a:ext>
              </a:extLst>
            </p:cNvPr>
            <p:cNvCxnSpPr>
              <a:cxnSpLocks noChangeShapeType="1"/>
            </p:cNvCxnSpPr>
            <p:nvPr/>
          </p:nvCxnSpPr>
          <p:spPr bwMode="auto">
            <a:xfrm>
              <a:off x="8540155" y="3304166"/>
              <a:ext cx="834109" cy="10314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2" name="Straight Connector 420">
              <a:extLst>
                <a:ext uri="{FF2B5EF4-FFF2-40B4-BE49-F238E27FC236}">
                  <a16:creationId xmlns:a16="http://schemas.microsoft.com/office/drawing/2014/main" id="{23145232-0C80-4D5C-B6DB-8EC4D44F4C25}"/>
                </a:ext>
              </a:extLst>
            </p:cNvPr>
            <p:cNvCxnSpPr>
              <a:cxnSpLocks noChangeShapeType="1"/>
            </p:cNvCxnSpPr>
            <p:nvPr/>
          </p:nvCxnSpPr>
          <p:spPr bwMode="auto">
            <a:xfrm>
              <a:off x="8939338" y="3577919"/>
              <a:ext cx="103257" cy="62999"/>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3" name="Straight Connector 421">
              <a:extLst>
                <a:ext uri="{FF2B5EF4-FFF2-40B4-BE49-F238E27FC236}">
                  <a16:creationId xmlns:a16="http://schemas.microsoft.com/office/drawing/2014/main" id="{3D74DAFC-3053-4EA8-B212-66B2B414E2A4}"/>
                </a:ext>
              </a:extLst>
            </p:cNvPr>
            <p:cNvCxnSpPr>
              <a:cxnSpLocks noChangeShapeType="1"/>
            </p:cNvCxnSpPr>
            <p:nvPr/>
          </p:nvCxnSpPr>
          <p:spPr bwMode="auto">
            <a:xfrm flipV="1">
              <a:off x="8769066" y="3731884"/>
              <a:ext cx="208111" cy="34467"/>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4" name="Straight Connector 422">
              <a:extLst>
                <a:ext uri="{FF2B5EF4-FFF2-40B4-BE49-F238E27FC236}">
                  <a16:creationId xmlns:a16="http://schemas.microsoft.com/office/drawing/2014/main" id="{3950EA4A-8750-40B0-B7D9-AC29410A2002}"/>
                </a:ext>
              </a:extLst>
            </p:cNvPr>
            <p:cNvCxnSpPr>
              <a:cxnSpLocks noChangeShapeType="1"/>
            </p:cNvCxnSpPr>
            <p:nvPr/>
          </p:nvCxnSpPr>
          <p:spPr bwMode="auto">
            <a:xfrm flipV="1">
              <a:off x="8516848" y="3599417"/>
              <a:ext cx="164857" cy="827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5" name="Straight Connector 423">
              <a:extLst>
                <a:ext uri="{FF2B5EF4-FFF2-40B4-BE49-F238E27FC236}">
                  <a16:creationId xmlns:a16="http://schemas.microsoft.com/office/drawing/2014/main" id="{9E7DAB4E-6E7A-46F2-B7A7-D6E0A3E3E3B0}"/>
                </a:ext>
              </a:extLst>
            </p:cNvPr>
            <p:cNvCxnSpPr>
              <a:cxnSpLocks noChangeShapeType="1"/>
            </p:cNvCxnSpPr>
            <p:nvPr/>
          </p:nvCxnSpPr>
          <p:spPr bwMode="auto">
            <a:xfrm flipV="1">
              <a:off x="8261763" y="3824415"/>
              <a:ext cx="164857" cy="827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6" name="Straight Connector 424">
              <a:extLst>
                <a:ext uri="{FF2B5EF4-FFF2-40B4-BE49-F238E27FC236}">
                  <a16:creationId xmlns:a16="http://schemas.microsoft.com/office/drawing/2014/main" id="{E7090B3B-4888-4974-8EFB-B3A2E79F094B}"/>
                </a:ext>
              </a:extLst>
            </p:cNvPr>
            <p:cNvCxnSpPr>
              <a:cxnSpLocks noChangeShapeType="1"/>
            </p:cNvCxnSpPr>
            <p:nvPr/>
          </p:nvCxnSpPr>
          <p:spPr bwMode="auto">
            <a:xfrm flipV="1">
              <a:off x="8952761" y="3769077"/>
              <a:ext cx="216330" cy="191086"/>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7" name="Straight Connector 425">
              <a:extLst>
                <a:ext uri="{FF2B5EF4-FFF2-40B4-BE49-F238E27FC236}">
                  <a16:creationId xmlns:a16="http://schemas.microsoft.com/office/drawing/2014/main" id="{709761FA-A640-4D21-97EA-469E3677C788}"/>
                </a:ext>
              </a:extLst>
            </p:cNvPr>
            <p:cNvCxnSpPr>
              <a:cxnSpLocks noChangeShapeType="1"/>
            </p:cNvCxnSpPr>
            <p:nvPr/>
          </p:nvCxnSpPr>
          <p:spPr bwMode="auto">
            <a:xfrm flipH="1" flipV="1">
              <a:off x="9373051" y="3758382"/>
              <a:ext cx="303549" cy="9397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8" name="Straight Connector 426">
              <a:extLst>
                <a:ext uri="{FF2B5EF4-FFF2-40B4-BE49-F238E27FC236}">
                  <a16:creationId xmlns:a16="http://schemas.microsoft.com/office/drawing/2014/main" id="{1E235CCA-DFF1-4912-973B-FBBC982CF3B9}"/>
                </a:ext>
              </a:extLst>
            </p:cNvPr>
            <p:cNvCxnSpPr>
              <a:cxnSpLocks noChangeShapeType="1"/>
            </p:cNvCxnSpPr>
            <p:nvPr/>
          </p:nvCxnSpPr>
          <p:spPr bwMode="auto">
            <a:xfrm flipV="1">
              <a:off x="9360934" y="3496371"/>
              <a:ext cx="242322" cy="147815"/>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69" name="Straight Connector 427">
              <a:extLst>
                <a:ext uri="{FF2B5EF4-FFF2-40B4-BE49-F238E27FC236}">
                  <a16:creationId xmlns:a16="http://schemas.microsoft.com/office/drawing/2014/main" id="{E7A492E2-133D-47EE-B102-23696A4574E3}"/>
                </a:ext>
              </a:extLst>
            </p:cNvPr>
            <p:cNvCxnSpPr>
              <a:cxnSpLocks noChangeShapeType="1"/>
            </p:cNvCxnSpPr>
            <p:nvPr/>
          </p:nvCxnSpPr>
          <p:spPr bwMode="auto">
            <a:xfrm flipH="1" flipV="1">
              <a:off x="8314820" y="3398443"/>
              <a:ext cx="351459" cy="65861"/>
            </a:xfrm>
            <a:prstGeom prst="line">
              <a:avLst/>
            </a:prstGeom>
            <a:noFill/>
            <a:ln w="1587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70" name="TextBox 428">
              <a:extLst>
                <a:ext uri="{FF2B5EF4-FFF2-40B4-BE49-F238E27FC236}">
                  <a16:creationId xmlns:a16="http://schemas.microsoft.com/office/drawing/2014/main" id="{1E0AF85D-F461-43DB-9F37-7FB75F83C151}"/>
                </a:ext>
              </a:extLst>
            </p:cNvPr>
            <p:cNvSpPr txBox="1">
              <a:spLocks noChangeArrowheads="1"/>
            </p:cNvSpPr>
            <p:nvPr/>
          </p:nvSpPr>
          <p:spPr bwMode="auto">
            <a:xfrm>
              <a:off x="7558084" y="3431804"/>
              <a:ext cx="819361" cy="39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ea typeface="MS PGothic" panose="020B0600070205080204" pitchFamily="34" charset="-128"/>
                  <a:cs typeface="Times New Roman" panose="02020603050405020304" pitchFamily="18" charset="0"/>
                </a:rPr>
                <a:t>ISP C</a:t>
              </a:r>
            </a:p>
          </p:txBody>
        </p:sp>
        <p:cxnSp>
          <p:nvCxnSpPr>
            <p:cNvPr id="71" name="Straight Connector 12">
              <a:extLst>
                <a:ext uri="{FF2B5EF4-FFF2-40B4-BE49-F238E27FC236}">
                  <a16:creationId xmlns:a16="http://schemas.microsoft.com/office/drawing/2014/main" id="{1F11903E-E14A-441A-BE00-CF8006ECC1BE}"/>
                </a:ext>
              </a:extLst>
            </p:cNvPr>
            <p:cNvCxnSpPr>
              <a:cxnSpLocks noChangeShapeType="1"/>
            </p:cNvCxnSpPr>
            <p:nvPr/>
          </p:nvCxnSpPr>
          <p:spPr bwMode="auto">
            <a:xfrm>
              <a:off x="8292316" y="1791418"/>
              <a:ext cx="211178" cy="23229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2" name="Straight Connector 500">
              <a:extLst>
                <a:ext uri="{FF2B5EF4-FFF2-40B4-BE49-F238E27FC236}">
                  <a16:creationId xmlns:a16="http://schemas.microsoft.com/office/drawing/2014/main" id="{F04F8235-F764-4588-A9EB-B1CDD515F73E}"/>
                </a:ext>
              </a:extLst>
            </p:cNvPr>
            <p:cNvCxnSpPr>
              <a:cxnSpLocks noChangeShapeType="1"/>
            </p:cNvCxnSpPr>
            <p:nvPr/>
          </p:nvCxnSpPr>
          <p:spPr bwMode="auto">
            <a:xfrm>
              <a:off x="7632032" y="2004004"/>
              <a:ext cx="798255" cy="112628"/>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3" name="Straight Connector 501">
              <a:extLst>
                <a:ext uri="{FF2B5EF4-FFF2-40B4-BE49-F238E27FC236}">
                  <a16:creationId xmlns:a16="http://schemas.microsoft.com/office/drawing/2014/main" id="{A3E3FB11-7384-4A88-870B-99759435DFB4}"/>
                </a:ext>
              </a:extLst>
            </p:cNvPr>
            <p:cNvCxnSpPr>
              <a:cxnSpLocks noChangeShapeType="1"/>
            </p:cNvCxnSpPr>
            <p:nvPr/>
          </p:nvCxnSpPr>
          <p:spPr bwMode="auto">
            <a:xfrm flipV="1">
              <a:off x="7274436" y="2113817"/>
              <a:ext cx="1155850" cy="24637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4" name="Straight Connector 502">
              <a:extLst>
                <a:ext uri="{FF2B5EF4-FFF2-40B4-BE49-F238E27FC236}">
                  <a16:creationId xmlns:a16="http://schemas.microsoft.com/office/drawing/2014/main" id="{FD483A5D-94E1-42F1-AD06-EAEA58FE508F}"/>
                </a:ext>
              </a:extLst>
            </p:cNvPr>
            <p:cNvCxnSpPr>
              <a:cxnSpLocks noChangeShapeType="1"/>
            </p:cNvCxnSpPr>
            <p:nvPr/>
          </p:nvCxnSpPr>
          <p:spPr bwMode="auto">
            <a:xfrm>
              <a:off x="9652305" y="1615436"/>
              <a:ext cx="273124" cy="50823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5" name="Straight Connector 503">
              <a:extLst>
                <a:ext uri="{FF2B5EF4-FFF2-40B4-BE49-F238E27FC236}">
                  <a16:creationId xmlns:a16="http://schemas.microsoft.com/office/drawing/2014/main" id="{51026E2C-6674-4344-8439-BDFBFAA1BFB4}"/>
                </a:ext>
              </a:extLst>
            </p:cNvPr>
            <p:cNvCxnSpPr>
              <a:cxnSpLocks noChangeShapeType="1"/>
            </p:cNvCxnSpPr>
            <p:nvPr/>
          </p:nvCxnSpPr>
          <p:spPr bwMode="auto">
            <a:xfrm flipH="1">
              <a:off x="10104226" y="1595726"/>
              <a:ext cx="340701" cy="51386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6" name="Straight Connector 504">
              <a:extLst>
                <a:ext uri="{FF2B5EF4-FFF2-40B4-BE49-F238E27FC236}">
                  <a16:creationId xmlns:a16="http://schemas.microsoft.com/office/drawing/2014/main" id="{8FF12CF3-D62A-4A8D-94F4-A972FA86B973}"/>
                </a:ext>
              </a:extLst>
            </p:cNvPr>
            <p:cNvCxnSpPr>
              <a:cxnSpLocks noChangeShapeType="1"/>
            </p:cNvCxnSpPr>
            <p:nvPr/>
          </p:nvCxnSpPr>
          <p:spPr bwMode="auto">
            <a:xfrm>
              <a:off x="12183630" y="2049056"/>
              <a:ext cx="191468" cy="92777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7" name="Straight Connector 505">
              <a:extLst>
                <a:ext uri="{FF2B5EF4-FFF2-40B4-BE49-F238E27FC236}">
                  <a16:creationId xmlns:a16="http://schemas.microsoft.com/office/drawing/2014/main" id="{B5E2F9A7-F3EE-4630-B8DB-8F6467BADDAE}"/>
                </a:ext>
              </a:extLst>
            </p:cNvPr>
            <p:cNvCxnSpPr>
              <a:cxnSpLocks noChangeShapeType="1"/>
            </p:cNvCxnSpPr>
            <p:nvPr/>
          </p:nvCxnSpPr>
          <p:spPr bwMode="auto">
            <a:xfrm flipH="1">
              <a:off x="12508844" y="2360191"/>
              <a:ext cx="213994" cy="61382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8" name="Straight Connector 506">
              <a:extLst>
                <a:ext uri="{FF2B5EF4-FFF2-40B4-BE49-F238E27FC236}">
                  <a16:creationId xmlns:a16="http://schemas.microsoft.com/office/drawing/2014/main" id="{7FF8D41B-B5C5-4816-A7A1-76FEB788F660}"/>
                </a:ext>
              </a:extLst>
            </p:cNvPr>
            <p:cNvCxnSpPr>
              <a:cxnSpLocks noChangeShapeType="1"/>
            </p:cNvCxnSpPr>
            <p:nvPr/>
          </p:nvCxnSpPr>
          <p:spPr bwMode="auto">
            <a:xfrm flipH="1">
              <a:off x="12815756" y="3227430"/>
              <a:ext cx="480079" cy="22103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79" name="Straight Connector 507">
              <a:extLst>
                <a:ext uri="{FF2B5EF4-FFF2-40B4-BE49-F238E27FC236}">
                  <a16:creationId xmlns:a16="http://schemas.microsoft.com/office/drawing/2014/main" id="{35164005-0AFD-4F5B-BF2F-BCB34F6F3812}"/>
                </a:ext>
              </a:extLst>
            </p:cNvPr>
            <p:cNvCxnSpPr>
              <a:cxnSpLocks noChangeShapeType="1"/>
            </p:cNvCxnSpPr>
            <p:nvPr/>
          </p:nvCxnSpPr>
          <p:spPr bwMode="auto">
            <a:xfrm flipH="1" flipV="1">
              <a:off x="12790415" y="3532935"/>
              <a:ext cx="706744" cy="54484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0" name="Straight Connector 508">
              <a:extLst>
                <a:ext uri="{FF2B5EF4-FFF2-40B4-BE49-F238E27FC236}">
                  <a16:creationId xmlns:a16="http://schemas.microsoft.com/office/drawing/2014/main" id="{6E54E3BF-1ACA-4C72-81B3-AA91F069CF8F}"/>
                </a:ext>
              </a:extLst>
            </p:cNvPr>
            <p:cNvCxnSpPr>
              <a:cxnSpLocks noChangeShapeType="1"/>
            </p:cNvCxnSpPr>
            <p:nvPr/>
          </p:nvCxnSpPr>
          <p:spPr bwMode="auto">
            <a:xfrm flipH="1" flipV="1">
              <a:off x="11940070" y="3665274"/>
              <a:ext cx="929185" cy="857384"/>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1" name="Straight Connector 509">
              <a:extLst>
                <a:ext uri="{FF2B5EF4-FFF2-40B4-BE49-F238E27FC236}">
                  <a16:creationId xmlns:a16="http://schemas.microsoft.com/office/drawing/2014/main" id="{C7137FD3-712A-4E17-AC40-6701BAF64CBC}"/>
                </a:ext>
              </a:extLst>
            </p:cNvPr>
            <p:cNvCxnSpPr>
              <a:cxnSpLocks noChangeShapeType="1"/>
            </p:cNvCxnSpPr>
            <p:nvPr/>
          </p:nvCxnSpPr>
          <p:spPr bwMode="auto">
            <a:xfrm flipH="1" flipV="1">
              <a:off x="10896850" y="3639932"/>
              <a:ext cx="253414" cy="102914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2" name="Straight Connector 510">
              <a:extLst>
                <a:ext uri="{FF2B5EF4-FFF2-40B4-BE49-F238E27FC236}">
                  <a16:creationId xmlns:a16="http://schemas.microsoft.com/office/drawing/2014/main" id="{DA9E0DEB-FF2D-4ABA-A0C5-05587A164165}"/>
                </a:ext>
              </a:extLst>
            </p:cNvPr>
            <p:cNvCxnSpPr>
              <a:cxnSpLocks noChangeShapeType="1"/>
            </p:cNvCxnSpPr>
            <p:nvPr/>
          </p:nvCxnSpPr>
          <p:spPr bwMode="auto">
            <a:xfrm flipH="1" flipV="1">
              <a:off x="9787459" y="3951068"/>
              <a:ext cx="329438" cy="86301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3" name="Straight Connector 511">
              <a:extLst>
                <a:ext uri="{FF2B5EF4-FFF2-40B4-BE49-F238E27FC236}">
                  <a16:creationId xmlns:a16="http://schemas.microsoft.com/office/drawing/2014/main" id="{E9EB388D-D9F3-420F-9801-46F76DBC21F8}"/>
                </a:ext>
              </a:extLst>
            </p:cNvPr>
            <p:cNvCxnSpPr>
              <a:cxnSpLocks noChangeShapeType="1"/>
            </p:cNvCxnSpPr>
            <p:nvPr/>
          </p:nvCxnSpPr>
          <p:spPr bwMode="auto">
            <a:xfrm flipH="1" flipV="1">
              <a:off x="8968087" y="4082000"/>
              <a:ext cx="216335" cy="58663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4" name="Straight Connector 512">
              <a:extLst>
                <a:ext uri="{FF2B5EF4-FFF2-40B4-BE49-F238E27FC236}">
                  <a16:creationId xmlns:a16="http://schemas.microsoft.com/office/drawing/2014/main" id="{6EEB69B6-33F6-4DE2-8842-C4695A126C05}"/>
                </a:ext>
              </a:extLst>
            </p:cNvPr>
            <p:cNvCxnSpPr>
              <a:cxnSpLocks noChangeShapeType="1"/>
            </p:cNvCxnSpPr>
            <p:nvPr/>
          </p:nvCxnSpPr>
          <p:spPr bwMode="auto">
            <a:xfrm flipV="1">
              <a:off x="7767186" y="4053842"/>
              <a:ext cx="356188" cy="185837"/>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85" name="Straight Connector 513">
              <a:extLst>
                <a:ext uri="{FF2B5EF4-FFF2-40B4-BE49-F238E27FC236}">
                  <a16:creationId xmlns:a16="http://schemas.microsoft.com/office/drawing/2014/main" id="{026AD166-B9A8-48AA-BE88-22F294A6B4F9}"/>
                </a:ext>
              </a:extLst>
            </p:cNvPr>
            <p:cNvCxnSpPr>
              <a:cxnSpLocks noChangeShapeType="1"/>
            </p:cNvCxnSpPr>
            <p:nvPr/>
          </p:nvCxnSpPr>
          <p:spPr bwMode="auto">
            <a:xfrm flipV="1">
              <a:off x="7387065" y="3951068"/>
              <a:ext cx="626496" cy="3942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grpSp>
          <p:nvGrpSpPr>
            <p:cNvPr id="86" name="Group 133">
              <a:extLst>
                <a:ext uri="{FF2B5EF4-FFF2-40B4-BE49-F238E27FC236}">
                  <a16:creationId xmlns:a16="http://schemas.microsoft.com/office/drawing/2014/main" id="{3BF0AE9D-D279-4251-81C5-29992A0A5CD5}"/>
                </a:ext>
              </a:extLst>
            </p:cNvPr>
            <p:cNvGrpSpPr>
              <a:grpSpLocks/>
            </p:cNvGrpSpPr>
            <p:nvPr/>
          </p:nvGrpSpPr>
          <p:grpSpPr bwMode="auto">
            <a:xfrm>
              <a:off x="8440679" y="1998349"/>
              <a:ext cx="525017" cy="160884"/>
              <a:chOff x="2356" y="1300"/>
              <a:chExt cx="555" cy="194"/>
            </a:xfrm>
            <a:gradFill>
              <a:gsLst>
                <a:gs pos="0">
                  <a:srgbClr val="5BCCF6"/>
                </a:gs>
                <a:gs pos="100000">
                  <a:srgbClr val="009FF6"/>
                </a:gs>
              </a:gsLst>
              <a:lin ang="5400000" scaled="1"/>
            </a:gradFill>
          </p:grpSpPr>
          <p:sp>
            <p:nvSpPr>
              <p:cNvPr id="294" name="Oval 407">
                <a:extLst>
                  <a:ext uri="{FF2B5EF4-FFF2-40B4-BE49-F238E27FC236}">
                    <a16:creationId xmlns:a16="http://schemas.microsoft.com/office/drawing/2014/main" id="{B72DEF21-5B50-4C1C-B002-8A72DFC8A38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95" name="Rectangle 410">
                <a:extLst>
                  <a:ext uri="{FF2B5EF4-FFF2-40B4-BE49-F238E27FC236}">
                    <a16:creationId xmlns:a16="http://schemas.microsoft.com/office/drawing/2014/main" id="{85050DA5-17EC-4B0A-9E9A-DA89DE4E6F79}"/>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96" name="Oval 411">
                <a:extLst>
                  <a:ext uri="{FF2B5EF4-FFF2-40B4-BE49-F238E27FC236}">
                    <a16:creationId xmlns:a16="http://schemas.microsoft.com/office/drawing/2014/main" id="{9CF14B41-4A08-40D0-B4CE-6FA18929B5A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97" name="Group 137">
                <a:extLst>
                  <a:ext uri="{FF2B5EF4-FFF2-40B4-BE49-F238E27FC236}">
                    <a16:creationId xmlns:a16="http://schemas.microsoft.com/office/drawing/2014/main" id="{98011B77-FA0F-4A87-AAC7-BD2101CBB8CA}"/>
                  </a:ext>
                </a:extLst>
              </p:cNvPr>
              <p:cNvGrpSpPr>
                <a:grpSpLocks/>
              </p:cNvGrpSpPr>
              <p:nvPr/>
            </p:nvGrpSpPr>
            <p:grpSpPr bwMode="auto">
              <a:xfrm>
                <a:off x="2468" y="1332"/>
                <a:ext cx="310" cy="60"/>
                <a:chOff x="2468" y="1332"/>
                <a:chExt cx="310" cy="60"/>
              </a:xfrm>
              <a:grpFill/>
            </p:grpSpPr>
            <p:sp>
              <p:nvSpPr>
                <p:cNvPr id="300" name="Freeform 138">
                  <a:extLst>
                    <a:ext uri="{FF2B5EF4-FFF2-40B4-BE49-F238E27FC236}">
                      <a16:creationId xmlns:a16="http://schemas.microsoft.com/office/drawing/2014/main" id="{C56729E9-5078-4F08-9823-68F884ED33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1" name="Freeform 139">
                  <a:extLst>
                    <a:ext uri="{FF2B5EF4-FFF2-40B4-BE49-F238E27FC236}">
                      <a16:creationId xmlns:a16="http://schemas.microsoft.com/office/drawing/2014/main" id="{67A6930F-CE8B-418D-B8E7-76E50CA939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98" name="Line 140">
                <a:extLst>
                  <a:ext uri="{FF2B5EF4-FFF2-40B4-BE49-F238E27FC236}">
                    <a16:creationId xmlns:a16="http://schemas.microsoft.com/office/drawing/2014/main" id="{5E4EC7A9-4ACE-4EA2-90D8-755CA8D01BC4}"/>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9" name="Line 141">
                <a:extLst>
                  <a:ext uri="{FF2B5EF4-FFF2-40B4-BE49-F238E27FC236}">
                    <a16:creationId xmlns:a16="http://schemas.microsoft.com/office/drawing/2014/main" id="{95CB2488-477E-4638-9A0C-748BC52AB865}"/>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87" name="Group 133">
              <a:extLst>
                <a:ext uri="{FF2B5EF4-FFF2-40B4-BE49-F238E27FC236}">
                  <a16:creationId xmlns:a16="http://schemas.microsoft.com/office/drawing/2014/main" id="{93CD03F2-BF3E-4942-9B4E-80F9299486F3}"/>
                </a:ext>
              </a:extLst>
            </p:cNvPr>
            <p:cNvGrpSpPr>
              <a:grpSpLocks/>
            </p:cNvGrpSpPr>
            <p:nvPr/>
          </p:nvGrpSpPr>
          <p:grpSpPr bwMode="auto">
            <a:xfrm>
              <a:off x="8340052" y="2665872"/>
              <a:ext cx="525017" cy="160884"/>
              <a:chOff x="2356" y="1300"/>
              <a:chExt cx="555" cy="194"/>
            </a:xfrm>
            <a:gradFill>
              <a:gsLst>
                <a:gs pos="0">
                  <a:srgbClr val="5BCCF6"/>
                </a:gs>
                <a:gs pos="100000">
                  <a:srgbClr val="009FF6"/>
                </a:gs>
              </a:gsLst>
              <a:lin ang="5400000" scaled="1"/>
            </a:gradFill>
          </p:grpSpPr>
          <p:sp>
            <p:nvSpPr>
              <p:cNvPr id="286" name="Oval 407">
                <a:extLst>
                  <a:ext uri="{FF2B5EF4-FFF2-40B4-BE49-F238E27FC236}">
                    <a16:creationId xmlns:a16="http://schemas.microsoft.com/office/drawing/2014/main" id="{9C1863D4-AA14-4F33-BC90-0BD36D13199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87" name="Rectangle 410">
                <a:extLst>
                  <a:ext uri="{FF2B5EF4-FFF2-40B4-BE49-F238E27FC236}">
                    <a16:creationId xmlns:a16="http://schemas.microsoft.com/office/drawing/2014/main" id="{1BD25B3B-24B0-42D2-B40E-073B67D1E237}"/>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88" name="Oval 411">
                <a:extLst>
                  <a:ext uri="{FF2B5EF4-FFF2-40B4-BE49-F238E27FC236}">
                    <a16:creationId xmlns:a16="http://schemas.microsoft.com/office/drawing/2014/main" id="{6CC59396-7120-4253-BC8F-48EA2E0D6BFC}"/>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89" name="Group 137">
                <a:extLst>
                  <a:ext uri="{FF2B5EF4-FFF2-40B4-BE49-F238E27FC236}">
                    <a16:creationId xmlns:a16="http://schemas.microsoft.com/office/drawing/2014/main" id="{CEF38824-DFBB-42F3-830E-83D227AE659F}"/>
                  </a:ext>
                </a:extLst>
              </p:cNvPr>
              <p:cNvGrpSpPr>
                <a:grpSpLocks/>
              </p:cNvGrpSpPr>
              <p:nvPr/>
            </p:nvGrpSpPr>
            <p:grpSpPr bwMode="auto">
              <a:xfrm>
                <a:off x="2468" y="1332"/>
                <a:ext cx="310" cy="60"/>
                <a:chOff x="2468" y="1332"/>
                <a:chExt cx="310" cy="60"/>
              </a:xfrm>
              <a:grpFill/>
            </p:grpSpPr>
            <p:sp>
              <p:nvSpPr>
                <p:cNvPr id="292" name="Freeform 138">
                  <a:extLst>
                    <a:ext uri="{FF2B5EF4-FFF2-40B4-BE49-F238E27FC236}">
                      <a16:creationId xmlns:a16="http://schemas.microsoft.com/office/drawing/2014/main" id="{D470F098-CE50-4AF5-9B58-6E4DFA8658D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3" name="Freeform 139">
                  <a:extLst>
                    <a:ext uri="{FF2B5EF4-FFF2-40B4-BE49-F238E27FC236}">
                      <a16:creationId xmlns:a16="http://schemas.microsoft.com/office/drawing/2014/main" id="{02E9401E-C4D3-4344-A519-B9FBD42914F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90" name="Line 140">
                <a:extLst>
                  <a:ext uri="{FF2B5EF4-FFF2-40B4-BE49-F238E27FC236}">
                    <a16:creationId xmlns:a16="http://schemas.microsoft.com/office/drawing/2014/main" id="{ED03F68A-FB7F-4948-BC9C-418E886E60A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1" name="Line 141">
                <a:extLst>
                  <a:ext uri="{FF2B5EF4-FFF2-40B4-BE49-F238E27FC236}">
                    <a16:creationId xmlns:a16="http://schemas.microsoft.com/office/drawing/2014/main" id="{297792F8-B5FE-4ADB-B810-97A3704B4F7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88" name="Group 133">
              <a:extLst>
                <a:ext uri="{FF2B5EF4-FFF2-40B4-BE49-F238E27FC236}">
                  <a16:creationId xmlns:a16="http://schemas.microsoft.com/office/drawing/2014/main" id="{464D607A-37A2-4088-BB8C-6B7405DE6500}"/>
                </a:ext>
              </a:extLst>
            </p:cNvPr>
            <p:cNvGrpSpPr>
              <a:grpSpLocks/>
            </p:cNvGrpSpPr>
            <p:nvPr/>
          </p:nvGrpSpPr>
          <p:grpSpPr bwMode="auto">
            <a:xfrm>
              <a:off x="8663900" y="2432481"/>
              <a:ext cx="525017" cy="160884"/>
              <a:chOff x="2356" y="1300"/>
              <a:chExt cx="555" cy="194"/>
            </a:xfrm>
            <a:gradFill>
              <a:gsLst>
                <a:gs pos="0">
                  <a:srgbClr val="5BCCF6"/>
                </a:gs>
                <a:gs pos="100000">
                  <a:srgbClr val="009FF6"/>
                </a:gs>
              </a:gsLst>
              <a:lin ang="5400000" scaled="1"/>
            </a:gradFill>
          </p:grpSpPr>
          <p:sp>
            <p:nvSpPr>
              <p:cNvPr id="278" name="Oval 407">
                <a:extLst>
                  <a:ext uri="{FF2B5EF4-FFF2-40B4-BE49-F238E27FC236}">
                    <a16:creationId xmlns:a16="http://schemas.microsoft.com/office/drawing/2014/main" id="{2AC35A51-4E01-42A1-B267-C7FF053E173B}"/>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79" name="Rectangle 410">
                <a:extLst>
                  <a:ext uri="{FF2B5EF4-FFF2-40B4-BE49-F238E27FC236}">
                    <a16:creationId xmlns:a16="http://schemas.microsoft.com/office/drawing/2014/main" id="{A4CE2065-0520-4E7D-8187-C2AF1BDF30DA}"/>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80" name="Oval 411">
                <a:extLst>
                  <a:ext uri="{FF2B5EF4-FFF2-40B4-BE49-F238E27FC236}">
                    <a16:creationId xmlns:a16="http://schemas.microsoft.com/office/drawing/2014/main" id="{B01F701D-D302-4182-8BB5-B41EB1BD0B33}"/>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81" name="Group 137">
                <a:extLst>
                  <a:ext uri="{FF2B5EF4-FFF2-40B4-BE49-F238E27FC236}">
                    <a16:creationId xmlns:a16="http://schemas.microsoft.com/office/drawing/2014/main" id="{EF044534-953E-48CC-B128-845D76226B77}"/>
                  </a:ext>
                </a:extLst>
              </p:cNvPr>
              <p:cNvGrpSpPr>
                <a:grpSpLocks/>
              </p:cNvGrpSpPr>
              <p:nvPr/>
            </p:nvGrpSpPr>
            <p:grpSpPr bwMode="auto">
              <a:xfrm>
                <a:off x="2468" y="1332"/>
                <a:ext cx="310" cy="60"/>
                <a:chOff x="2468" y="1332"/>
                <a:chExt cx="310" cy="60"/>
              </a:xfrm>
              <a:grpFill/>
            </p:grpSpPr>
            <p:sp>
              <p:nvSpPr>
                <p:cNvPr id="284" name="Freeform 138">
                  <a:extLst>
                    <a:ext uri="{FF2B5EF4-FFF2-40B4-BE49-F238E27FC236}">
                      <a16:creationId xmlns:a16="http://schemas.microsoft.com/office/drawing/2014/main" id="{C5B2F3D8-47A3-4A36-835D-FF2D644984B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5" name="Freeform 139">
                  <a:extLst>
                    <a:ext uri="{FF2B5EF4-FFF2-40B4-BE49-F238E27FC236}">
                      <a16:creationId xmlns:a16="http://schemas.microsoft.com/office/drawing/2014/main" id="{3867C4BD-C2EF-4F91-A925-7BA05CD1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82" name="Line 140">
                <a:extLst>
                  <a:ext uri="{FF2B5EF4-FFF2-40B4-BE49-F238E27FC236}">
                    <a16:creationId xmlns:a16="http://schemas.microsoft.com/office/drawing/2014/main" id="{E677835D-D166-4D80-9737-97E069FDCCF4}"/>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83" name="Line 141">
                <a:extLst>
                  <a:ext uri="{FF2B5EF4-FFF2-40B4-BE49-F238E27FC236}">
                    <a16:creationId xmlns:a16="http://schemas.microsoft.com/office/drawing/2014/main" id="{2CDB1720-B014-4E0D-A446-FCAE5CE126AC}"/>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89" name="Group 133">
              <a:extLst>
                <a:ext uri="{FF2B5EF4-FFF2-40B4-BE49-F238E27FC236}">
                  <a16:creationId xmlns:a16="http://schemas.microsoft.com/office/drawing/2014/main" id="{9F74043F-FD81-41CF-8364-C6D1FDB0377A}"/>
                </a:ext>
              </a:extLst>
            </p:cNvPr>
            <p:cNvGrpSpPr>
              <a:grpSpLocks/>
            </p:cNvGrpSpPr>
            <p:nvPr/>
          </p:nvGrpSpPr>
          <p:grpSpPr bwMode="auto">
            <a:xfrm>
              <a:off x="8934168" y="2204297"/>
              <a:ext cx="525017" cy="160884"/>
              <a:chOff x="2356" y="1300"/>
              <a:chExt cx="555" cy="194"/>
            </a:xfrm>
            <a:gradFill>
              <a:gsLst>
                <a:gs pos="0">
                  <a:srgbClr val="5BCCF6"/>
                </a:gs>
                <a:gs pos="100000">
                  <a:srgbClr val="009FF6"/>
                </a:gs>
              </a:gsLst>
              <a:lin ang="5400000" scaled="1"/>
            </a:gradFill>
          </p:grpSpPr>
          <p:sp>
            <p:nvSpPr>
              <p:cNvPr id="270" name="Oval 407">
                <a:extLst>
                  <a:ext uri="{FF2B5EF4-FFF2-40B4-BE49-F238E27FC236}">
                    <a16:creationId xmlns:a16="http://schemas.microsoft.com/office/drawing/2014/main" id="{E74D0D60-6AAE-49D4-98EE-B1EF19C4D53A}"/>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71" name="Rectangle 410">
                <a:extLst>
                  <a:ext uri="{FF2B5EF4-FFF2-40B4-BE49-F238E27FC236}">
                    <a16:creationId xmlns:a16="http://schemas.microsoft.com/office/drawing/2014/main" id="{0584B16C-56F9-4849-8DAE-990D6902FF0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72" name="Oval 411">
                <a:extLst>
                  <a:ext uri="{FF2B5EF4-FFF2-40B4-BE49-F238E27FC236}">
                    <a16:creationId xmlns:a16="http://schemas.microsoft.com/office/drawing/2014/main" id="{00E7CD5E-5910-4F37-BCE0-D69A4A4D4D35}"/>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73" name="Group 137">
                <a:extLst>
                  <a:ext uri="{FF2B5EF4-FFF2-40B4-BE49-F238E27FC236}">
                    <a16:creationId xmlns:a16="http://schemas.microsoft.com/office/drawing/2014/main" id="{6A657DA1-66CC-40CC-892F-E1BE9A36F479}"/>
                  </a:ext>
                </a:extLst>
              </p:cNvPr>
              <p:cNvGrpSpPr>
                <a:grpSpLocks/>
              </p:cNvGrpSpPr>
              <p:nvPr/>
            </p:nvGrpSpPr>
            <p:grpSpPr bwMode="auto">
              <a:xfrm>
                <a:off x="2468" y="1332"/>
                <a:ext cx="310" cy="60"/>
                <a:chOff x="2468" y="1332"/>
                <a:chExt cx="310" cy="60"/>
              </a:xfrm>
              <a:grpFill/>
            </p:grpSpPr>
            <p:sp>
              <p:nvSpPr>
                <p:cNvPr id="276" name="Freeform 138">
                  <a:extLst>
                    <a:ext uri="{FF2B5EF4-FFF2-40B4-BE49-F238E27FC236}">
                      <a16:creationId xmlns:a16="http://schemas.microsoft.com/office/drawing/2014/main" id="{2E0E8E88-6449-463B-8A6D-58B672FFD3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7" name="Freeform 139">
                  <a:extLst>
                    <a:ext uri="{FF2B5EF4-FFF2-40B4-BE49-F238E27FC236}">
                      <a16:creationId xmlns:a16="http://schemas.microsoft.com/office/drawing/2014/main" id="{2927457A-D3E2-4F68-AA84-9C1340B15B2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74" name="Line 140">
                <a:extLst>
                  <a:ext uri="{FF2B5EF4-FFF2-40B4-BE49-F238E27FC236}">
                    <a16:creationId xmlns:a16="http://schemas.microsoft.com/office/drawing/2014/main" id="{58F5C5C1-C9C0-4D62-9BDA-AA26442F88C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5" name="Line 141">
                <a:extLst>
                  <a:ext uri="{FF2B5EF4-FFF2-40B4-BE49-F238E27FC236}">
                    <a16:creationId xmlns:a16="http://schemas.microsoft.com/office/drawing/2014/main" id="{9A22E116-D8D7-4B38-B6ED-5511FCA513E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0" name="Group 133">
              <a:extLst>
                <a:ext uri="{FF2B5EF4-FFF2-40B4-BE49-F238E27FC236}">
                  <a16:creationId xmlns:a16="http://schemas.microsoft.com/office/drawing/2014/main" id="{F9C76E10-BEAA-4A62-AA75-07B065A2AC27}"/>
                </a:ext>
              </a:extLst>
            </p:cNvPr>
            <p:cNvGrpSpPr>
              <a:grpSpLocks/>
            </p:cNvGrpSpPr>
            <p:nvPr/>
          </p:nvGrpSpPr>
          <p:grpSpPr bwMode="auto">
            <a:xfrm>
              <a:off x="9850307" y="2108444"/>
              <a:ext cx="525017" cy="160884"/>
              <a:chOff x="2356" y="1300"/>
              <a:chExt cx="555" cy="194"/>
            </a:xfrm>
            <a:gradFill>
              <a:gsLst>
                <a:gs pos="0">
                  <a:srgbClr val="5BCCF6"/>
                </a:gs>
                <a:gs pos="100000">
                  <a:srgbClr val="009FF6"/>
                </a:gs>
              </a:gsLst>
              <a:lin ang="5400000" scaled="1"/>
            </a:gradFill>
          </p:grpSpPr>
          <p:sp>
            <p:nvSpPr>
              <p:cNvPr id="262" name="Oval 407">
                <a:extLst>
                  <a:ext uri="{FF2B5EF4-FFF2-40B4-BE49-F238E27FC236}">
                    <a16:creationId xmlns:a16="http://schemas.microsoft.com/office/drawing/2014/main" id="{1C3643A4-2553-4E9B-9C5A-F459C83B0281}"/>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63" name="Rectangle 410">
                <a:extLst>
                  <a:ext uri="{FF2B5EF4-FFF2-40B4-BE49-F238E27FC236}">
                    <a16:creationId xmlns:a16="http://schemas.microsoft.com/office/drawing/2014/main" id="{FBB3D169-355B-48A3-99B8-626C290B71D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64" name="Oval 411">
                <a:extLst>
                  <a:ext uri="{FF2B5EF4-FFF2-40B4-BE49-F238E27FC236}">
                    <a16:creationId xmlns:a16="http://schemas.microsoft.com/office/drawing/2014/main" id="{B0848570-D116-4D8F-9F20-44D73EF89C68}"/>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65" name="Group 137">
                <a:extLst>
                  <a:ext uri="{FF2B5EF4-FFF2-40B4-BE49-F238E27FC236}">
                    <a16:creationId xmlns:a16="http://schemas.microsoft.com/office/drawing/2014/main" id="{86E29A67-13C8-48FC-92DF-C799FBF619A8}"/>
                  </a:ext>
                </a:extLst>
              </p:cNvPr>
              <p:cNvGrpSpPr>
                <a:grpSpLocks/>
              </p:cNvGrpSpPr>
              <p:nvPr/>
            </p:nvGrpSpPr>
            <p:grpSpPr bwMode="auto">
              <a:xfrm>
                <a:off x="2468" y="1332"/>
                <a:ext cx="310" cy="60"/>
                <a:chOff x="2468" y="1332"/>
                <a:chExt cx="310" cy="60"/>
              </a:xfrm>
              <a:grpFill/>
            </p:grpSpPr>
            <p:sp>
              <p:nvSpPr>
                <p:cNvPr id="268" name="Freeform 138">
                  <a:extLst>
                    <a:ext uri="{FF2B5EF4-FFF2-40B4-BE49-F238E27FC236}">
                      <a16:creationId xmlns:a16="http://schemas.microsoft.com/office/drawing/2014/main" id="{67DA7027-9569-45F3-AA00-6DA9CC09908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9" name="Freeform 139">
                  <a:extLst>
                    <a:ext uri="{FF2B5EF4-FFF2-40B4-BE49-F238E27FC236}">
                      <a16:creationId xmlns:a16="http://schemas.microsoft.com/office/drawing/2014/main" id="{C4158BD3-6B6D-47EE-8709-8BB94A210EC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66" name="Line 140">
                <a:extLst>
                  <a:ext uri="{FF2B5EF4-FFF2-40B4-BE49-F238E27FC236}">
                    <a16:creationId xmlns:a16="http://schemas.microsoft.com/office/drawing/2014/main" id="{40DBADF4-8273-4A87-BF7C-3D0EA04D2B36}"/>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7" name="Line 141">
                <a:extLst>
                  <a:ext uri="{FF2B5EF4-FFF2-40B4-BE49-F238E27FC236}">
                    <a16:creationId xmlns:a16="http://schemas.microsoft.com/office/drawing/2014/main" id="{42D8CC98-2B61-4187-BE26-40CF9F380E4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1" name="Group 133">
              <a:extLst>
                <a:ext uri="{FF2B5EF4-FFF2-40B4-BE49-F238E27FC236}">
                  <a16:creationId xmlns:a16="http://schemas.microsoft.com/office/drawing/2014/main" id="{5FB47BB3-34AC-4350-85CD-8F199B0E8BE8}"/>
                </a:ext>
              </a:extLst>
            </p:cNvPr>
            <p:cNvGrpSpPr>
              <a:grpSpLocks/>
            </p:cNvGrpSpPr>
            <p:nvPr/>
          </p:nvGrpSpPr>
          <p:grpSpPr bwMode="auto">
            <a:xfrm>
              <a:off x="9403039" y="2374813"/>
              <a:ext cx="525017" cy="160884"/>
              <a:chOff x="2356" y="1300"/>
              <a:chExt cx="555" cy="194"/>
            </a:xfrm>
            <a:gradFill>
              <a:gsLst>
                <a:gs pos="0">
                  <a:srgbClr val="5BCCF6"/>
                </a:gs>
                <a:gs pos="100000">
                  <a:srgbClr val="009FF6"/>
                </a:gs>
              </a:gsLst>
              <a:lin ang="5400000" scaled="1"/>
            </a:gradFill>
          </p:grpSpPr>
          <p:sp>
            <p:nvSpPr>
              <p:cNvPr id="254" name="Oval 407">
                <a:extLst>
                  <a:ext uri="{FF2B5EF4-FFF2-40B4-BE49-F238E27FC236}">
                    <a16:creationId xmlns:a16="http://schemas.microsoft.com/office/drawing/2014/main" id="{BF44E53F-632C-434B-AC21-8DCF7E30648C}"/>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55" name="Rectangle 410">
                <a:extLst>
                  <a:ext uri="{FF2B5EF4-FFF2-40B4-BE49-F238E27FC236}">
                    <a16:creationId xmlns:a16="http://schemas.microsoft.com/office/drawing/2014/main" id="{F8AF457B-0CDB-4DEA-AEE8-29B30795A3D0}"/>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56" name="Oval 411">
                <a:extLst>
                  <a:ext uri="{FF2B5EF4-FFF2-40B4-BE49-F238E27FC236}">
                    <a16:creationId xmlns:a16="http://schemas.microsoft.com/office/drawing/2014/main" id="{11CCC4AC-91C4-43F9-9733-73BC24E5B59D}"/>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57" name="Group 137">
                <a:extLst>
                  <a:ext uri="{FF2B5EF4-FFF2-40B4-BE49-F238E27FC236}">
                    <a16:creationId xmlns:a16="http://schemas.microsoft.com/office/drawing/2014/main" id="{8906ADEB-DD98-4A74-B7B7-165B5DDDC12B}"/>
                  </a:ext>
                </a:extLst>
              </p:cNvPr>
              <p:cNvGrpSpPr>
                <a:grpSpLocks/>
              </p:cNvGrpSpPr>
              <p:nvPr/>
            </p:nvGrpSpPr>
            <p:grpSpPr bwMode="auto">
              <a:xfrm>
                <a:off x="2468" y="1332"/>
                <a:ext cx="310" cy="60"/>
                <a:chOff x="2468" y="1332"/>
                <a:chExt cx="310" cy="60"/>
              </a:xfrm>
              <a:grpFill/>
            </p:grpSpPr>
            <p:sp>
              <p:nvSpPr>
                <p:cNvPr id="260" name="Freeform 138">
                  <a:extLst>
                    <a:ext uri="{FF2B5EF4-FFF2-40B4-BE49-F238E27FC236}">
                      <a16:creationId xmlns:a16="http://schemas.microsoft.com/office/drawing/2014/main" id="{8DDFE4C2-6C4A-4A46-B4BB-37BF25025F2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61" name="Freeform 139">
                  <a:extLst>
                    <a:ext uri="{FF2B5EF4-FFF2-40B4-BE49-F238E27FC236}">
                      <a16:creationId xmlns:a16="http://schemas.microsoft.com/office/drawing/2014/main" id="{EF8D7960-018E-48DF-99EA-F62EBBD2AF1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58" name="Line 140">
                <a:extLst>
                  <a:ext uri="{FF2B5EF4-FFF2-40B4-BE49-F238E27FC236}">
                    <a16:creationId xmlns:a16="http://schemas.microsoft.com/office/drawing/2014/main" id="{E075CBD9-3A32-4264-870A-B69DFDD2AA9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9" name="Line 141">
                <a:extLst>
                  <a:ext uri="{FF2B5EF4-FFF2-40B4-BE49-F238E27FC236}">
                    <a16:creationId xmlns:a16="http://schemas.microsoft.com/office/drawing/2014/main" id="{81614B48-48CB-42AD-B822-76463365922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2" name="Group 133">
              <a:extLst>
                <a:ext uri="{FF2B5EF4-FFF2-40B4-BE49-F238E27FC236}">
                  <a16:creationId xmlns:a16="http://schemas.microsoft.com/office/drawing/2014/main" id="{B443B822-CB27-40E8-B536-AC1FE25C2D48}"/>
                </a:ext>
              </a:extLst>
            </p:cNvPr>
            <p:cNvGrpSpPr>
              <a:grpSpLocks/>
            </p:cNvGrpSpPr>
            <p:nvPr/>
          </p:nvGrpSpPr>
          <p:grpSpPr bwMode="auto">
            <a:xfrm>
              <a:off x="9197563" y="2704126"/>
              <a:ext cx="525017" cy="160884"/>
              <a:chOff x="2356" y="1300"/>
              <a:chExt cx="555" cy="194"/>
            </a:xfrm>
            <a:gradFill>
              <a:gsLst>
                <a:gs pos="0">
                  <a:srgbClr val="5BCCF6"/>
                </a:gs>
                <a:gs pos="100000">
                  <a:srgbClr val="009FF6"/>
                </a:gs>
              </a:gsLst>
              <a:lin ang="5400000" scaled="1"/>
            </a:gradFill>
          </p:grpSpPr>
          <p:sp>
            <p:nvSpPr>
              <p:cNvPr id="246" name="Oval 407">
                <a:extLst>
                  <a:ext uri="{FF2B5EF4-FFF2-40B4-BE49-F238E27FC236}">
                    <a16:creationId xmlns:a16="http://schemas.microsoft.com/office/drawing/2014/main" id="{CA7429B5-9BA9-46DD-9043-90B3DF7CB44E}"/>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47" name="Rectangle 410">
                <a:extLst>
                  <a:ext uri="{FF2B5EF4-FFF2-40B4-BE49-F238E27FC236}">
                    <a16:creationId xmlns:a16="http://schemas.microsoft.com/office/drawing/2014/main" id="{0B4B0822-05F2-441C-98EC-0C090F040D5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48" name="Oval 411">
                <a:extLst>
                  <a:ext uri="{FF2B5EF4-FFF2-40B4-BE49-F238E27FC236}">
                    <a16:creationId xmlns:a16="http://schemas.microsoft.com/office/drawing/2014/main" id="{A49638A3-E813-4053-8C3A-393B45D7F497}"/>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49" name="Group 137">
                <a:extLst>
                  <a:ext uri="{FF2B5EF4-FFF2-40B4-BE49-F238E27FC236}">
                    <a16:creationId xmlns:a16="http://schemas.microsoft.com/office/drawing/2014/main" id="{2DBEAC5C-11E9-42E2-8A69-A6FD11614793}"/>
                  </a:ext>
                </a:extLst>
              </p:cNvPr>
              <p:cNvGrpSpPr>
                <a:grpSpLocks/>
              </p:cNvGrpSpPr>
              <p:nvPr/>
            </p:nvGrpSpPr>
            <p:grpSpPr bwMode="auto">
              <a:xfrm>
                <a:off x="2468" y="1332"/>
                <a:ext cx="310" cy="60"/>
                <a:chOff x="2468" y="1332"/>
                <a:chExt cx="310" cy="60"/>
              </a:xfrm>
              <a:grpFill/>
            </p:grpSpPr>
            <p:sp>
              <p:nvSpPr>
                <p:cNvPr id="252" name="Freeform 138">
                  <a:extLst>
                    <a:ext uri="{FF2B5EF4-FFF2-40B4-BE49-F238E27FC236}">
                      <a16:creationId xmlns:a16="http://schemas.microsoft.com/office/drawing/2014/main" id="{68975E5A-AE17-4E9E-8FDC-34903047940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3" name="Freeform 139">
                  <a:extLst>
                    <a:ext uri="{FF2B5EF4-FFF2-40B4-BE49-F238E27FC236}">
                      <a16:creationId xmlns:a16="http://schemas.microsoft.com/office/drawing/2014/main" id="{4D446CB7-5C25-48A2-BDF8-E9353671AB5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50" name="Line 140">
                <a:extLst>
                  <a:ext uri="{FF2B5EF4-FFF2-40B4-BE49-F238E27FC236}">
                    <a16:creationId xmlns:a16="http://schemas.microsoft.com/office/drawing/2014/main" id="{50BE3692-FD22-436A-8D4D-0DC9F9ED2F8D}"/>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1" name="Line 141">
                <a:extLst>
                  <a:ext uri="{FF2B5EF4-FFF2-40B4-BE49-F238E27FC236}">
                    <a16:creationId xmlns:a16="http://schemas.microsoft.com/office/drawing/2014/main" id="{5E626FDE-E5B1-4C68-A440-D9B177CE329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3" name="Group 133">
              <a:extLst>
                <a:ext uri="{FF2B5EF4-FFF2-40B4-BE49-F238E27FC236}">
                  <a16:creationId xmlns:a16="http://schemas.microsoft.com/office/drawing/2014/main" id="{16D7FA6E-8A99-40B8-B587-D795FB81398D}"/>
                </a:ext>
              </a:extLst>
            </p:cNvPr>
            <p:cNvGrpSpPr>
              <a:grpSpLocks/>
            </p:cNvGrpSpPr>
            <p:nvPr/>
          </p:nvGrpSpPr>
          <p:grpSpPr bwMode="auto">
            <a:xfrm>
              <a:off x="10060779" y="2562311"/>
              <a:ext cx="525017" cy="160884"/>
              <a:chOff x="2356" y="1300"/>
              <a:chExt cx="555" cy="194"/>
            </a:xfrm>
            <a:gradFill>
              <a:gsLst>
                <a:gs pos="0">
                  <a:srgbClr val="5BCCF6"/>
                </a:gs>
                <a:gs pos="100000">
                  <a:srgbClr val="009FF6"/>
                </a:gs>
              </a:gsLst>
              <a:lin ang="5400000" scaled="1"/>
            </a:gradFill>
          </p:grpSpPr>
          <p:sp>
            <p:nvSpPr>
              <p:cNvPr id="238" name="Oval 407">
                <a:extLst>
                  <a:ext uri="{FF2B5EF4-FFF2-40B4-BE49-F238E27FC236}">
                    <a16:creationId xmlns:a16="http://schemas.microsoft.com/office/drawing/2014/main" id="{21EEEB11-8D89-49FE-B071-0B8C486B015A}"/>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39" name="Rectangle 410">
                <a:extLst>
                  <a:ext uri="{FF2B5EF4-FFF2-40B4-BE49-F238E27FC236}">
                    <a16:creationId xmlns:a16="http://schemas.microsoft.com/office/drawing/2014/main" id="{B67FCC11-F288-40A7-8318-D15D6820D3A7}"/>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40" name="Oval 411">
                <a:extLst>
                  <a:ext uri="{FF2B5EF4-FFF2-40B4-BE49-F238E27FC236}">
                    <a16:creationId xmlns:a16="http://schemas.microsoft.com/office/drawing/2014/main" id="{67AD13AD-1A60-45FE-A5FB-04E48A5FFBA6}"/>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41" name="Group 137">
                <a:extLst>
                  <a:ext uri="{FF2B5EF4-FFF2-40B4-BE49-F238E27FC236}">
                    <a16:creationId xmlns:a16="http://schemas.microsoft.com/office/drawing/2014/main" id="{8426F04B-930E-4076-90E8-50A2C1EE1C59}"/>
                  </a:ext>
                </a:extLst>
              </p:cNvPr>
              <p:cNvGrpSpPr>
                <a:grpSpLocks/>
              </p:cNvGrpSpPr>
              <p:nvPr/>
            </p:nvGrpSpPr>
            <p:grpSpPr bwMode="auto">
              <a:xfrm>
                <a:off x="2468" y="1332"/>
                <a:ext cx="310" cy="60"/>
                <a:chOff x="2468" y="1332"/>
                <a:chExt cx="310" cy="60"/>
              </a:xfrm>
              <a:grpFill/>
            </p:grpSpPr>
            <p:sp>
              <p:nvSpPr>
                <p:cNvPr id="244" name="Freeform 138">
                  <a:extLst>
                    <a:ext uri="{FF2B5EF4-FFF2-40B4-BE49-F238E27FC236}">
                      <a16:creationId xmlns:a16="http://schemas.microsoft.com/office/drawing/2014/main" id="{12A21217-E9B7-4CE8-B24A-9FAD333C697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5" name="Freeform 139">
                  <a:extLst>
                    <a:ext uri="{FF2B5EF4-FFF2-40B4-BE49-F238E27FC236}">
                      <a16:creationId xmlns:a16="http://schemas.microsoft.com/office/drawing/2014/main" id="{B1C64723-747F-465A-AA38-95A251D0C2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42" name="Line 140">
                <a:extLst>
                  <a:ext uri="{FF2B5EF4-FFF2-40B4-BE49-F238E27FC236}">
                    <a16:creationId xmlns:a16="http://schemas.microsoft.com/office/drawing/2014/main" id="{9FF47D4A-3ED4-4191-A0E6-AE750AFFB62B}"/>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3" name="Line 141">
                <a:extLst>
                  <a:ext uri="{FF2B5EF4-FFF2-40B4-BE49-F238E27FC236}">
                    <a16:creationId xmlns:a16="http://schemas.microsoft.com/office/drawing/2014/main" id="{55339914-86F5-4456-9586-2B88FEFFE88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4" name="Group 133">
              <a:extLst>
                <a:ext uri="{FF2B5EF4-FFF2-40B4-BE49-F238E27FC236}">
                  <a16:creationId xmlns:a16="http://schemas.microsoft.com/office/drawing/2014/main" id="{F1568446-A0C8-40B5-9CC8-CB3A99BA63C1}"/>
                </a:ext>
              </a:extLst>
            </p:cNvPr>
            <p:cNvGrpSpPr>
              <a:grpSpLocks/>
            </p:cNvGrpSpPr>
            <p:nvPr/>
          </p:nvGrpSpPr>
          <p:grpSpPr bwMode="auto">
            <a:xfrm>
              <a:off x="10764938" y="2859536"/>
              <a:ext cx="525017" cy="160884"/>
              <a:chOff x="2356" y="1300"/>
              <a:chExt cx="555" cy="194"/>
            </a:xfrm>
            <a:gradFill>
              <a:gsLst>
                <a:gs pos="0">
                  <a:srgbClr val="5BCCF6"/>
                </a:gs>
                <a:gs pos="100000">
                  <a:srgbClr val="009FF6"/>
                </a:gs>
              </a:gsLst>
              <a:lin ang="5400000" scaled="1"/>
            </a:gradFill>
          </p:grpSpPr>
          <p:sp>
            <p:nvSpPr>
              <p:cNvPr id="230" name="Oval 407">
                <a:extLst>
                  <a:ext uri="{FF2B5EF4-FFF2-40B4-BE49-F238E27FC236}">
                    <a16:creationId xmlns:a16="http://schemas.microsoft.com/office/drawing/2014/main" id="{0670C869-AF12-47C1-8F30-F911BABEB34F}"/>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31" name="Rectangle 410">
                <a:extLst>
                  <a:ext uri="{FF2B5EF4-FFF2-40B4-BE49-F238E27FC236}">
                    <a16:creationId xmlns:a16="http://schemas.microsoft.com/office/drawing/2014/main" id="{220477A8-0CCF-47E2-A689-1A1FB5C7CC84}"/>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32" name="Oval 411">
                <a:extLst>
                  <a:ext uri="{FF2B5EF4-FFF2-40B4-BE49-F238E27FC236}">
                    <a16:creationId xmlns:a16="http://schemas.microsoft.com/office/drawing/2014/main" id="{A2864A84-8E93-4F02-BA84-13265060C95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33" name="Group 137">
                <a:extLst>
                  <a:ext uri="{FF2B5EF4-FFF2-40B4-BE49-F238E27FC236}">
                    <a16:creationId xmlns:a16="http://schemas.microsoft.com/office/drawing/2014/main" id="{2DC8394E-EDD4-446E-B1B7-C218FC998DB8}"/>
                  </a:ext>
                </a:extLst>
              </p:cNvPr>
              <p:cNvGrpSpPr>
                <a:grpSpLocks/>
              </p:cNvGrpSpPr>
              <p:nvPr/>
            </p:nvGrpSpPr>
            <p:grpSpPr bwMode="auto">
              <a:xfrm>
                <a:off x="2468" y="1332"/>
                <a:ext cx="310" cy="60"/>
                <a:chOff x="2468" y="1332"/>
                <a:chExt cx="310" cy="60"/>
              </a:xfrm>
              <a:grpFill/>
            </p:grpSpPr>
            <p:sp>
              <p:nvSpPr>
                <p:cNvPr id="236" name="Freeform 138">
                  <a:extLst>
                    <a:ext uri="{FF2B5EF4-FFF2-40B4-BE49-F238E27FC236}">
                      <a16:creationId xmlns:a16="http://schemas.microsoft.com/office/drawing/2014/main" id="{11A77A7C-F20A-48F1-85B4-5949E662066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7" name="Freeform 139">
                  <a:extLst>
                    <a:ext uri="{FF2B5EF4-FFF2-40B4-BE49-F238E27FC236}">
                      <a16:creationId xmlns:a16="http://schemas.microsoft.com/office/drawing/2014/main" id="{51460E74-4961-4990-931B-F617CB84842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34" name="Line 140">
                <a:extLst>
                  <a:ext uri="{FF2B5EF4-FFF2-40B4-BE49-F238E27FC236}">
                    <a16:creationId xmlns:a16="http://schemas.microsoft.com/office/drawing/2014/main" id="{E9474106-BADC-49F2-BB07-2BDB818B4E51}"/>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5" name="Line 141">
                <a:extLst>
                  <a:ext uri="{FF2B5EF4-FFF2-40B4-BE49-F238E27FC236}">
                    <a16:creationId xmlns:a16="http://schemas.microsoft.com/office/drawing/2014/main" id="{C3A890CC-1F50-4A31-813B-B8918065E2E6}"/>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5" name="Group 133">
              <a:extLst>
                <a:ext uri="{FF2B5EF4-FFF2-40B4-BE49-F238E27FC236}">
                  <a16:creationId xmlns:a16="http://schemas.microsoft.com/office/drawing/2014/main" id="{48EF1C3F-4162-47CF-877D-E09453090445}"/>
                </a:ext>
              </a:extLst>
            </p:cNvPr>
            <p:cNvGrpSpPr>
              <a:grpSpLocks/>
            </p:cNvGrpSpPr>
            <p:nvPr/>
          </p:nvGrpSpPr>
          <p:grpSpPr bwMode="auto">
            <a:xfrm>
              <a:off x="10723163" y="3476106"/>
              <a:ext cx="525017" cy="160884"/>
              <a:chOff x="2356" y="1300"/>
              <a:chExt cx="555" cy="194"/>
            </a:xfrm>
            <a:gradFill>
              <a:gsLst>
                <a:gs pos="0">
                  <a:srgbClr val="5BCCF6"/>
                </a:gs>
                <a:gs pos="100000">
                  <a:srgbClr val="009FF6"/>
                </a:gs>
              </a:gsLst>
              <a:lin ang="5400000" scaled="1"/>
            </a:gradFill>
          </p:grpSpPr>
          <p:sp>
            <p:nvSpPr>
              <p:cNvPr id="222" name="Oval 407">
                <a:extLst>
                  <a:ext uri="{FF2B5EF4-FFF2-40B4-BE49-F238E27FC236}">
                    <a16:creationId xmlns:a16="http://schemas.microsoft.com/office/drawing/2014/main" id="{794D8A33-8EA3-4E9A-84F0-2AC8F4D6D08D}"/>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23" name="Rectangle 410">
                <a:extLst>
                  <a:ext uri="{FF2B5EF4-FFF2-40B4-BE49-F238E27FC236}">
                    <a16:creationId xmlns:a16="http://schemas.microsoft.com/office/drawing/2014/main" id="{C1E72B83-780D-4A8E-84B7-33C4FA3158FC}"/>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24" name="Oval 411">
                <a:extLst>
                  <a:ext uri="{FF2B5EF4-FFF2-40B4-BE49-F238E27FC236}">
                    <a16:creationId xmlns:a16="http://schemas.microsoft.com/office/drawing/2014/main" id="{70DEFF62-8918-4125-B0F3-4A2E3701F696}"/>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25" name="Group 137">
                <a:extLst>
                  <a:ext uri="{FF2B5EF4-FFF2-40B4-BE49-F238E27FC236}">
                    <a16:creationId xmlns:a16="http://schemas.microsoft.com/office/drawing/2014/main" id="{A2E4BC19-3B8E-460B-9A65-0F6CF3151796}"/>
                  </a:ext>
                </a:extLst>
              </p:cNvPr>
              <p:cNvGrpSpPr>
                <a:grpSpLocks/>
              </p:cNvGrpSpPr>
              <p:nvPr/>
            </p:nvGrpSpPr>
            <p:grpSpPr bwMode="auto">
              <a:xfrm>
                <a:off x="2468" y="1332"/>
                <a:ext cx="310" cy="60"/>
                <a:chOff x="2468" y="1332"/>
                <a:chExt cx="310" cy="60"/>
              </a:xfrm>
              <a:grpFill/>
            </p:grpSpPr>
            <p:sp>
              <p:nvSpPr>
                <p:cNvPr id="228" name="Freeform 138">
                  <a:extLst>
                    <a:ext uri="{FF2B5EF4-FFF2-40B4-BE49-F238E27FC236}">
                      <a16:creationId xmlns:a16="http://schemas.microsoft.com/office/drawing/2014/main" id="{7303F7EB-264D-4C0B-9980-14360E2A649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9" name="Freeform 139">
                  <a:extLst>
                    <a:ext uri="{FF2B5EF4-FFF2-40B4-BE49-F238E27FC236}">
                      <a16:creationId xmlns:a16="http://schemas.microsoft.com/office/drawing/2014/main" id="{4505139C-E29E-45DD-95DD-75B8E32D15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26" name="Line 140">
                <a:extLst>
                  <a:ext uri="{FF2B5EF4-FFF2-40B4-BE49-F238E27FC236}">
                    <a16:creationId xmlns:a16="http://schemas.microsoft.com/office/drawing/2014/main" id="{FF45FC18-4090-42D4-BCC0-FB19BCC25916}"/>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7" name="Line 141">
                <a:extLst>
                  <a:ext uri="{FF2B5EF4-FFF2-40B4-BE49-F238E27FC236}">
                    <a16:creationId xmlns:a16="http://schemas.microsoft.com/office/drawing/2014/main" id="{3EEA0181-F462-4E6C-B38E-AB8C5CE199D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6" name="Group 133">
              <a:extLst>
                <a:ext uri="{FF2B5EF4-FFF2-40B4-BE49-F238E27FC236}">
                  <a16:creationId xmlns:a16="http://schemas.microsoft.com/office/drawing/2014/main" id="{3BA0B2CF-07B4-46DE-9EEC-6975D6CC3C57}"/>
                </a:ext>
              </a:extLst>
            </p:cNvPr>
            <p:cNvGrpSpPr>
              <a:grpSpLocks/>
            </p:cNvGrpSpPr>
            <p:nvPr/>
          </p:nvGrpSpPr>
          <p:grpSpPr bwMode="auto">
            <a:xfrm>
              <a:off x="10988159" y="3293668"/>
              <a:ext cx="525017" cy="160884"/>
              <a:chOff x="2356" y="1300"/>
              <a:chExt cx="555" cy="194"/>
            </a:xfrm>
            <a:gradFill>
              <a:gsLst>
                <a:gs pos="0">
                  <a:srgbClr val="5BCCF6"/>
                </a:gs>
                <a:gs pos="100000">
                  <a:srgbClr val="009FF6"/>
                </a:gs>
              </a:gsLst>
              <a:lin ang="5400000" scaled="1"/>
            </a:gradFill>
          </p:grpSpPr>
          <p:sp>
            <p:nvSpPr>
              <p:cNvPr id="214" name="Oval 407">
                <a:extLst>
                  <a:ext uri="{FF2B5EF4-FFF2-40B4-BE49-F238E27FC236}">
                    <a16:creationId xmlns:a16="http://schemas.microsoft.com/office/drawing/2014/main" id="{CFCD6438-59FE-4F65-8279-889B88F38A0D}"/>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dirty="0">
                  <a:latin typeface="Times New Roman" panose="02020603050405020304" pitchFamily="18" charset="0"/>
                  <a:ea typeface="MS PGothic" panose="020B0600070205080204" pitchFamily="34" charset="-128"/>
                </a:endParaRPr>
              </a:p>
            </p:txBody>
          </p:sp>
          <p:sp>
            <p:nvSpPr>
              <p:cNvPr id="215" name="Rectangle 410">
                <a:extLst>
                  <a:ext uri="{FF2B5EF4-FFF2-40B4-BE49-F238E27FC236}">
                    <a16:creationId xmlns:a16="http://schemas.microsoft.com/office/drawing/2014/main" id="{13C3A272-893C-4F0B-8187-E1D91516DC61}"/>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16" name="Oval 411">
                <a:extLst>
                  <a:ext uri="{FF2B5EF4-FFF2-40B4-BE49-F238E27FC236}">
                    <a16:creationId xmlns:a16="http://schemas.microsoft.com/office/drawing/2014/main" id="{19EB6473-99B5-4246-BAD4-8BE9B0879904}"/>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17" name="Group 137">
                <a:extLst>
                  <a:ext uri="{FF2B5EF4-FFF2-40B4-BE49-F238E27FC236}">
                    <a16:creationId xmlns:a16="http://schemas.microsoft.com/office/drawing/2014/main" id="{515A3434-3403-4E09-AC24-D0F77D18537C}"/>
                  </a:ext>
                </a:extLst>
              </p:cNvPr>
              <p:cNvGrpSpPr>
                <a:grpSpLocks/>
              </p:cNvGrpSpPr>
              <p:nvPr/>
            </p:nvGrpSpPr>
            <p:grpSpPr bwMode="auto">
              <a:xfrm>
                <a:off x="2468" y="1332"/>
                <a:ext cx="310" cy="60"/>
                <a:chOff x="2468" y="1332"/>
                <a:chExt cx="310" cy="60"/>
              </a:xfrm>
              <a:grpFill/>
            </p:grpSpPr>
            <p:sp>
              <p:nvSpPr>
                <p:cNvPr id="220" name="Freeform 138">
                  <a:extLst>
                    <a:ext uri="{FF2B5EF4-FFF2-40B4-BE49-F238E27FC236}">
                      <a16:creationId xmlns:a16="http://schemas.microsoft.com/office/drawing/2014/main" id="{75409B72-1196-4C41-BBFF-8EB02251D5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1" name="Freeform 139">
                  <a:extLst>
                    <a:ext uri="{FF2B5EF4-FFF2-40B4-BE49-F238E27FC236}">
                      <a16:creationId xmlns:a16="http://schemas.microsoft.com/office/drawing/2014/main" id="{E83EC737-D693-4E5F-BF6C-2A5014FA07A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18" name="Line 140">
                <a:extLst>
                  <a:ext uri="{FF2B5EF4-FFF2-40B4-BE49-F238E27FC236}">
                    <a16:creationId xmlns:a16="http://schemas.microsoft.com/office/drawing/2014/main" id="{2C5832A6-381B-4632-AAF1-478DA24181D3}"/>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9" name="Line 141">
                <a:extLst>
                  <a:ext uri="{FF2B5EF4-FFF2-40B4-BE49-F238E27FC236}">
                    <a16:creationId xmlns:a16="http://schemas.microsoft.com/office/drawing/2014/main" id="{CD20C13B-64B9-4098-A0F2-F11D68403BA8}"/>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7" name="Group 133">
              <a:extLst>
                <a:ext uri="{FF2B5EF4-FFF2-40B4-BE49-F238E27FC236}">
                  <a16:creationId xmlns:a16="http://schemas.microsoft.com/office/drawing/2014/main" id="{C6CB49DC-184D-401B-ACA9-49FAB9C9C94D}"/>
                </a:ext>
              </a:extLst>
            </p:cNvPr>
            <p:cNvGrpSpPr>
              <a:grpSpLocks/>
            </p:cNvGrpSpPr>
            <p:nvPr/>
          </p:nvGrpSpPr>
          <p:grpSpPr bwMode="auto">
            <a:xfrm>
              <a:off x="11258427" y="3065484"/>
              <a:ext cx="525017" cy="160884"/>
              <a:chOff x="2356" y="1300"/>
              <a:chExt cx="555" cy="194"/>
            </a:xfrm>
            <a:gradFill>
              <a:gsLst>
                <a:gs pos="0">
                  <a:srgbClr val="5BCCF6"/>
                </a:gs>
                <a:gs pos="100000">
                  <a:srgbClr val="009FF6"/>
                </a:gs>
              </a:gsLst>
              <a:lin ang="5400000" scaled="1"/>
            </a:gradFill>
          </p:grpSpPr>
          <p:sp>
            <p:nvSpPr>
              <p:cNvPr id="206" name="Oval 407">
                <a:extLst>
                  <a:ext uri="{FF2B5EF4-FFF2-40B4-BE49-F238E27FC236}">
                    <a16:creationId xmlns:a16="http://schemas.microsoft.com/office/drawing/2014/main" id="{5F5864A5-E50E-45C2-8677-658951A6160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207" name="Rectangle 410">
                <a:extLst>
                  <a:ext uri="{FF2B5EF4-FFF2-40B4-BE49-F238E27FC236}">
                    <a16:creationId xmlns:a16="http://schemas.microsoft.com/office/drawing/2014/main" id="{00B8A7C8-DFC5-48F1-B3F4-BFF7C64EE4AD}"/>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08" name="Oval 411">
                <a:extLst>
                  <a:ext uri="{FF2B5EF4-FFF2-40B4-BE49-F238E27FC236}">
                    <a16:creationId xmlns:a16="http://schemas.microsoft.com/office/drawing/2014/main" id="{C13617E2-A4AF-4DA3-81B1-9D30DC2F698D}"/>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09" name="Group 137">
                <a:extLst>
                  <a:ext uri="{FF2B5EF4-FFF2-40B4-BE49-F238E27FC236}">
                    <a16:creationId xmlns:a16="http://schemas.microsoft.com/office/drawing/2014/main" id="{C8624496-9A91-49B3-AB1B-C04C8683B1BA}"/>
                  </a:ext>
                </a:extLst>
              </p:cNvPr>
              <p:cNvGrpSpPr>
                <a:grpSpLocks/>
              </p:cNvGrpSpPr>
              <p:nvPr/>
            </p:nvGrpSpPr>
            <p:grpSpPr bwMode="auto">
              <a:xfrm>
                <a:off x="2468" y="1332"/>
                <a:ext cx="310" cy="60"/>
                <a:chOff x="2468" y="1332"/>
                <a:chExt cx="310" cy="60"/>
              </a:xfrm>
              <a:grpFill/>
            </p:grpSpPr>
            <p:sp>
              <p:nvSpPr>
                <p:cNvPr id="212" name="Freeform 138">
                  <a:extLst>
                    <a:ext uri="{FF2B5EF4-FFF2-40B4-BE49-F238E27FC236}">
                      <a16:creationId xmlns:a16="http://schemas.microsoft.com/office/drawing/2014/main" id="{C77948EF-5AF6-44CA-B194-79173401BE9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3" name="Freeform 139">
                  <a:extLst>
                    <a:ext uri="{FF2B5EF4-FFF2-40B4-BE49-F238E27FC236}">
                      <a16:creationId xmlns:a16="http://schemas.microsoft.com/office/drawing/2014/main" id="{5E4F518A-DCF8-4988-B9B1-DD657C20698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10" name="Line 140">
                <a:extLst>
                  <a:ext uri="{FF2B5EF4-FFF2-40B4-BE49-F238E27FC236}">
                    <a16:creationId xmlns:a16="http://schemas.microsoft.com/office/drawing/2014/main" id="{8FDF1DE2-4505-4C28-9258-867C8E09ECF8}"/>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1" name="Line 141">
                <a:extLst>
                  <a:ext uri="{FF2B5EF4-FFF2-40B4-BE49-F238E27FC236}">
                    <a16:creationId xmlns:a16="http://schemas.microsoft.com/office/drawing/2014/main" id="{F0950BCD-C31F-46B2-A5AB-92C79CFBA618}"/>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8" name="Group 133">
              <a:extLst>
                <a:ext uri="{FF2B5EF4-FFF2-40B4-BE49-F238E27FC236}">
                  <a16:creationId xmlns:a16="http://schemas.microsoft.com/office/drawing/2014/main" id="{BF831EBB-3C40-4E18-9DBF-726B2E30ADF9}"/>
                </a:ext>
              </a:extLst>
            </p:cNvPr>
            <p:cNvGrpSpPr>
              <a:grpSpLocks/>
            </p:cNvGrpSpPr>
            <p:nvPr/>
          </p:nvGrpSpPr>
          <p:grpSpPr bwMode="auto">
            <a:xfrm>
              <a:off x="12127046" y="2962878"/>
              <a:ext cx="525017" cy="160884"/>
              <a:chOff x="2356" y="1300"/>
              <a:chExt cx="555" cy="194"/>
            </a:xfrm>
            <a:gradFill>
              <a:gsLst>
                <a:gs pos="0">
                  <a:srgbClr val="5BCCF6"/>
                </a:gs>
                <a:gs pos="100000">
                  <a:srgbClr val="009FF6"/>
                </a:gs>
              </a:gsLst>
              <a:lin ang="5400000" scaled="1"/>
            </a:gradFill>
          </p:grpSpPr>
          <p:sp>
            <p:nvSpPr>
              <p:cNvPr id="198" name="Oval 407">
                <a:extLst>
                  <a:ext uri="{FF2B5EF4-FFF2-40B4-BE49-F238E27FC236}">
                    <a16:creationId xmlns:a16="http://schemas.microsoft.com/office/drawing/2014/main" id="{453A5197-1DC7-4468-AB30-98A0C903B5B0}"/>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99" name="Rectangle 410">
                <a:extLst>
                  <a:ext uri="{FF2B5EF4-FFF2-40B4-BE49-F238E27FC236}">
                    <a16:creationId xmlns:a16="http://schemas.microsoft.com/office/drawing/2014/main" id="{3668B8F8-73FA-4D0C-98A5-95AA31ED6B41}"/>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200" name="Oval 411">
                <a:extLst>
                  <a:ext uri="{FF2B5EF4-FFF2-40B4-BE49-F238E27FC236}">
                    <a16:creationId xmlns:a16="http://schemas.microsoft.com/office/drawing/2014/main" id="{E139185E-4756-41ED-9088-95771107815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201" name="Group 137">
                <a:extLst>
                  <a:ext uri="{FF2B5EF4-FFF2-40B4-BE49-F238E27FC236}">
                    <a16:creationId xmlns:a16="http://schemas.microsoft.com/office/drawing/2014/main" id="{5809968F-EE40-44E2-9B76-E6E6F3118178}"/>
                  </a:ext>
                </a:extLst>
              </p:cNvPr>
              <p:cNvGrpSpPr>
                <a:grpSpLocks/>
              </p:cNvGrpSpPr>
              <p:nvPr/>
            </p:nvGrpSpPr>
            <p:grpSpPr bwMode="auto">
              <a:xfrm>
                <a:off x="2468" y="1332"/>
                <a:ext cx="310" cy="60"/>
                <a:chOff x="2468" y="1332"/>
                <a:chExt cx="310" cy="60"/>
              </a:xfrm>
              <a:grpFill/>
            </p:grpSpPr>
            <p:sp>
              <p:nvSpPr>
                <p:cNvPr id="204" name="Freeform 138">
                  <a:extLst>
                    <a:ext uri="{FF2B5EF4-FFF2-40B4-BE49-F238E27FC236}">
                      <a16:creationId xmlns:a16="http://schemas.microsoft.com/office/drawing/2014/main" id="{D5DFC3C2-BAAA-40F1-AA0D-C41476E4069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5" name="Freeform 139">
                  <a:extLst>
                    <a:ext uri="{FF2B5EF4-FFF2-40B4-BE49-F238E27FC236}">
                      <a16:creationId xmlns:a16="http://schemas.microsoft.com/office/drawing/2014/main" id="{FB8C7472-3591-4E80-B0F9-688C98ADBDD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202" name="Line 140">
                <a:extLst>
                  <a:ext uri="{FF2B5EF4-FFF2-40B4-BE49-F238E27FC236}">
                    <a16:creationId xmlns:a16="http://schemas.microsoft.com/office/drawing/2014/main" id="{63E19A1F-D9C9-455A-972B-F90E1F872BA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3" name="Line 141">
                <a:extLst>
                  <a:ext uri="{FF2B5EF4-FFF2-40B4-BE49-F238E27FC236}">
                    <a16:creationId xmlns:a16="http://schemas.microsoft.com/office/drawing/2014/main" id="{488939DE-54D8-46FD-A807-1FE2EBB30A4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99" name="Group 133">
              <a:extLst>
                <a:ext uri="{FF2B5EF4-FFF2-40B4-BE49-F238E27FC236}">
                  <a16:creationId xmlns:a16="http://schemas.microsoft.com/office/drawing/2014/main" id="{7CDE6A05-D41D-415F-BEB4-DEAF9958B62D}"/>
                </a:ext>
              </a:extLst>
            </p:cNvPr>
            <p:cNvGrpSpPr>
              <a:grpSpLocks/>
            </p:cNvGrpSpPr>
            <p:nvPr/>
          </p:nvGrpSpPr>
          <p:grpSpPr bwMode="auto">
            <a:xfrm>
              <a:off x="11727298" y="3236000"/>
              <a:ext cx="525017" cy="160884"/>
              <a:chOff x="2356" y="1300"/>
              <a:chExt cx="555" cy="194"/>
            </a:xfrm>
            <a:gradFill>
              <a:gsLst>
                <a:gs pos="0">
                  <a:srgbClr val="5BCCF6"/>
                </a:gs>
                <a:gs pos="100000">
                  <a:srgbClr val="009FF6"/>
                </a:gs>
              </a:gsLst>
              <a:lin ang="5400000" scaled="1"/>
            </a:gradFill>
          </p:grpSpPr>
          <p:sp>
            <p:nvSpPr>
              <p:cNvPr id="190" name="Oval 407">
                <a:extLst>
                  <a:ext uri="{FF2B5EF4-FFF2-40B4-BE49-F238E27FC236}">
                    <a16:creationId xmlns:a16="http://schemas.microsoft.com/office/drawing/2014/main" id="{D6BBC521-417F-45B7-A683-B6314610D73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91" name="Rectangle 410">
                <a:extLst>
                  <a:ext uri="{FF2B5EF4-FFF2-40B4-BE49-F238E27FC236}">
                    <a16:creationId xmlns:a16="http://schemas.microsoft.com/office/drawing/2014/main" id="{F7046A76-E7DF-4A4C-B98F-5AA455E95D67}"/>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92" name="Oval 411">
                <a:extLst>
                  <a:ext uri="{FF2B5EF4-FFF2-40B4-BE49-F238E27FC236}">
                    <a16:creationId xmlns:a16="http://schemas.microsoft.com/office/drawing/2014/main" id="{36C32DD6-5B06-4532-99D8-A5DF15B1F078}"/>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93" name="Group 137">
                <a:extLst>
                  <a:ext uri="{FF2B5EF4-FFF2-40B4-BE49-F238E27FC236}">
                    <a16:creationId xmlns:a16="http://schemas.microsoft.com/office/drawing/2014/main" id="{A44E1B6A-9BC2-4257-BCAF-7E06FDFA45F8}"/>
                  </a:ext>
                </a:extLst>
              </p:cNvPr>
              <p:cNvGrpSpPr>
                <a:grpSpLocks/>
              </p:cNvGrpSpPr>
              <p:nvPr/>
            </p:nvGrpSpPr>
            <p:grpSpPr bwMode="auto">
              <a:xfrm>
                <a:off x="2468" y="1332"/>
                <a:ext cx="310" cy="60"/>
                <a:chOff x="2468" y="1332"/>
                <a:chExt cx="310" cy="60"/>
              </a:xfrm>
              <a:grpFill/>
            </p:grpSpPr>
            <p:sp>
              <p:nvSpPr>
                <p:cNvPr id="196" name="Freeform 138">
                  <a:extLst>
                    <a:ext uri="{FF2B5EF4-FFF2-40B4-BE49-F238E27FC236}">
                      <a16:creationId xmlns:a16="http://schemas.microsoft.com/office/drawing/2014/main" id="{1CF791F5-A450-4ABA-9893-4E37308A14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7" name="Freeform 139">
                  <a:extLst>
                    <a:ext uri="{FF2B5EF4-FFF2-40B4-BE49-F238E27FC236}">
                      <a16:creationId xmlns:a16="http://schemas.microsoft.com/office/drawing/2014/main" id="{8177D28D-2000-402F-B1D8-7DF2F0772E1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94" name="Line 140">
                <a:extLst>
                  <a:ext uri="{FF2B5EF4-FFF2-40B4-BE49-F238E27FC236}">
                    <a16:creationId xmlns:a16="http://schemas.microsoft.com/office/drawing/2014/main" id="{7C4B8028-BCD9-4926-AE4B-B5F84CB7BF00}"/>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95" name="Line 141">
                <a:extLst>
                  <a:ext uri="{FF2B5EF4-FFF2-40B4-BE49-F238E27FC236}">
                    <a16:creationId xmlns:a16="http://schemas.microsoft.com/office/drawing/2014/main" id="{2B41424C-B7A8-4E67-8A15-E11E9BC53418}"/>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0" name="Group 133">
              <a:extLst>
                <a:ext uri="{FF2B5EF4-FFF2-40B4-BE49-F238E27FC236}">
                  <a16:creationId xmlns:a16="http://schemas.microsoft.com/office/drawing/2014/main" id="{39878773-DE26-4CD7-838B-532CF280FC99}"/>
                </a:ext>
              </a:extLst>
            </p:cNvPr>
            <p:cNvGrpSpPr>
              <a:grpSpLocks/>
            </p:cNvGrpSpPr>
            <p:nvPr/>
          </p:nvGrpSpPr>
          <p:grpSpPr bwMode="auto">
            <a:xfrm>
              <a:off x="11517151" y="3519928"/>
              <a:ext cx="525017" cy="160884"/>
              <a:chOff x="2356" y="1300"/>
              <a:chExt cx="555" cy="194"/>
            </a:xfrm>
            <a:gradFill>
              <a:gsLst>
                <a:gs pos="0">
                  <a:srgbClr val="5BCCF6"/>
                </a:gs>
                <a:gs pos="100000">
                  <a:srgbClr val="009FF6"/>
                </a:gs>
              </a:gsLst>
              <a:lin ang="5400000" scaled="1"/>
            </a:gradFill>
          </p:grpSpPr>
          <p:sp>
            <p:nvSpPr>
              <p:cNvPr id="182" name="Oval 407">
                <a:extLst>
                  <a:ext uri="{FF2B5EF4-FFF2-40B4-BE49-F238E27FC236}">
                    <a16:creationId xmlns:a16="http://schemas.microsoft.com/office/drawing/2014/main" id="{3F287C1F-7ED4-4A1D-A5CC-86C1D564766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83" name="Rectangle 410">
                <a:extLst>
                  <a:ext uri="{FF2B5EF4-FFF2-40B4-BE49-F238E27FC236}">
                    <a16:creationId xmlns:a16="http://schemas.microsoft.com/office/drawing/2014/main" id="{2A388779-E837-4CD3-A93A-68B16BADDE4A}"/>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84" name="Oval 411">
                <a:extLst>
                  <a:ext uri="{FF2B5EF4-FFF2-40B4-BE49-F238E27FC236}">
                    <a16:creationId xmlns:a16="http://schemas.microsoft.com/office/drawing/2014/main" id="{3E31DE81-4152-4E56-9D86-AADF25F8A3E8}"/>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85" name="Group 137">
                <a:extLst>
                  <a:ext uri="{FF2B5EF4-FFF2-40B4-BE49-F238E27FC236}">
                    <a16:creationId xmlns:a16="http://schemas.microsoft.com/office/drawing/2014/main" id="{C35E2DBC-18BF-41E0-AA48-4C64299C9A4A}"/>
                  </a:ext>
                </a:extLst>
              </p:cNvPr>
              <p:cNvGrpSpPr>
                <a:grpSpLocks/>
              </p:cNvGrpSpPr>
              <p:nvPr/>
            </p:nvGrpSpPr>
            <p:grpSpPr bwMode="auto">
              <a:xfrm>
                <a:off x="2468" y="1332"/>
                <a:ext cx="310" cy="60"/>
                <a:chOff x="2468" y="1332"/>
                <a:chExt cx="310" cy="60"/>
              </a:xfrm>
              <a:grpFill/>
            </p:grpSpPr>
            <p:sp>
              <p:nvSpPr>
                <p:cNvPr id="188" name="Freeform 138">
                  <a:extLst>
                    <a:ext uri="{FF2B5EF4-FFF2-40B4-BE49-F238E27FC236}">
                      <a16:creationId xmlns:a16="http://schemas.microsoft.com/office/drawing/2014/main" id="{C5BF8A1E-4AA6-4E7C-A8E7-4A3BC2983B5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9" name="Freeform 139">
                  <a:extLst>
                    <a:ext uri="{FF2B5EF4-FFF2-40B4-BE49-F238E27FC236}">
                      <a16:creationId xmlns:a16="http://schemas.microsoft.com/office/drawing/2014/main" id="{E72AACA8-32D5-431C-A7F6-27FD89DF418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86" name="Line 140">
                <a:extLst>
                  <a:ext uri="{FF2B5EF4-FFF2-40B4-BE49-F238E27FC236}">
                    <a16:creationId xmlns:a16="http://schemas.microsoft.com/office/drawing/2014/main" id="{8208EA9E-1410-41D2-822A-6AA2C735A30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7" name="Line 141">
                <a:extLst>
                  <a:ext uri="{FF2B5EF4-FFF2-40B4-BE49-F238E27FC236}">
                    <a16:creationId xmlns:a16="http://schemas.microsoft.com/office/drawing/2014/main" id="{4B876E71-D29A-4769-A3E9-A12D57F30332}"/>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1" name="Group 133">
              <a:extLst>
                <a:ext uri="{FF2B5EF4-FFF2-40B4-BE49-F238E27FC236}">
                  <a16:creationId xmlns:a16="http://schemas.microsoft.com/office/drawing/2014/main" id="{CA010B54-9EF0-44C1-BE39-4088F39CDE35}"/>
                </a:ext>
              </a:extLst>
            </p:cNvPr>
            <p:cNvGrpSpPr>
              <a:grpSpLocks/>
            </p:cNvGrpSpPr>
            <p:nvPr/>
          </p:nvGrpSpPr>
          <p:grpSpPr bwMode="auto">
            <a:xfrm>
              <a:off x="12298439" y="3381534"/>
              <a:ext cx="525017" cy="160884"/>
              <a:chOff x="2356" y="1300"/>
              <a:chExt cx="555" cy="194"/>
            </a:xfrm>
            <a:gradFill>
              <a:gsLst>
                <a:gs pos="0">
                  <a:srgbClr val="5BCCF6"/>
                </a:gs>
                <a:gs pos="100000">
                  <a:srgbClr val="009FF6"/>
                </a:gs>
              </a:gsLst>
              <a:lin ang="5400000" scaled="1"/>
            </a:gradFill>
          </p:grpSpPr>
          <p:sp>
            <p:nvSpPr>
              <p:cNvPr id="174" name="Oval 407">
                <a:extLst>
                  <a:ext uri="{FF2B5EF4-FFF2-40B4-BE49-F238E27FC236}">
                    <a16:creationId xmlns:a16="http://schemas.microsoft.com/office/drawing/2014/main" id="{15B42C6D-DE89-4069-99F7-EA62199BAA47}"/>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75" name="Rectangle 410">
                <a:extLst>
                  <a:ext uri="{FF2B5EF4-FFF2-40B4-BE49-F238E27FC236}">
                    <a16:creationId xmlns:a16="http://schemas.microsoft.com/office/drawing/2014/main" id="{6CF1745E-83A7-4E67-9D10-7A78A930FFA8}"/>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76" name="Oval 411">
                <a:extLst>
                  <a:ext uri="{FF2B5EF4-FFF2-40B4-BE49-F238E27FC236}">
                    <a16:creationId xmlns:a16="http://schemas.microsoft.com/office/drawing/2014/main" id="{DA5D43FA-C47C-4649-9A60-68BC97C9AEC9}"/>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77" name="Group 137">
                <a:extLst>
                  <a:ext uri="{FF2B5EF4-FFF2-40B4-BE49-F238E27FC236}">
                    <a16:creationId xmlns:a16="http://schemas.microsoft.com/office/drawing/2014/main" id="{5CBA2F70-272F-4884-A9BC-4F7DB44C7C24}"/>
                  </a:ext>
                </a:extLst>
              </p:cNvPr>
              <p:cNvGrpSpPr>
                <a:grpSpLocks/>
              </p:cNvGrpSpPr>
              <p:nvPr/>
            </p:nvGrpSpPr>
            <p:grpSpPr bwMode="auto">
              <a:xfrm>
                <a:off x="2468" y="1332"/>
                <a:ext cx="310" cy="60"/>
                <a:chOff x="2468" y="1332"/>
                <a:chExt cx="310" cy="60"/>
              </a:xfrm>
              <a:grpFill/>
            </p:grpSpPr>
            <p:sp>
              <p:nvSpPr>
                <p:cNvPr id="180" name="Freeform 138">
                  <a:extLst>
                    <a:ext uri="{FF2B5EF4-FFF2-40B4-BE49-F238E27FC236}">
                      <a16:creationId xmlns:a16="http://schemas.microsoft.com/office/drawing/2014/main" id="{B9A5F9E1-4C10-4F57-8F1E-4C3C22FFE98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81" name="Freeform 139">
                  <a:extLst>
                    <a:ext uri="{FF2B5EF4-FFF2-40B4-BE49-F238E27FC236}">
                      <a16:creationId xmlns:a16="http://schemas.microsoft.com/office/drawing/2014/main" id="{DAA716D8-3E31-4B3F-A2DD-2AE0DA99B79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78" name="Line 140">
                <a:extLst>
                  <a:ext uri="{FF2B5EF4-FFF2-40B4-BE49-F238E27FC236}">
                    <a16:creationId xmlns:a16="http://schemas.microsoft.com/office/drawing/2014/main" id="{A85B660E-9FD7-4969-BE12-DBC98EEAB4D2}"/>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9" name="Line 141">
                <a:extLst>
                  <a:ext uri="{FF2B5EF4-FFF2-40B4-BE49-F238E27FC236}">
                    <a16:creationId xmlns:a16="http://schemas.microsoft.com/office/drawing/2014/main" id="{14AC760B-15DE-4149-A809-4C8964668C4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2" name="Group 133">
              <a:extLst>
                <a:ext uri="{FF2B5EF4-FFF2-40B4-BE49-F238E27FC236}">
                  <a16:creationId xmlns:a16="http://schemas.microsoft.com/office/drawing/2014/main" id="{7A417CEB-7D56-4A51-B5E9-41ED3B03064F}"/>
                </a:ext>
              </a:extLst>
            </p:cNvPr>
            <p:cNvGrpSpPr>
              <a:grpSpLocks/>
            </p:cNvGrpSpPr>
            <p:nvPr/>
          </p:nvGrpSpPr>
          <p:grpSpPr bwMode="auto">
            <a:xfrm>
              <a:off x="8074422" y="3237876"/>
              <a:ext cx="525017" cy="160884"/>
              <a:chOff x="2356" y="1300"/>
              <a:chExt cx="555" cy="194"/>
            </a:xfrm>
            <a:gradFill>
              <a:gsLst>
                <a:gs pos="0">
                  <a:srgbClr val="5BCCF6"/>
                </a:gs>
                <a:gs pos="100000">
                  <a:srgbClr val="009FF6"/>
                </a:gs>
              </a:gsLst>
              <a:lin ang="5400000" scaled="1"/>
            </a:gradFill>
          </p:grpSpPr>
          <p:sp>
            <p:nvSpPr>
              <p:cNvPr id="166" name="Oval 407">
                <a:extLst>
                  <a:ext uri="{FF2B5EF4-FFF2-40B4-BE49-F238E27FC236}">
                    <a16:creationId xmlns:a16="http://schemas.microsoft.com/office/drawing/2014/main" id="{A9710EDA-23DC-4376-B87D-0CBF0D3CCA43}"/>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67" name="Rectangle 410">
                <a:extLst>
                  <a:ext uri="{FF2B5EF4-FFF2-40B4-BE49-F238E27FC236}">
                    <a16:creationId xmlns:a16="http://schemas.microsoft.com/office/drawing/2014/main" id="{42B5550A-77D1-4D7E-829E-F87D7CB3B9CE}"/>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68" name="Oval 411">
                <a:extLst>
                  <a:ext uri="{FF2B5EF4-FFF2-40B4-BE49-F238E27FC236}">
                    <a16:creationId xmlns:a16="http://schemas.microsoft.com/office/drawing/2014/main" id="{8A43DD19-41F5-4087-A3DA-EB7B4E7EB646}"/>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69" name="Group 137">
                <a:extLst>
                  <a:ext uri="{FF2B5EF4-FFF2-40B4-BE49-F238E27FC236}">
                    <a16:creationId xmlns:a16="http://schemas.microsoft.com/office/drawing/2014/main" id="{E3856288-FC5D-41A5-A098-B2A021EAE836}"/>
                  </a:ext>
                </a:extLst>
              </p:cNvPr>
              <p:cNvGrpSpPr>
                <a:grpSpLocks/>
              </p:cNvGrpSpPr>
              <p:nvPr/>
            </p:nvGrpSpPr>
            <p:grpSpPr bwMode="auto">
              <a:xfrm>
                <a:off x="2468" y="1332"/>
                <a:ext cx="310" cy="60"/>
                <a:chOff x="2468" y="1332"/>
                <a:chExt cx="310" cy="60"/>
              </a:xfrm>
              <a:grpFill/>
            </p:grpSpPr>
            <p:sp>
              <p:nvSpPr>
                <p:cNvPr id="172" name="Freeform 138">
                  <a:extLst>
                    <a:ext uri="{FF2B5EF4-FFF2-40B4-BE49-F238E27FC236}">
                      <a16:creationId xmlns:a16="http://schemas.microsoft.com/office/drawing/2014/main" id="{85AED1BF-5047-42E0-8AB8-5671677D8FE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3" name="Freeform 139">
                  <a:extLst>
                    <a:ext uri="{FF2B5EF4-FFF2-40B4-BE49-F238E27FC236}">
                      <a16:creationId xmlns:a16="http://schemas.microsoft.com/office/drawing/2014/main" id="{A4CCAB44-2861-420E-B4F4-DC610A05628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70" name="Line 140">
                <a:extLst>
                  <a:ext uri="{FF2B5EF4-FFF2-40B4-BE49-F238E27FC236}">
                    <a16:creationId xmlns:a16="http://schemas.microsoft.com/office/drawing/2014/main" id="{C49D7004-FFE8-4C30-B7C8-F1C39A651D5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1" name="Line 141">
                <a:extLst>
                  <a:ext uri="{FF2B5EF4-FFF2-40B4-BE49-F238E27FC236}">
                    <a16:creationId xmlns:a16="http://schemas.microsoft.com/office/drawing/2014/main" id="{847C65E4-86C4-47FF-AF91-443A7025C7EC}"/>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3" name="Group 133">
              <a:extLst>
                <a:ext uri="{FF2B5EF4-FFF2-40B4-BE49-F238E27FC236}">
                  <a16:creationId xmlns:a16="http://schemas.microsoft.com/office/drawing/2014/main" id="{378BE36C-167C-4B10-BD66-241E79FA3EB9}"/>
                </a:ext>
              </a:extLst>
            </p:cNvPr>
            <p:cNvGrpSpPr>
              <a:grpSpLocks/>
            </p:cNvGrpSpPr>
            <p:nvPr/>
          </p:nvGrpSpPr>
          <p:grpSpPr bwMode="auto">
            <a:xfrm>
              <a:off x="7980893" y="3890177"/>
              <a:ext cx="525017" cy="160884"/>
              <a:chOff x="2356" y="1300"/>
              <a:chExt cx="555" cy="194"/>
            </a:xfrm>
            <a:gradFill>
              <a:gsLst>
                <a:gs pos="0">
                  <a:srgbClr val="5BCCF6"/>
                </a:gs>
                <a:gs pos="100000">
                  <a:srgbClr val="009FF6"/>
                </a:gs>
              </a:gsLst>
              <a:lin ang="5400000" scaled="1"/>
            </a:gradFill>
          </p:grpSpPr>
          <p:sp>
            <p:nvSpPr>
              <p:cNvPr id="158" name="Oval 407">
                <a:extLst>
                  <a:ext uri="{FF2B5EF4-FFF2-40B4-BE49-F238E27FC236}">
                    <a16:creationId xmlns:a16="http://schemas.microsoft.com/office/drawing/2014/main" id="{9811D226-2D8A-44AE-A24E-47C6C248A464}"/>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59" name="Rectangle 410">
                <a:extLst>
                  <a:ext uri="{FF2B5EF4-FFF2-40B4-BE49-F238E27FC236}">
                    <a16:creationId xmlns:a16="http://schemas.microsoft.com/office/drawing/2014/main" id="{63D33826-6A7E-4BA3-9C2B-BB4ADD709F85}"/>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60" name="Oval 411">
                <a:extLst>
                  <a:ext uri="{FF2B5EF4-FFF2-40B4-BE49-F238E27FC236}">
                    <a16:creationId xmlns:a16="http://schemas.microsoft.com/office/drawing/2014/main" id="{FAD1C27D-32BA-4643-A136-56726C0B294E}"/>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61" name="Group 137">
                <a:extLst>
                  <a:ext uri="{FF2B5EF4-FFF2-40B4-BE49-F238E27FC236}">
                    <a16:creationId xmlns:a16="http://schemas.microsoft.com/office/drawing/2014/main" id="{D9EA0BE1-737D-41B3-BEC9-52F7A1FB32AD}"/>
                  </a:ext>
                </a:extLst>
              </p:cNvPr>
              <p:cNvGrpSpPr>
                <a:grpSpLocks/>
              </p:cNvGrpSpPr>
              <p:nvPr/>
            </p:nvGrpSpPr>
            <p:grpSpPr bwMode="auto">
              <a:xfrm>
                <a:off x="2468" y="1332"/>
                <a:ext cx="310" cy="60"/>
                <a:chOff x="2468" y="1332"/>
                <a:chExt cx="310" cy="60"/>
              </a:xfrm>
              <a:grpFill/>
            </p:grpSpPr>
            <p:sp>
              <p:nvSpPr>
                <p:cNvPr id="164" name="Freeform 138">
                  <a:extLst>
                    <a:ext uri="{FF2B5EF4-FFF2-40B4-BE49-F238E27FC236}">
                      <a16:creationId xmlns:a16="http://schemas.microsoft.com/office/drawing/2014/main" id="{1E1592EB-9D46-4971-A9CF-C6FE654C6DF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5" name="Freeform 139">
                  <a:extLst>
                    <a:ext uri="{FF2B5EF4-FFF2-40B4-BE49-F238E27FC236}">
                      <a16:creationId xmlns:a16="http://schemas.microsoft.com/office/drawing/2014/main" id="{99EE22BA-57B1-4A62-80C0-6945466DCA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62" name="Line 140">
                <a:extLst>
                  <a:ext uri="{FF2B5EF4-FFF2-40B4-BE49-F238E27FC236}">
                    <a16:creationId xmlns:a16="http://schemas.microsoft.com/office/drawing/2014/main" id="{AC172294-7E8D-4204-B427-CC93D454F54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63" name="Line 141">
                <a:extLst>
                  <a:ext uri="{FF2B5EF4-FFF2-40B4-BE49-F238E27FC236}">
                    <a16:creationId xmlns:a16="http://schemas.microsoft.com/office/drawing/2014/main" id="{D9807FF9-2477-44FB-A67D-397D880BC263}"/>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4" name="Group 133">
              <a:extLst>
                <a:ext uri="{FF2B5EF4-FFF2-40B4-BE49-F238E27FC236}">
                  <a16:creationId xmlns:a16="http://schemas.microsoft.com/office/drawing/2014/main" id="{07B41C0B-0453-40AF-84D1-D5C8823F7FBF}"/>
                </a:ext>
              </a:extLst>
            </p:cNvPr>
            <p:cNvGrpSpPr>
              <a:grpSpLocks/>
            </p:cNvGrpSpPr>
            <p:nvPr/>
          </p:nvGrpSpPr>
          <p:grpSpPr bwMode="auto">
            <a:xfrm>
              <a:off x="8277222" y="3682237"/>
              <a:ext cx="525017" cy="160884"/>
              <a:chOff x="2356" y="1300"/>
              <a:chExt cx="555" cy="194"/>
            </a:xfrm>
            <a:gradFill>
              <a:gsLst>
                <a:gs pos="0">
                  <a:srgbClr val="5BCCF6"/>
                </a:gs>
                <a:gs pos="100000">
                  <a:srgbClr val="009FF6"/>
                </a:gs>
              </a:gsLst>
              <a:lin ang="5400000" scaled="1"/>
            </a:gradFill>
          </p:grpSpPr>
          <p:sp>
            <p:nvSpPr>
              <p:cNvPr id="150" name="Oval 407">
                <a:extLst>
                  <a:ext uri="{FF2B5EF4-FFF2-40B4-BE49-F238E27FC236}">
                    <a16:creationId xmlns:a16="http://schemas.microsoft.com/office/drawing/2014/main" id="{BC1829C7-41AC-4A99-B423-9201AE71B1E9}"/>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51" name="Rectangle 410">
                <a:extLst>
                  <a:ext uri="{FF2B5EF4-FFF2-40B4-BE49-F238E27FC236}">
                    <a16:creationId xmlns:a16="http://schemas.microsoft.com/office/drawing/2014/main" id="{54793BEF-F5A5-47F7-AB97-2BBF79EE6032}"/>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52" name="Oval 411">
                <a:extLst>
                  <a:ext uri="{FF2B5EF4-FFF2-40B4-BE49-F238E27FC236}">
                    <a16:creationId xmlns:a16="http://schemas.microsoft.com/office/drawing/2014/main" id="{DA085349-4D32-4516-AD2F-A275369DB103}"/>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53" name="Group 137">
                <a:extLst>
                  <a:ext uri="{FF2B5EF4-FFF2-40B4-BE49-F238E27FC236}">
                    <a16:creationId xmlns:a16="http://schemas.microsoft.com/office/drawing/2014/main" id="{943C7CF8-179B-426E-9065-18DD98F5E354}"/>
                  </a:ext>
                </a:extLst>
              </p:cNvPr>
              <p:cNvGrpSpPr>
                <a:grpSpLocks/>
              </p:cNvGrpSpPr>
              <p:nvPr/>
            </p:nvGrpSpPr>
            <p:grpSpPr bwMode="auto">
              <a:xfrm>
                <a:off x="2468" y="1332"/>
                <a:ext cx="310" cy="60"/>
                <a:chOff x="2468" y="1332"/>
                <a:chExt cx="310" cy="60"/>
              </a:xfrm>
              <a:grpFill/>
            </p:grpSpPr>
            <p:sp>
              <p:nvSpPr>
                <p:cNvPr id="156" name="Freeform 138">
                  <a:extLst>
                    <a:ext uri="{FF2B5EF4-FFF2-40B4-BE49-F238E27FC236}">
                      <a16:creationId xmlns:a16="http://schemas.microsoft.com/office/drawing/2014/main" id="{B12244ED-840E-497B-93BF-D0402F7E9A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7" name="Freeform 139">
                  <a:extLst>
                    <a:ext uri="{FF2B5EF4-FFF2-40B4-BE49-F238E27FC236}">
                      <a16:creationId xmlns:a16="http://schemas.microsoft.com/office/drawing/2014/main" id="{0488D37D-AFE4-4724-AD27-3EA9420689F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54" name="Line 140">
                <a:extLst>
                  <a:ext uri="{FF2B5EF4-FFF2-40B4-BE49-F238E27FC236}">
                    <a16:creationId xmlns:a16="http://schemas.microsoft.com/office/drawing/2014/main" id="{ACCC238C-5B9A-4750-915D-A6A5D21102A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5" name="Line 141">
                <a:extLst>
                  <a:ext uri="{FF2B5EF4-FFF2-40B4-BE49-F238E27FC236}">
                    <a16:creationId xmlns:a16="http://schemas.microsoft.com/office/drawing/2014/main" id="{6D32EA33-B070-455E-850F-E04DEBC611E0}"/>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5" name="Group 133">
              <a:extLst>
                <a:ext uri="{FF2B5EF4-FFF2-40B4-BE49-F238E27FC236}">
                  <a16:creationId xmlns:a16="http://schemas.microsoft.com/office/drawing/2014/main" id="{D35CC9E7-B2D9-4322-BC04-261A2E1F16DD}"/>
                </a:ext>
              </a:extLst>
            </p:cNvPr>
            <p:cNvGrpSpPr>
              <a:grpSpLocks/>
            </p:cNvGrpSpPr>
            <p:nvPr/>
          </p:nvGrpSpPr>
          <p:grpSpPr bwMode="auto">
            <a:xfrm>
              <a:off x="8534476" y="3444636"/>
              <a:ext cx="525017" cy="160884"/>
              <a:chOff x="2356" y="1300"/>
              <a:chExt cx="555" cy="194"/>
            </a:xfrm>
            <a:gradFill>
              <a:gsLst>
                <a:gs pos="0">
                  <a:srgbClr val="5BCCF6"/>
                </a:gs>
                <a:gs pos="100000">
                  <a:srgbClr val="009FF6"/>
                </a:gs>
              </a:gsLst>
              <a:lin ang="5400000" scaled="1"/>
            </a:gradFill>
          </p:grpSpPr>
          <p:sp>
            <p:nvSpPr>
              <p:cNvPr id="142" name="Oval 407">
                <a:extLst>
                  <a:ext uri="{FF2B5EF4-FFF2-40B4-BE49-F238E27FC236}">
                    <a16:creationId xmlns:a16="http://schemas.microsoft.com/office/drawing/2014/main" id="{5771EA6E-E2C9-4CCE-9C2C-AE22D47DCFC4}"/>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43" name="Rectangle 410">
                <a:extLst>
                  <a:ext uri="{FF2B5EF4-FFF2-40B4-BE49-F238E27FC236}">
                    <a16:creationId xmlns:a16="http://schemas.microsoft.com/office/drawing/2014/main" id="{2C85FDC1-2F67-45CA-A761-66E30B18843C}"/>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44" name="Oval 411">
                <a:extLst>
                  <a:ext uri="{FF2B5EF4-FFF2-40B4-BE49-F238E27FC236}">
                    <a16:creationId xmlns:a16="http://schemas.microsoft.com/office/drawing/2014/main" id="{402A92AF-62E8-4C1A-9117-35553EB24B9A}"/>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45" name="Group 137">
                <a:extLst>
                  <a:ext uri="{FF2B5EF4-FFF2-40B4-BE49-F238E27FC236}">
                    <a16:creationId xmlns:a16="http://schemas.microsoft.com/office/drawing/2014/main" id="{E98A4236-055E-4C83-ABB5-990E07EC8478}"/>
                  </a:ext>
                </a:extLst>
              </p:cNvPr>
              <p:cNvGrpSpPr>
                <a:grpSpLocks/>
              </p:cNvGrpSpPr>
              <p:nvPr/>
            </p:nvGrpSpPr>
            <p:grpSpPr bwMode="auto">
              <a:xfrm>
                <a:off x="2468" y="1332"/>
                <a:ext cx="310" cy="60"/>
                <a:chOff x="2468" y="1332"/>
                <a:chExt cx="310" cy="60"/>
              </a:xfrm>
              <a:grpFill/>
            </p:grpSpPr>
            <p:sp>
              <p:nvSpPr>
                <p:cNvPr id="148" name="Freeform 138">
                  <a:extLst>
                    <a:ext uri="{FF2B5EF4-FFF2-40B4-BE49-F238E27FC236}">
                      <a16:creationId xmlns:a16="http://schemas.microsoft.com/office/drawing/2014/main" id="{8C560F63-6B88-4470-A975-25981FC8CE7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9" name="Freeform 139">
                  <a:extLst>
                    <a:ext uri="{FF2B5EF4-FFF2-40B4-BE49-F238E27FC236}">
                      <a16:creationId xmlns:a16="http://schemas.microsoft.com/office/drawing/2014/main" id="{648AC322-B697-4690-8610-61896DB1F16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46" name="Line 140">
                <a:extLst>
                  <a:ext uri="{FF2B5EF4-FFF2-40B4-BE49-F238E27FC236}">
                    <a16:creationId xmlns:a16="http://schemas.microsoft.com/office/drawing/2014/main" id="{7CC5C364-7AA9-4E9C-A7BA-174E0258A499}"/>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7" name="Line 141">
                <a:extLst>
                  <a:ext uri="{FF2B5EF4-FFF2-40B4-BE49-F238E27FC236}">
                    <a16:creationId xmlns:a16="http://schemas.microsoft.com/office/drawing/2014/main" id="{E97BE3DD-AD62-41E1-9A74-F045915E5711}"/>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6" name="Group 133">
              <a:extLst>
                <a:ext uri="{FF2B5EF4-FFF2-40B4-BE49-F238E27FC236}">
                  <a16:creationId xmlns:a16="http://schemas.microsoft.com/office/drawing/2014/main" id="{5683113C-532F-4235-BA7A-A5B494C6212B}"/>
                </a:ext>
              </a:extLst>
            </p:cNvPr>
            <p:cNvGrpSpPr>
              <a:grpSpLocks/>
            </p:cNvGrpSpPr>
            <p:nvPr/>
          </p:nvGrpSpPr>
          <p:grpSpPr bwMode="auto">
            <a:xfrm>
              <a:off x="9321013" y="3355321"/>
              <a:ext cx="525017" cy="160884"/>
              <a:chOff x="2356" y="1300"/>
              <a:chExt cx="555" cy="194"/>
            </a:xfrm>
            <a:gradFill>
              <a:gsLst>
                <a:gs pos="0">
                  <a:srgbClr val="5BCCF6"/>
                </a:gs>
                <a:gs pos="100000">
                  <a:srgbClr val="009FF6"/>
                </a:gs>
              </a:gsLst>
              <a:lin ang="5400000" scaled="1"/>
            </a:gradFill>
          </p:grpSpPr>
          <p:sp>
            <p:nvSpPr>
              <p:cNvPr id="134" name="Oval 407">
                <a:extLst>
                  <a:ext uri="{FF2B5EF4-FFF2-40B4-BE49-F238E27FC236}">
                    <a16:creationId xmlns:a16="http://schemas.microsoft.com/office/drawing/2014/main" id="{91B3DEE6-A14A-4E0C-8555-DCC304F80368}"/>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35" name="Rectangle 410">
                <a:extLst>
                  <a:ext uri="{FF2B5EF4-FFF2-40B4-BE49-F238E27FC236}">
                    <a16:creationId xmlns:a16="http://schemas.microsoft.com/office/drawing/2014/main" id="{A6718FBE-F72B-42A3-891D-76D8258C2BEB}"/>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36" name="Oval 411">
                <a:extLst>
                  <a:ext uri="{FF2B5EF4-FFF2-40B4-BE49-F238E27FC236}">
                    <a16:creationId xmlns:a16="http://schemas.microsoft.com/office/drawing/2014/main" id="{2C806EBA-DCED-4A4B-BF9D-3CA927ACF145}"/>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37" name="Group 137">
                <a:extLst>
                  <a:ext uri="{FF2B5EF4-FFF2-40B4-BE49-F238E27FC236}">
                    <a16:creationId xmlns:a16="http://schemas.microsoft.com/office/drawing/2014/main" id="{A7EA0303-D12E-4DE5-A605-2AD379FA3C13}"/>
                  </a:ext>
                </a:extLst>
              </p:cNvPr>
              <p:cNvGrpSpPr>
                <a:grpSpLocks/>
              </p:cNvGrpSpPr>
              <p:nvPr/>
            </p:nvGrpSpPr>
            <p:grpSpPr bwMode="auto">
              <a:xfrm>
                <a:off x="2468" y="1332"/>
                <a:ext cx="310" cy="60"/>
                <a:chOff x="2468" y="1332"/>
                <a:chExt cx="310" cy="60"/>
              </a:xfrm>
              <a:grpFill/>
            </p:grpSpPr>
            <p:sp>
              <p:nvSpPr>
                <p:cNvPr id="140" name="Freeform 138">
                  <a:extLst>
                    <a:ext uri="{FF2B5EF4-FFF2-40B4-BE49-F238E27FC236}">
                      <a16:creationId xmlns:a16="http://schemas.microsoft.com/office/drawing/2014/main" id="{96714681-AC5E-4606-8176-5C8C8DA750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1" name="Freeform 139">
                  <a:extLst>
                    <a:ext uri="{FF2B5EF4-FFF2-40B4-BE49-F238E27FC236}">
                      <a16:creationId xmlns:a16="http://schemas.microsoft.com/office/drawing/2014/main" id="{7DB2A669-02F4-43EE-9BD9-DBDD510896B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38" name="Line 140">
                <a:extLst>
                  <a:ext uri="{FF2B5EF4-FFF2-40B4-BE49-F238E27FC236}">
                    <a16:creationId xmlns:a16="http://schemas.microsoft.com/office/drawing/2014/main" id="{B3415EDF-7AD8-4E5A-9DAD-9118AD1FD318}"/>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9" name="Line 141">
                <a:extLst>
                  <a:ext uri="{FF2B5EF4-FFF2-40B4-BE49-F238E27FC236}">
                    <a16:creationId xmlns:a16="http://schemas.microsoft.com/office/drawing/2014/main" id="{1F5C525D-0E21-452C-9898-26337B4C8F0D}"/>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7" name="Group 133">
              <a:extLst>
                <a:ext uri="{FF2B5EF4-FFF2-40B4-BE49-F238E27FC236}">
                  <a16:creationId xmlns:a16="http://schemas.microsoft.com/office/drawing/2014/main" id="{D16D6357-6EE6-48EB-BC84-FE72ED6D239D}"/>
                </a:ext>
              </a:extLst>
            </p:cNvPr>
            <p:cNvGrpSpPr>
              <a:grpSpLocks/>
            </p:cNvGrpSpPr>
            <p:nvPr/>
          </p:nvGrpSpPr>
          <p:grpSpPr bwMode="auto">
            <a:xfrm>
              <a:off x="8937959" y="3614549"/>
              <a:ext cx="525017" cy="160884"/>
              <a:chOff x="2356" y="1300"/>
              <a:chExt cx="555" cy="194"/>
            </a:xfrm>
            <a:gradFill>
              <a:gsLst>
                <a:gs pos="0">
                  <a:srgbClr val="5BCCF6"/>
                </a:gs>
                <a:gs pos="100000">
                  <a:srgbClr val="009FF6"/>
                </a:gs>
              </a:gsLst>
              <a:lin ang="5400000" scaled="1"/>
            </a:gradFill>
          </p:grpSpPr>
          <p:sp>
            <p:nvSpPr>
              <p:cNvPr id="126" name="Oval 407">
                <a:extLst>
                  <a:ext uri="{FF2B5EF4-FFF2-40B4-BE49-F238E27FC236}">
                    <a16:creationId xmlns:a16="http://schemas.microsoft.com/office/drawing/2014/main" id="{86725653-DB59-4B95-A48C-7A0BF30070EA}"/>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27" name="Rectangle 410">
                <a:extLst>
                  <a:ext uri="{FF2B5EF4-FFF2-40B4-BE49-F238E27FC236}">
                    <a16:creationId xmlns:a16="http://schemas.microsoft.com/office/drawing/2014/main" id="{54B924A6-B7B4-49FD-9B1C-ABA8BF602ED1}"/>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28" name="Oval 411">
                <a:extLst>
                  <a:ext uri="{FF2B5EF4-FFF2-40B4-BE49-F238E27FC236}">
                    <a16:creationId xmlns:a16="http://schemas.microsoft.com/office/drawing/2014/main" id="{B4C82322-4C59-4841-8293-84BBC2800AA5}"/>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29" name="Group 137">
                <a:extLst>
                  <a:ext uri="{FF2B5EF4-FFF2-40B4-BE49-F238E27FC236}">
                    <a16:creationId xmlns:a16="http://schemas.microsoft.com/office/drawing/2014/main" id="{0449F56C-C89B-4A38-ABAD-CFEF88EAB461}"/>
                  </a:ext>
                </a:extLst>
              </p:cNvPr>
              <p:cNvGrpSpPr>
                <a:grpSpLocks/>
              </p:cNvGrpSpPr>
              <p:nvPr/>
            </p:nvGrpSpPr>
            <p:grpSpPr bwMode="auto">
              <a:xfrm>
                <a:off x="2468" y="1332"/>
                <a:ext cx="310" cy="60"/>
                <a:chOff x="2468" y="1332"/>
                <a:chExt cx="310" cy="60"/>
              </a:xfrm>
              <a:grpFill/>
            </p:grpSpPr>
            <p:sp>
              <p:nvSpPr>
                <p:cNvPr id="132" name="Freeform 138">
                  <a:extLst>
                    <a:ext uri="{FF2B5EF4-FFF2-40B4-BE49-F238E27FC236}">
                      <a16:creationId xmlns:a16="http://schemas.microsoft.com/office/drawing/2014/main" id="{D4410022-2C64-4125-ABB7-8F598FADA0F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3" name="Freeform 139">
                  <a:extLst>
                    <a:ext uri="{FF2B5EF4-FFF2-40B4-BE49-F238E27FC236}">
                      <a16:creationId xmlns:a16="http://schemas.microsoft.com/office/drawing/2014/main" id="{F7598EA0-C17F-41B6-BA9B-E6595A78A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30" name="Line 140">
                <a:extLst>
                  <a:ext uri="{FF2B5EF4-FFF2-40B4-BE49-F238E27FC236}">
                    <a16:creationId xmlns:a16="http://schemas.microsoft.com/office/drawing/2014/main" id="{96C94FEA-0B11-420F-BA79-5F2F3CE8C67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31" name="Line 141">
                <a:extLst>
                  <a:ext uri="{FF2B5EF4-FFF2-40B4-BE49-F238E27FC236}">
                    <a16:creationId xmlns:a16="http://schemas.microsoft.com/office/drawing/2014/main" id="{F1D122C5-FE5C-4E8F-8093-061F97FE963F}"/>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8" name="Group 133">
              <a:extLst>
                <a:ext uri="{FF2B5EF4-FFF2-40B4-BE49-F238E27FC236}">
                  <a16:creationId xmlns:a16="http://schemas.microsoft.com/office/drawing/2014/main" id="{B9472768-D9FE-467E-8183-A1C1C64E06F0}"/>
                </a:ext>
              </a:extLst>
            </p:cNvPr>
            <p:cNvGrpSpPr>
              <a:grpSpLocks/>
            </p:cNvGrpSpPr>
            <p:nvPr/>
          </p:nvGrpSpPr>
          <p:grpSpPr bwMode="auto">
            <a:xfrm>
              <a:off x="8774881" y="3933999"/>
              <a:ext cx="525017" cy="160884"/>
              <a:chOff x="2356" y="1300"/>
              <a:chExt cx="555" cy="194"/>
            </a:xfrm>
            <a:gradFill>
              <a:gsLst>
                <a:gs pos="0">
                  <a:srgbClr val="5BCCF6"/>
                </a:gs>
                <a:gs pos="100000">
                  <a:srgbClr val="009FF6"/>
                </a:gs>
              </a:gsLst>
              <a:lin ang="5400000" scaled="1"/>
            </a:gradFill>
          </p:grpSpPr>
          <p:sp>
            <p:nvSpPr>
              <p:cNvPr id="118" name="Oval 407">
                <a:extLst>
                  <a:ext uri="{FF2B5EF4-FFF2-40B4-BE49-F238E27FC236}">
                    <a16:creationId xmlns:a16="http://schemas.microsoft.com/office/drawing/2014/main" id="{EBA2A929-72D2-4BC0-B6E8-C0B47B47DD3C}"/>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19" name="Rectangle 410">
                <a:extLst>
                  <a:ext uri="{FF2B5EF4-FFF2-40B4-BE49-F238E27FC236}">
                    <a16:creationId xmlns:a16="http://schemas.microsoft.com/office/drawing/2014/main" id="{75356B17-067A-4CE3-8A06-C3DA48666940}"/>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20" name="Oval 411">
                <a:extLst>
                  <a:ext uri="{FF2B5EF4-FFF2-40B4-BE49-F238E27FC236}">
                    <a16:creationId xmlns:a16="http://schemas.microsoft.com/office/drawing/2014/main" id="{7ED94EA3-5770-48D1-B46E-264643BD204C}"/>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21" name="Group 137">
                <a:extLst>
                  <a:ext uri="{FF2B5EF4-FFF2-40B4-BE49-F238E27FC236}">
                    <a16:creationId xmlns:a16="http://schemas.microsoft.com/office/drawing/2014/main" id="{930F7703-4C97-4179-9A68-0877D111A4EE}"/>
                  </a:ext>
                </a:extLst>
              </p:cNvPr>
              <p:cNvGrpSpPr>
                <a:grpSpLocks/>
              </p:cNvGrpSpPr>
              <p:nvPr/>
            </p:nvGrpSpPr>
            <p:grpSpPr bwMode="auto">
              <a:xfrm>
                <a:off x="2468" y="1332"/>
                <a:ext cx="310" cy="60"/>
                <a:chOff x="2468" y="1332"/>
                <a:chExt cx="310" cy="60"/>
              </a:xfrm>
              <a:grpFill/>
            </p:grpSpPr>
            <p:sp>
              <p:nvSpPr>
                <p:cNvPr id="124" name="Freeform 138">
                  <a:extLst>
                    <a:ext uri="{FF2B5EF4-FFF2-40B4-BE49-F238E27FC236}">
                      <a16:creationId xmlns:a16="http://schemas.microsoft.com/office/drawing/2014/main" id="{5068F936-2312-4CE2-A68A-5759E298F1C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5" name="Freeform 139">
                  <a:extLst>
                    <a:ext uri="{FF2B5EF4-FFF2-40B4-BE49-F238E27FC236}">
                      <a16:creationId xmlns:a16="http://schemas.microsoft.com/office/drawing/2014/main" id="{D0701A80-648D-45E6-B6B7-F2C56F6D5D9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22" name="Line 140">
                <a:extLst>
                  <a:ext uri="{FF2B5EF4-FFF2-40B4-BE49-F238E27FC236}">
                    <a16:creationId xmlns:a16="http://schemas.microsoft.com/office/drawing/2014/main" id="{04B562D7-5484-44E3-A76B-1D3F13EAD495}"/>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3" name="Line 141">
                <a:extLst>
                  <a:ext uri="{FF2B5EF4-FFF2-40B4-BE49-F238E27FC236}">
                    <a16:creationId xmlns:a16="http://schemas.microsoft.com/office/drawing/2014/main" id="{E9E9FD0A-194D-47CE-8C27-AC6CBDAC9E9B}"/>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nvGrpSpPr>
            <p:cNvPr id="109" name="Group 133">
              <a:extLst>
                <a:ext uri="{FF2B5EF4-FFF2-40B4-BE49-F238E27FC236}">
                  <a16:creationId xmlns:a16="http://schemas.microsoft.com/office/drawing/2014/main" id="{DEBFFAB0-F3DD-4B8B-8400-53BA2724A27E}"/>
                </a:ext>
              </a:extLst>
            </p:cNvPr>
            <p:cNvGrpSpPr>
              <a:grpSpLocks/>
            </p:cNvGrpSpPr>
            <p:nvPr/>
          </p:nvGrpSpPr>
          <p:grpSpPr bwMode="auto">
            <a:xfrm>
              <a:off x="9527711" y="3794517"/>
              <a:ext cx="525017" cy="160884"/>
              <a:chOff x="2356" y="1300"/>
              <a:chExt cx="555" cy="194"/>
            </a:xfrm>
            <a:gradFill>
              <a:gsLst>
                <a:gs pos="0">
                  <a:srgbClr val="5BCCF6"/>
                </a:gs>
                <a:gs pos="100000">
                  <a:srgbClr val="009FF6"/>
                </a:gs>
              </a:gsLst>
              <a:lin ang="5400000" scaled="1"/>
            </a:gradFill>
          </p:grpSpPr>
          <p:sp>
            <p:nvSpPr>
              <p:cNvPr id="110" name="Oval 407">
                <a:extLst>
                  <a:ext uri="{FF2B5EF4-FFF2-40B4-BE49-F238E27FC236}">
                    <a16:creationId xmlns:a16="http://schemas.microsoft.com/office/drawing/2014/main" id="{F8F8493B-5A08-4110-87DF-424F2D3DE852}"/>
                  </a:ext>
                </a:extLst>
              </p:cNvPr>
              <p:cNvSpPr>
                <a:spLocks noChangeArrowheads="1"/>
              </p:cNvSpPr>
              <p:nvPr/>
            </p:nvSpPr>
            <p:spPr bwMode="auto">
              <a:xfrm>
                <a:off x="2357" y="1385"/>
                <a:ext cx="551" cy="109"/>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sp>
            <p:nvSpPr>
              <p:cNvPr id="111" name="Rectangle 410">
                <a:extLst>
                  <a:ext uri="{FF2B5EF4-FFF2-40B4-BE49-F238E27FC236}">
                    <a16:creationId xmlns:a16="http://schemas.microsoft.com/office/drawing/2014/main" id="{6317E7C1-6623-4030-9860-C4F0ED7A6989}"/>
                  </a:ext>
                </a:extLst>
              </p:cNvPr>
              <p:cNvSpPr>
                <a:spLocks noChangeArrowheads="1"/>
              </p:cNvSpPr>
              <p:nvPr/>
            </p:nvSpPr>
            <p:spPr bwMode="auto">
              <a:xfrm>
                <a:off x="2357" y="1374"/>
                <a:ext cx="554" cy="66"/>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zh-CN" sz="2400">
                  <a:latin typeface="Times New Roman" panose="02020603050405020304" pitchFamily="18" charset="0"/>
                  <a:ea typeface="MS PGothic" panose="020B0600070205080204" pitchFamily="34" charset="-128"/>
                </a:endParaRPr>
              </a:p>
            </p:txBody>
          </p:sp>
          <p:sp>
            <p:nvSpPr>
              <p:cNvPr id="112" name="Oval 411">
                <a:extLst>
                  <a:ext uri="{FF2B5EF4-FFF2-40B4-BE49-F238E27FC236}">
                    <a16:creationId xmlns:a16="http://schemas.microsoft.com/office/drawing/2014/main" id="{FEB94E71-817F-4C52-9F2F-401086EB8B2B}"/>
                  </a:ext>
                </a:extLst>
              </p:cNvPr>
              <p:cNvSpPr>
                <a:spLocks noChangeArrowheads="1"/>
              </p:cNvSpPr>
              <p:nvPr/>
            </p:nvSpPr>
            <p:spPr bwMode="auto">
              <a:xfrm>
                <a:off x="2356" y="1300"/>
                <a:ext cx="551" cy="127"/>
              </a:xfrm>
              <a:prstGeom prst="ellipse">
                <a:avLst/>
              </a:prstGeom>
              <a:grpFill/>
              <a:ln w="9525">
                <a:solidFill>
                  <a:schemeClr val="bg1"/>
                </a:solidFill>
                <a:round/>
                <a:headEnd/>
                <a:tailEnd/>
              </a:ln>
            </p:spPr>
            <p:txBody>
              <a:bodyPr wrap="none" anchor="ct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latin typeface="Times New Roman" panose="02020603050405020304" pitchFamily="18" charset="0"/>
                  <a:ea typeface="MS PGothic" panose="020B0600070205080204" pitchFamily="34" charset="-128"/>
                </a:endParaRPr>
              </a:p>
            </p:txBody>
          </p:sp>
          <p:grpSp>
            <p:nvGrpSpPr>
              <p:cNvPr id="113" name="Group 137">
                <a:extLst>
                  <a:ext uri="{FF2B5EF4-FFF2-40B4-BE49-F238E27FC236}">
                    <a16:creationId xmlns:a16="http://schemas.microsoft.com/office/drawing/2014/main" id="{8A8CCF88-44B1-4065-A086-71F9F7772653}"/>
                  </a:ext>
                </a:extLst>
              </p:cNvPr>
              <p:cNvGrpSpPr>
                <a:grpSpLocks/>
              </p:cNvGrpSpPr>
              <p:nvPr/>
            </p:nvGrpSpPr>
            <p:grpSpPr bwMode="auto">
              <a:xfrm>
                <a:off x="2468" y="1332"/>
                <a:ext cx="310" cy="60"/>
                <a:chOff x="2468" y="1332"/>
                <a:chExt cx="310" cy="60"/>
              </a:xfrm>
              <a:grpFill/>
            </p:grpSpPr>
            <p:sp>
              <p:nvSpPr>
                <p:cNvPr id="116" name="Freeform 138">
                  <a:extLst>
                    <a:ext uri="{FF2B5EF4-FFF2-40B4-BE49-F238E27FC236}">
                      <a16:creationId xmlns:a16="http://schemas.microsoft.com/office/drawing/2014/main" id="{0C76796B-6DC9-4076-B14D-D323B3E1C84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7" name="Freeform 139">
                  <a:extLst>
                    <a:ext uri="{FF2B5EF4-FFF2-40B4-BE49-F238E27FC236}">
                      <a16:creationId xmlns:a16="http://schemas.microsoft.com/office/drawing/2014/main" id="{A804AD3C-73B0-4C08-BD25-1EE7BB06ED1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pFill/>
                <a:ln w="19050" cmpd="sng">
                  <a:solidFill>
                    <a:schemeClr val="bg1"/>
                  </a:solidFill>
                  <a:round/>
                  <a:headEnd/>
                  <a:tailEnd/>
                </a:ln>
                <a:effectLst>
                  <a:outerShdw blurRad="50800" dist="38100" dir="2700000" algn="tl" rotWithShape="0">
                    <a:prstClr val="black">
                      <a:alpha val="40000"/>
                    </a:prstClr>
                  </a:outerShdw>
                </a:effectLst>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14" name="Line 140">
                <a:extLst>
                  <a:ext uri="{FF2B5EF4-FFF2-40B4-BE49-F238E27FC236}">
                    <a16:creationId xmlns:a16="http://schemas.microsoft.com/office/drawing/2014/main" id="{61EC1AF2-D85E-4CD7-A2AB-6C590A44183F}"/>
                  </a:ext>
                </a:extLst>
              </p:cNvPr>
              <p:cNvSpPr>
                <a:spLocks noChangeShapeType="1"/>
              </p:cNvSpPr>
              <p:nvPr/>
            </p:nvSpPr>
            <p:spPr bwMode="auto">
              <a:xfrm>
                <a:off x="2357" y="1361"/>
                <a:ext cx="0" cy="81"/>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5" name="Line 141">
                <a:extLst>
                  <a:ext uri="{FF2B5EF4-FFF2-40B4-BE49-F238E27FC236}">
                    <a16:creationId xmlns:a16="http://schemas.microsoft.com/office/drawing/2014/main" id="{D350633D-34AE-4CC1-AA0A-3BB006B9DF11}"/>
                  </a:ext>
                </a:extLst>
              </p:cNvPr>
              <p:cNvSpPr>
                <a:spLocks noChangeShapeType="1"/>
              </p:cNvSpPr>
              <p:nvPr/>
            </p:nvSpPr>
            <p:spPr bwMode="auto">
              <a:xfrm>
                <a:off x="2907" y="1363"/>
                <a:ext cx="0" cy="86"/>
              </a:xfrm>
              <a:prstGeom prst="line">
                <a:avLst/>
              </a:prstGeom>
              <a:grpFill/>
              <a:ln w="9525">
                <a:solidFill>
                  <a:schemeClr val="bg1"/>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6" name="组合 5">
            <a:extLst>
              <a:ext uri="{FF2B5EF4-FFF2-40B4-BE49-F238E27FC236}">
                <a16:creationId xmlns:a16="http://schemas.microsoft.com/office/drawing/2014/main" id="{E702AB79-B657-4D06-8D10-FF709434AEA6}"/>
              </a:ext>
            </a:extLst>
          </p:cNvPr>
          <p:cNvGrpSpPr/>
          <p:nvPr/>
        </p:nvGrpSpPr>
        <p:grpSpPr>
          <a:xfrm>
            <a:off x="3077069" y="3314181"/>
            <a:ext cx="1337650" cy="1510269"/>
            <a:chOff x="1091794" y="3082371"/>
            <a:chExt cx="1476771" cy="1667429"/>
          </a:xfrm>
        </p:grpSpPr>
        <p:cxnSp>
          <p:nvCxnSpPr>
            <p:cNvPr id="31" name="Straight Connector 500">
              <a:extLst>
                <a:ext uri="{FF2B5EF4-FFF2-40B4-BE49-F238E27FC236}">
                  <a16:creationId xmlns:a16="http://schemas.microsoft.com/office/drawing/2014/main" id="{A1212D0F-6FC7-49F9-8B61-B444FB0048CE}"/>
                </a:ext>
              </a:extLst>
            </p:cNvPr>
            <p:cNvCxnSpPr>
              <a:cxnSpLocks noChangeShapeType="1"/>
              <a:endCxn id="35" idx="2"/>
            </p:cNvCxnSpPr>
            <p:nvPr/>
          </p:nvCxnSpPr>
          <p:spPr bwMode="auto">
            <a:xfrm>
              <a:off x="1505922" y="3082371"/>
              <a:ext cx="8906" cy="35605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32" name="Straight Connector 501">
              <a:extLst>
                <a:ext uri="{FF2B5EF4-FFF2-40B4-BE49-F238E27FC236}">
                  <a16:creationId xmlns:a16="http://schemas.microsoft.com/office/drawing/2014/main" id="{2990D484-8E46-4893-87E0-FD37CBA3A94F}"/>
                </a:ext>
              </a:extLst>
            </p:cNvPr>
            <p:cNvCxnSpPr>
              <a:cxnSpLocks noChangeShapeType="1"/>
              <a:endCxn id="35" idx="3"/>
            </p:cNvCxnSpPr>
            <p:nvPr/>
          </p:nvCxnSpPr>
          <p:spPr bwMode="auto">
            <a:xfrm>
              <a:off x="1162484" y="3396525"/>
              <a:ext cx="232483" cy="20512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33" name="Straight Connector 513">
              <a:extLst>
                <a:ext uri="{FF2B5EF4-FFF2-40B4-BE49-F238E27FC236}">
                  <a16:creationId xmlns:a16="http://schemas.microsoft.com/office/drawing/2014/main" id="{BEF35086-68E5-446F-B2B2-5AD99FD74FFB}"/>
                </a:ext>
              </a:extLst>
            </p:cNvPr>
            <p:cNvCxnSpPr>
              <a:cxnSpLocks noChangeShapeType="1"/>
            </p:cNvCxnSpPr>
            <p:nvPr/>
          </p:nvCxnSpPr>
          <p:spPr bwMode="auto">
            <a:xfrm flipV="1">
              <a:off x="1179513" y="4467225"/>
              <a:ext cx="227012" cy="28257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34" name="Straight Connector 514">
              <a:extLst>
                <a:ext uri="{FF2B5EF4-FFF2-40B4-BE49-F238E27FC236}">
                  <a16:creationId xmlns:a16="http://schemas.microsoft.com/office/drawing/2014/main" id="{1FE021A3-D285-4B43-8CDF-8CD633077445}"/>
                </a:ext>
              </a:extLst>
            </p:cNvPr>
            <p:cNvCxnSpPr>
              <a:cxnSpLocks noChangeShapeType="1"/>
              <a:endCxn id="35" idx="5"/>
            </p:cNvCxnSpPr>
            <p:nvPr/>
          </p:nvCxnSpPr>
          <p:spPr bwMode="auto">
            <a:xfrm>
              <a:off x="1091794" y="4313918"/>
              <a:ext cx="303173" cy="7581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35" name="Oval 517">
              <a:extLst>
                <a:ext uri="{FF2B5EF4-FFF2-40B4-BE49-F238E27FC236}">
                  <a16:creationId xmlns:a16="http://schemas.microsoft.com/office/drawing/2014/main" id="{F418A446-AB09-48B9-B23F-B5A3BE270634}"/>
                </a:ext>
              </a:extLst>
            </p:cNvPr>
            <p:cNvSpPr>
              <a:spLocks noChangeArrowheads="1"/>
            </p:cNvSpPr>
            <p:nvPr/>
          </p:nvSpPr>
          <p:spPr bwMode="auto">
            <a:xfrm rot="5400000">
              <a:off x="957566" y="3826179"/>
              <a:ext cx="1114524" cy="339019"/>
            </a:xfrm>
            <a:prstGeom prst="ellipse">
              <a:avLst/>
            </a:prstGeom>
            <a:solidFill>
              <a:srgbClr val="FFC000"/>
            </a:solidFill>
            <a:ln w="9525">
              <a:solidFill>
                <a:schemeClr val="bg1">
                  <a:lumMod val="50000"/>
                </a:schemeClr>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ea typeface="MS PGothic" panose="020B0600070205080204" pitchFamily="34" charset="-128"/>
              </a:endParaRPr>
            </a:p>
          </p:txBody>
        </p:sp>
        <p:cxnSp>
          <p:nvCxnSpPr>
            <p:cNvPr id="36" name="Straight Connector 39941">
              <a:extLst>
                <a:ext uri="{FF2B5EF4-FFF2-40B4-BE49-F238E27FC236}">
                  <a16:creationId xmlns:a16="http://schemas.microsoft.com/office/drawing/2014/main" id="{6BD719F5-79A7-4E9E-800E-EB985385A0C9}"/>
                </a:ext>
              </a:extLst>
            </p:cNvPr>
            <p:cNvCxnSpPr>
              <a:cxnSpLocks noChangeShapeType="1"/>
              <a:stCxn id="35" idx="0"/>
              <a:endCxn id="290" idx="0"/>
            </p:cNvCxnSpPr>
            <p:nvPr/>
          </p:nvCxnSpPr>
          <p:spPr bwMode="auto">
            <a:xfrm>
              <a:off x="1684337" y="3995689"/>
              <a:ext cx="884228" cy="608186"/>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37" name="Straight Connector 524">
              <a:extLst>
                <a:ext uri="{FF2B5EF4-FFF2-40B4-BE49-F238E27FC236}">
                  <a16:creationId xmlns:a16="http://schemas.microsoft.com/office/drawing/2014/main" id="{7C9C7C1E-8F96-4A8C-8FC5-A6E007BE4132}"/>
                </a:ext>
              </a:extLst>
            </p:cNvPr>
            <p:cNvCxnSpPr>
              <a:cxnSpLocks noChangeShapeType="1"/>
            </p:cNvCxnSpPr>
            <p:nvPr/>
          </p:nvCxnSpPr>
          <p:spPr bwMode="auto">
            <a:xfrm>
              <a:off x="1685925" y="4111625"/>
              <a:ext cx="466725" cy="269875"/>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grpSp>
      <p:grpSp>
        <p:nvGrpSpPr>
          <p:cNvPr id="9" name="组合 8">
            <a:extLst>
              <a:ext uri="{FF2B5EF4-FFF2-40B4-BE49-F238E27FC236}">
                <a16:creationId xmlns:a16="http://schemas.microsoft.com/office/drawing/2014/main" id="{BAE289AB-C728-4ACB-97B5-A7F4499AC756}"/>
              </a:ext>
            </a:extLst>
          </p:cNvPr>
          <p:cNvGrpSpPr/>
          <p:nvPr/>
        </p:nvGrpSpPr>
        <p:grpSpPr>
          <a:xfrm>
            <a:off x="5118236" y="5315153"/>
            <a:ext cx="1904158" cy="503593"/>
            <a:chOff x="2955461" y="4755380"/>
            <a:chExt cx="2265363" cy="495300"/>
          </a:xfrm>
        </p:grpSpPr>
        <p:cxnSp>
          <p:nvCxnSpPr>
            <p:cNvPr id="27" name="Straight Connector 509">
              <a:extLst>
                <a:ext uri="{FF2B5EF4-FFF2-40B4-BE49-F238E27FC236}">
                  <a16:creationId xmlns:a16="http://schemas.microsoft.com/office/drawing/2014/main" id="{AFA74F2F-F41C-45DC-B46E-DD5E3D2EDB22}"/>
                </a:ext>
              </a:extLst>
            </p:cNvPr>
            <p:cNvCxnSpPr>
              <a:cxnSpLocks noChangeShapeType="1"/>
              <a:endCxn id="29" idx="5"/>
            </p:cNvCxnSpPr>
            <p:nvPr/>
          </p:nvCxnSpPr>
          <p:spPr bwMode="auto">
            <a:xfrm flipH="1" flipV="1">
              <a:off x="4700124" y="5080818"/>
              <a:ext cx="520700" cy="169862"/>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cxnSp>
          <p:nvCxnSpPr>
            <p:cNvPr id="28" name="Straight Connector 511">
              <a:extLst>
                <a:ext uri="{FF2B5EF4-FFF2-40B4-BE49-F238E27FC236}">
                  <a16:creationId xmlns:a16="http://schemas.microsoft.com/office/drawing/2014/main" id="{A0C74865-C2BC-467D-98CD-75335E38139D}"/>
                </a:ext>
              </a:extLst>
            </p:cNvPr>
            <p:cNvCxnSpPr>
              <a:cxnSpLocks noChangeShapeType="1"/>
            </p:cNvCxnSpPr>
            <p:nvPr/>
          </p:nvCxnSpPr>
          <p:spPr bwMode="auto">
            <a:xfrm flipV="1">
              <a:off x="3004674" y="5085580"/>
              <a:ext cx="306387" cy="165100"/>
            </a:xfrm>
            <a:prstGeom prst="line">
              <a:avLst/>
            </a:prstGeom>
            <a:noFill/>
            <a:ln w="9525">
              <a:solidFill>
                <a:schemeClr val="bg1">
                  <a:lumMod val="50000"/>
                </a:schemeClr>
              </a:solidFill>
              <a:round/>
              <a:headEnd/>
              <a:tailEnd/>
            </a:ln>
            <a:extLst>
              <a:ext uri="{909E8E84-426E-40DD-AFC4-6F175D3DCCD1}">
                <a14:hiddenFill xmlns:a14="http://schemas.microsoft.com/office/drawing/2010/main">
                  <a:noFill/>
                </a14:hiddenFill>
              </a:ext>
            </a:extLst>
          </p:spPr>
        </p:cxnSp>
        <p:sp>
          <p:nvSpPr>
            <p:cNvPr id="29" name="Oval 6">
              <a:extLst>
                <a:ext uri="{FF2B5EF4-FFF2-40B4-BE49-F238E27FC236}">
                  <a16:creationId xmlns:a16="http://schemas.microsoft.com/office/drawing/2014/main" id="{000FCE82-57BD-41EF-84CD-4F6FFF9430A0}"/>
                </a:ext>
              </a:extLst>
            </p:cNvPr>
            <p:cNvSpPr>
              <a:spLocks noChangeArrowheads="1"/>
            </p:cNvSpPr>
            <p:nvPr/>
          </p:nvSpPr>
          <p:spPr bwMode="auto">
            <a:xfrm>
              <a:off x="2955461" y="4755380"/>
              <a:ext cx="2044700" cy="381000"/>
            </a:xfrm>
            <a:prstGeom prst="ellipse">
              <a:avLst/>
            </a:prstGeom>
            <a:solidFill>
              <a:srgbClr val="FFC000"/>
            </a:solidFill>
            <a:ln w="9525">
              <a:solidFill>
                <a:schemeClr val="bg1">
                  <a:lumMod val="50000"/>
                </a:schemeClr>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ea typeface="MS PGothic" panose="020B0600070205080204" pitchFamily="34" charset="-128"/>
              </a:endParaRPr>
            </a:p>
          </p:txBody>
        </p:sp>
        <p:sp>
          <p:nvSpPr>
            <p:cNvPr id="30" name="TextBox 9">
              <a:extLst>
                <a:ext uri="{FF2B5EF4-FFF2-40B4-BE49-F238E27FC236}">
                  <a16:creationId xmlns:a16="http://schemas.microsoft.com/office/drawing/2014/main" id="{75AD4528-2188-4AE4-B46F-420C80748BBC}"/>
                </a:ext>
              </a:extLst>
            </p:cNvPr>
            <p:cNvSpPr txBox="1">
              <a:spLocks noChangeArrowheads="1"/>
            </p:cNvSpPr>
            <p:nvPr/>
          </p:nvSpPr>
          <p:spPr bwMode="auto">
            <a:xfrm>
              <a:off x="3311061" y="4769173"/>
              <a:ext cx="1440229" cy="3935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000" dirty="0">
                  <a:latin typeface="思源黑体 CN Normal" panose="020B0400000000000000" pitchFamily="34" charset="-122"/>
                  <a:ea typeface="思源黑体 CN Normal" panose="020B0400000000000000" pitchFamily="34" charset="-122"/>
                </a:rPr>
                <a:t>区域网络</a:t>
              </a:r>
              <a:endParaRPr lang="en-US" altLang="zh-CN" sz="2000" dirty="0">
                <a:latin typeface="思源黑体 CN Normal" panose="020B0400000000000000" pitchFamily="34" charset="-122"/>
                <a:ea typeface="思源黑体 CN Normal" panose="020B0400000000000000" pitchFamily="34" charset="-122"/>
              </a:endParaRPr>
            </a:p>
          </p:txBody>
        </p:sp>
      </p:grpSp>
      <p:grpSp>
        <p:nvGrpSpPr>
          <p:cNvPr id="10" name="Group 20">
            <a:extLst>
              <a:ext uri="{FF2B5EF4-FFF2-40B4-BE49-F238E27FC236}">
                <a16:creationId xmlns:a16="http://schemas.microsoft.com/office/drawing/2014/main" id="{6CFEEAC1-5818-420C-8D0A-514C9D927B0C}"/>
              </a:ext>
            </a:extLst>
          </p:cNvPr>
          <p:cNvGrpSpPr>
            <a:grpSpLocks/>
          </p:cNvGrpSpPr>
          <p:nvPr/>
        </p:nvGrpSpPr>
        <p:grpSpPr bwMode="auto">
          <a:xfrm>
            <a:off x="6193229" y="3037827"/>
            <a:ext cx="2085138" cy="1050405"/>
            <a:chOff x="4712800" y="2871032"/>
            <a:chExt cx="2117908" cy="1082781"/>
          </a:xfrm>
        </p:grpSpPr>
        <p:grpSp>
          <p:nvGrpSpPr>
            <p:cNvPr id="22" name="Group 16">
              <a:extLst>
                <a:ext uri="{FF2B5EF4-FFF2-40B4-BE49-F238E27FC236}">
                  <a16:creationId xmlns:a16="http://schemas.microsoft.com/office/drawing/2014/main" id="{9D66A64C-A20D-4B36-A3BA-73A2034C5B7C}"/>
                </a:ext>
              </a:extLst>
            </p:cNvPr>
            <p:cNvGrpSpPr>
              <a:grpSpLocks/>
            </p:cNvGrpSpPr>
            <p:nvPr/>
          </p:nvGrpSpPr>
          <p:grpSpPr bwMode="auto">
            <a:xfrm>
              <a:off x="5677190" y="2871032"/>
              <a:ext cx="542236" cy="348989"/>
              <a:chOff x="5573768" y="2726239"/>
              <a:chExt cx="542236" cy="348989"/>
            </a:xfrm>
          </p:grpSpPr>
          <p:sp>
            <p:nvSpPr>
              <p:cNvPr id="25" name="Oval 14">
                <a:extLst>
                  <a:ext uri="{FF2B5EF4-FFF2-40B4-BE49-F238E27FC236}">
                    <a16:creationId xmlns:a16="http://schemas.microsoft.com/office/drawing/2014/main" id="{DDB5F975-0D66-48C8-9132-4D7CFA3B82A5}"/>
                  </a:ext>
                </a:extLst>
              </p:cNvPr>
              <p:cNvSpPr>
                <a:spLocks noChangeArrowheads="1"/>
              </p:cNvSpPr>
              <p:nvPr/>
            </p:nvSpPr>
            <p:spPr bwMode="auto">
              <a:xfrm>
                <a:off x="5573768" y="2751297"/>
                <a:ext cx="528092" cy="304800"/>
              </a:xfrm>
              <a:prstGeom prst="ellipse">
                <a:avLst/>
              </a:prstGeom>
              <a:solidFill>
                <a:schemeClr val="accent1"/>
              </a:solidFill>
              <a:ln w="9525">
                <a:solidFill>
                  <a:schemeClr val="accent2"/>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ea typeface="MS PGothic" panose="020B0600070205080204" pitchFamily="34" charset="-128"/>
                </a:endParaRPr>
              </a:p>
            </p:txBody>
          </p:sp>
          <p:sp>
            <p:nvSpPr>
              <p:cNvPr id="26" name="TextBox 15">
                <a:extLst>
                  <a:ext uri="{FF2B5EF4-FFF2-40B4-BE49-F238E27FC236}">
                    <a16:creationId xmlns:a16="http://schemas.microsoft.com/office/drawing/2014/main" id="{66169272-28BD-4142-AE96-526633954315}"/>
                  </a:ext>
                </a:extLst>
              </p:cNvPr>
              <p:cNvSpPr txBox="1">
                <a:spLocks noChangeArrowheads="1"/>
              </p:cNvSpPr>
              <p:nvPr/>
            </p:nvSpPr>
            <p:spPr bwMode="auto">
              <a:xfrm>
                <a:off x="5593027" y="2726239"/>
                <a:ext cx="522977" cy="3489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IXP</a:t>
                </a:r>
              </a:p>
            </p:txBody>
          </p:sp>
        </p:grpSp>
        <p:cxnSp>
          <p:nvCxnSpPr>
            <p:cNvPr id="23" name="Straight Connector 18">
              <a:extLst>
                <a:ext uri="{FF2B5EF4-FFF2-40B4-BE49-F238E27FC236}">
                  <a16:creationId xmlns:a16="http://schemas.microsoft.com/office/drawing/2014/main" id="{FAD39765-A96F-4FFE-8F41-B43C048E97EA}"/>
                </a:ext>
              </a:extLst>
            </p:cNvPr>
            <p:cNvCxnSpPr>
              <a:cxnSpLocks noChangeShapeType="1"/>
            </p:cNvCxnSpPr>
            <p:nvPr/>
          </p:nvCxnSpPr>
          <p:spPr bwMode="auto">
            <a:xfrm>
              <a:off x="4712800" y="3050554"/>
              <a:ext cx="964390" cy="2689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24" name="Straight Connector 516">
              <a:extLst>
                <a:ext uri="{FF2B5EF4-FFF2-40B4-BE49-F238E27FC236}">
                  <a16:creationId xmlns:a16="http://schemas.microsoft.com/office/drawing/2014/main" id="{948FAD4B-6029-4F6C-83BE-2AB6873D2228}"/>
                </a:ext>
              </a:extLst>
            </p:cNvPr>
            <p:cNvCxnSpPr>
              <a:cxnSpLocks noChangeShapeType="1"/>
            </p:cNvCxnSpPr>
            <p:nvPr/>
          </p:nvCxnSpPr>
          <p:spPr bwMode="auto">
            <a:xfrm>
              <a:off x="6139092" y="3168890"/>
              <a:ext cx="691616" cy="78492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grpSp>
        <p:nvGrpSpPr>
          <p:cNvPr id="11" name="Group 39937">
            <a:extLst>
              <a:ext uri="{FF2B5EF4-FFF2-40B4-BE49-F238E27FC236}">
                <a16:creationId xmlns:a16="http://schemas.microsoft.com/office/drawing/2014/main" id="{04FCCD94-DB23-41BF-8DF0-B543175E926E}"/>
              </a:ext>
            </a:extLst>
          </p:cNvPr>
          <p:cNvGrpSpPr>
            <a:grpSpLocks/>
          </p:cNvGrpSpPr>
          <p:nvPr/>
        </p:nvGrpSpPr>
        <p:grpSpPr bwMode="auto">
          <a:xfrm>
            <a:off x="5449075" y="3902168"/>
            <a:ext cx="1538290" cy="585786"/>
            <a:chOff x="3692946" y="3789212"/>
            <a:chExt cx="1537885" cy="585306"/>
          </a:xfrm>
        </p:grpSpPr>
        <p:cxnSp>
          <p:nvCxnSpPr>
            <p:cNvPr id="16" name="Straight Connector 515">
              <a:extLst>
                <a:ext uri="{FF2B5EF4-FFF2-40B4-BE49-F238E27FC236}">
                  <a16:creationId xmlns:a16="http://schemas.microsoft.com/office/drawing/2014/main" id="{A906D89C-5499-4FCD-A7C3-A2947A4003B9}"/>
                </a:ext>
              </a:extLst>
            </p:cNvPr>
            <p:cNvCxnSpPr>
              <a:cxnSpLocks noChangeShapeType="1"/>
            </p:cNvCxnSpPr>
            <p:nvPr/>
          </p:nvCxnSpPr>
          <p:spPr bwMode="auto">
            <a:xfrm flipV="1">
              <a:off x="3833272" y="4233204"/>
              <a:ext cx="190444" cy="14131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nvGrpSpPr>
            <p:cNvPr id="17" name="Group 518">
              <a:extLst>
                <a:ext uri="{FF2B5EF4-FFF2-40B4-BE49-F238E27FC236}">
                  <a16:creationId xmlns:a16="http://schemas.microsoft.com/office/drawing/2014/main" id="{2D77BB9E-1CDD-4E42-98AF-59B241D850EE}"/>
                </a:ext>
              </a:extLst>
            </p:cNvPr>
            <p:cNvGrpSpPr>
              <a:grpSpLocks/>
            </p:cNvGrpSpPr>
            <p:nvPr/>
          </p:nvGrpSpPr>
          <p:grpSpPr bwMode="auto">
            <a:xfrm>
              <a:off x="3932901" y="3934211"/>
              <a:ext cx="530938" cy="338554"/>
              <a:chOff x="5573768" y="2726239"/>
              <a:chExt cx="530938" cy="338554"/>
            </a:xfrm>
          </p:grpSpPr>
          <p:sp>
            <p:nvSpPr>
              <p:cNvPr id="20" name="Oval 521">
                <a:extLst>
                  <a:ext uri="{FF2B5EF4-FFF2-40B4-BE49-F238E27FC236}">
                    <a16:creationId xmlns:a16="http://schemas.microsoft.com/office/drawing/2014/main" id="{E3396BC2-6746-4594-9A85-21B8FBEF9E34}"/>
                  </a:ext>
                </a:extLst>
              </p:cNvPr>
              <p:cNvSpPr>
                <a:spLocks noChangeArrowheads="1"/>
              </p:cNvSpPr>
              <p:nvPr/>
            </p:nvSpPr>
            <p:spPr bwMode="auto">
              <a:xfrm>
                <a:off x="5573768" y="2751297"/>
                <a:ext cx="528092" cy="304800"/>
              </a:xfrm>
              <a:prstGeom prst="ellipse">
                <a:avLst/>
              </a:prstGeom>
              <a:solidFill>
                <a:schemeClr val="accent1"/>
              </a:solidFill>
              <a:ln w="9525">
                <a:solidFill>
                  <a:schemeClr val="accent2"/>
                </a:solidFill>
                <a:round/>
                <a:headEnd/>
                <a:tailEnd/>
              </a:ln>
            </p:spPr>
            <p:txBody>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zh-CN" sz="2400">
                  <a:ea typeface="MS PGothic" panose="020B0600070205080204" pitchFamily="34" charset="-128"/>
                </a:endParaRPr>
              </a:p>
            </p:txBody>
          </p:sp>
          <p:sp>
            <p:nvSpPr>
              <p:cNvPr id="21" name="TextBox 522">
                <a:extLst>
                  <a:ext uri="{FF2B5EF4-FFF2-40B4-BE49-F238E27FC236}">
                    <a16:creationId xmlns:a16="http://schemas.microsoft.com/office/drawing/2014/main" id="{5443A4CD-554C-4D5D-A722-45E44832F71D}"/>
                  </a:ext>
                </a:extLst>
              </p:cNvPr>
              <p:cNvSpPr txBox="1">
                <a:spLocks noChangeArrowheads="1"/>
              </p:cNvSpPr>
              <p:nvPr/>
            </p:nvSpPr>
            <p:spPr bwMode="auto">
              <a:xfrm>
                <a:off x="5593027" y="2726239"/>
                <a:ext cx="511679"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MS PGothic" panose="020B0600070205080204" pitchFamily="34" charset="-128"/>
                    <a:cs typeface="Times New Roman" panose="02020603050405020304" pitchFamily="18" charset="0"/>
                  </a:rPr>
                  <a:t>IXP</a:t>
                </a:r>
              </a:p>
            </p:txBody>
          </p:sp>
        </p:grpSp>
        <p:cxnSp>
          <p:nvCxnSpPr>
            <p:cNvPr id="18" name="Straight Connector 519">
              <a:extLst>
                <a:ext uri="{FF2B5EF4-FFF2-40B4-BE49-F238E27FC236}">
                  <a16:creationId xmlns:a16="http://schemas.microsoft.com/office/drawing/2014/main" id="{68C8AD17-C0F1-49BF-9B43-A224096020E0}"/>
                </a:ext>
              </a:extLst>
            </p:cNvPr>
            <p:cNvCxnSpPr>
              <a:cxnSpLocks noChangeShapeType="1"/>
              <a:stCxn id="20" idx="6"/>
            </p:cNvCxnSpPr>
            <p:nvPr/>
          </p:nvCxnSpPr>
          <p:spPr bwMode="auto">
            <a:xfrm flipV="1">
              <a:off x="4460993" y="3953654"/>
              <a:ext cx="769838" cy="15801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19" name="Straight Connector 520">
              <a:extLst>
                <a:ext uri="{FF2B5EF4-FFF2-40B4-BE49-F238E27FC236}">
                  <a16:creationId xmlns:a16="http://schemas.microsoft.com/office/drawing/2014/main" id="{30FF816C-8C02-47FC-9F2A-449D55FA9580}"/>
                </a:ext>
              </a:extLst>
            </p:cNvPr>
            <p:cNvCxnSpPr>
              <a:cxnSpLocks noChangeShapeType="1"/>
            </p:cNvCxnSpPr>
            <p:nvPr/>
          </p:nvCxnSpPr>
          <p:spPr bwMode="auto">
            <a:xfrm>
              <a:off x="3692946" y="3789212"/>
              <a:ext cx="342738" cy="204847"/>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grpSp>
        <p:nvGrpSpPr>
          <p:cNvPr id="12" name="Group 39939">
            <a:extLst>
              <a:ext uri="{FF2B5EF4-FFF2-40B4-BE49-F238E27FC236}">
                <a16:creationId xmlns:a16="http://schemas.microsoft.com/office/drawing/2014/main" id="{1A5CF0C0-92AC-473F-A01A-2C448F3DFE9B}"/>
              </a:ext>
            </a:extLst>
          </p:cNvPr>
          <p:cNvGrpSpPr>
            <a:grpSpLocks/>
          </p:cNvGrpSpPr>
          <p:nvPr/>
        </p:nvGrpSpPr>
        <p:grpSpPr bwMode="auto">
          <a:xfrm>
            <a:off x="4178577" y="3772949"/>
            <a:ext cx="2639650" cy="1217604"/>
            <a:chOff x="2407287" y="3660016"/>
            <a:chExt cx="2638464" cy="1218255"/>
          </a:xfrm>
        </p:grpSpPr>
        <p:cxnSp>
          <p:nvCxnSpPr>
            <p:cNvPr id="13" name="Straight Connector 7">
              <a:extLst>
                <a:ext uri="{FF2B5EF4-FFF2-40B4-BE49-F238E27FC236}">
                  <a16:creationId xmlns:a16="http://schemas.microsoft.com/office/drawing/2014/main" id="{874AB889-770E-4F6E-ABC3-1B67112A4E02}"/>
                </a:ext>
              </a:extLst>
            </p:cNvPr>
            <p:cNvCxnSpPr>
              <a:cxnSpLocks noChangeShapeType="1"/>
            </p:cNvCxnSpPr>
            <p:nvPr/>
          </p:nvCxnSpPr>
          <p:spPr bwMode="auto">
            <a:xfrm>
              <a:off x="4614072" y="3660016"/>
              <a:ext cx="431679" cy="222499"/>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14" name="Straight Connector 415">
              <a:extLst>
                <a:ext uri="{FF2B5EF4-FFF2-40B4-BE49-F238E27FC236}">
                  <a16:creationId xmlns:a16="http://schemas.microsoft.com/office/drawing/2014/main" id="{41CEAF1A-FA49-4333-9A36-573CEF7A3073}"/>
                </a:ext>
              </a:extLst>
            </p:cNvPr>
            <p:cNvCxnSpPr>
              <a:cxnSpLocks noChangeShapeType="1"/>
            </p:cNvCxnSpPr>
            <p:nvPr/>
          </p:nvCxnSpPr>
          <p:spPr bwMode="auto">
            <a:xfrm flipH="1">
              <a:off x="2407287" y="3753131"/>
              <a:ext cx="282429" cy="51137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cxnSp>
          <p:nvCxnSpPr>
            <p:cNvPr id="15" name="Straight Connector 523">
              <a:extLst>
                <a:ext uri="{FF2B5EF4-FFF2-40B4-BE49-F238E27FC236}">
                  <a16:creationId xmlns:a16="http://schemas.microsoft.com/office/drawing/2014/main" id="{E7E496AA-6F33-4955-8170-AC6AC2DEB401}"/>
                </a:ext>
              </a:extLst>
            </p:cNvPr>
            <p:cNvCxnSpPr>
              <a:cxnSpLocks noChangeShapeType="1"/>
            </p:cNvCxnSpPr>
            <p:nvPr/>
          </p:nvCxnSpPr>
          <p:spPr bwMode="auto">
            <a:xfrm flipV="1">
              <a:off x="4099663" y="4573815"/>
              <a:ext cx="843636" cy="30445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60030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hidden="1">
            <a:extLst>
              <a:ext uri="{FF2B5EF4-FFF2-40B4-BE49-F238E27FC236}">
                <a16:creationId xmlns:a16="http://schemas.microsoft.com/office/drawing/2014/main" id="{5B04E5D8-52D5-41FA-A59C-3BCB9E8A0F50}"/>
              </a:ext>
            </a:extLst>
          </p:cNvPr>
          <p:cNvSpPr>
            <a:spLocks noChangeArrowheads="1"/>
          </p:cNvSpPr>
          <p:nvPr/>
        </p:nvSpPr>
        <p:spPr bwMode="auto">
          <a:xfrm>
            <a:off x="824740" y="4421156"/>
            <a:ext cx="284129" cy="2918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40" tIns="45720" rIns="91440" bIns="4572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Rectangle 6" hidden="1">
            <a:extLst>
              <a:ext uri="{FF2B5EF4-FFF2-40B4-BE49-F238E27FC236}">
                <a16:creationId xmlns:a16="http://schemas.microsoft.com/office/drawing/2014/main" id="{C41C4E0B-C337-442E-997D-9DA3F5FA4CCD}"/>
              </a:ext>
            </a:extLst>
          </p:cNvPr>
          <p:cNvSpPr>
            <a:spLocks noChangeArrowheads="1"/>
          </p:cNvSpPr>
          <p:nvPr/>
        </p:nvSpPr>
        <p:spPr bwMode="auto">
          <a:xfrm>
            <a:off x="857165" y="3599654"/>
            <a:ext cx="205376" cy="27640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40" tIns="45720" rIns="91440" bIns="4572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 name="Group 7">
            <a:extLst>
              <a:ext uri="{FF2B5EF4-FFF2-40B4-BE49-F238E27FC236}">
                <a16:creationId xmlns:a16="http://schemas.microsoft.com/office/drawing/2014/main" id="{4229C795-338B-48FE-B09A-30A8C3E774C5}"/>
              </a:ext>
            </a:extLst>
          </p:cNvPr>
          <p:cNvGrpSpPr>
            <a:grpSpLocks/>
          </p:cNvGrpSpPr>
          <p:nvPr/>
        </p:nvGrpSpPr>
        <p:grpSpPr bwMode="auto">
          <a:xfrm>
            <a:off x="2469074" y="1459218"/>
            <a:ext cx="6366652" cy="3219615"/>
            <a:chOff x="673" y="1619"/>
            <a:chExt cx="4123" cy="2085"/>
          </a:xfrm>
        </p:grpSpPr>
        <p:grpSp>
          <p:nvGrpSpPr>
            <p:cNvPr id="17" name="Group 8">
              <a:extLst>
                <a:ext uri="{FF2B5EF4-FFF2-40B4-BE49-F238E27FC236}">
                  <a16:creationId xmlns:a16="http://schemas.microsoft.com/office/drawing/2014/main" id="{20639BED-2D7E-468A-8798-51A68F33BD0C}"/>
                </a:ext>
              </a:extLst>
            </p:cNvPr>
            <p:cNvGrpSpPr>
              <a:grpSpLocks/>
            </p:cNvGrpSpPr>
            <p:nvPr/>
          </p:nvGrpSpPr>
          <p:grpSpPr bwMode="auto">
            <a:xfrm>
              <a:off x="992" y="1619"/>
              <a:ext cx="3804" cy="1645"/>
              <a:chOff x="992" y="1619"/>
              <a:chExt cx="3804" cy="1645"/>
            </a:xfrm>
          </p:grpSpPr>
          <p:sp>
            <p:nvSpPr>
              <p:cNvPr id="43" name="AutoShape 9">
                <a:extLst>
                  <a:ext uri="{FF2B5EF4-FFF2-40B4-BE49-F238E27FC236}">
                    <a16:creationId xmlns:a16="http://schemas.microsoft.com/office/drawing/2014/main" id="{9A82DB58-FF2D-430A-A9AD-43D2AC04CF7A}"/>
                  </a:ext>
                </a:extLst>
              </p:cNvPr>
              <p:cNvSpPr>
                <a:spLocks noChangeArrowheads="1"/>
              </p:cNvSpPr>
              <p:nvPr/>
            </p:nvSpPr>
            <p:spPr bwMode="auto">
              <a:xfrm rot="5400000">
                <a:off x="2071" y="540"/>
                <a:ext cx="1645" cy="3804"/>
              </a:xfrm>
              <a:prstGeom prst="parallelogram">
                <a:avLst>
                  <a:gd name="adj" fmla="val 37968"/>
                </a:avLst>
              </a:prstGeom>
              <a:solidFill>
                <a:schemeClr val="accent4"/>
              </a:solidFill>
              <a:ln w="12700">
                <a:no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AutoShape 10">
                <a:extLst>
                  <a:ext uri="{FF2B5EF4-FFF2-40B4-BE49-F238E27FC236}">
                    <a16:creationId xmlns:a16="http://schemas.microsoft.com/office/drawing/2014/main" id="{5ADE45CE-06DD-47F0-9E7A-572BD1B840DD}"/>
                  </a:ext>
                </a:extLst>
              </p:cNvPr>
              <p:cNvSpPr>
                <a:spLocks noChangeArrowheads="1"/>
              </p:cNvSpPr>
              <p:nvPr/>
            </p:nvSpPr>
            <p:spPr bwMode="auto">
              <a:xfrm rot="601221">
                <a:off x="2228" y="2087"/>
                <a:ext cx="1066" cy="424"/>
              </a:xfrm>
              <a:prstGeom prst="rightArrow">
                <a:avLst>
                  <a:gd name="adj1" fmla="val 49370"/>
                  <a:gd name="adj2" fmla="val 80790"/>
                </a:avLst>
              </a:prstGeom>
              <a:solidFill>
                <a:srgbClr val="009FF6"/>
              </a:solidFill>
              <a:ln w="19050" cmpd="sng">
                <a:solidFill>
                  <a:schemeClr val="bg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None/>
                </a:pPr>
                <a:r>
                  <a:rPr lang="zh-CN" altLang="en-US" sz="200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数据帧</a:t>
                </a:r>
              </a:p>
            </p:txBody>
          </p:sp>
        </p:grpSp>
        <p:grpSp>
          <p:nvGrpSpPr>
            <p:cNvPr id="19" name="Group 11">
              <a:extLst>
                <a:ext uri="{FF2B5EF4-FFF2-40B4-BE49-F238E27FC236}">
                  <a16:creationId xmlns:a16="http://schemas.microsoft.com/office/drawing/2014/main" id="{3BAAFF5C-D122-4F23-9DD3-4F9C0BCCE969}"/>
                </a:ext>
              </a:extLst>
            </p:cNvPr>
            <p:cNvGrpSpPr>
              <a:grpSpLocks/>
            </p:cNvGrpSpPr>
            <p:nvPr/>
          </p:nvGrpSpPr>
          <p:grpSpPr bwMode="auto">
            <a:xfrm>
              <a:off x="673" y="2614"/>
              <a:ext cx="4123" cy="1090"/>
              <a:chOff x="673" y="2606"/>
              <a:chExt cx="4123" cy="1090"/>
            </a:xfrm>
          </p:grpSpPr>
          <p:grpSp>
            <p:nvGrpSpPr>
              <p:cNvPr id="20" name="Group 12">
                <a:extLst>
                  <a:ext uri="{FF2B5EF4-FFF2-40B4-BE49-F238E27FC236}">
                    <a16:creationId xmlns:a16="http://schemas.microsoft.com/office/drawing/2014/main" id="{188BD8D4-A5C5-427D-B408-68AAFD62CD4C}"/>
                  </a:ext>
                </a:extLst>
              </p:cNvPr>
              <p:cNvGrpSpPr>
                <a:grpSpLocks/>
              </p:cNvGrpSpPr>
              <p:nvPr/>
            </p:nvGrpSpPr>
            <p:grpSpPr bwMode="auto">
              <a:xfrm>
                <a:off x="992" y="2627"/>
                <a:ext cx="3804" cy="1061"/>
                <a:chOff x="992" y="2627"/>
                <a:chExt cx="3804" cy="1061"/>
              </a:xfrm>
            </p:grpSpPr>
            <p:grpSp>
              <p:nvGrpSpPr>
                <p:cNvPr id="39" name="Group 13">
                  <a:extLst>
                    <a:ext uri="{FF2B5EF4-FFF2-40B4-BE49-F238E27FC236}">
                      <a16:creationId xmlns:a16="http://schemas.microsoft.com/office/drawing/2014/main" id="{7362A00B-D357-4335-9BED-C5E44B55E2A9}"/>
                    </a:ext>
                  </a:extLst>
                </p:cNvPr>
                <p:cNvGrpSpPr>
                  <a:grpSpLocks/>
                </p:cNvGrpSpPr>
                <p:nvPr/>
              </p:nvGrpSpPr>
              <p:grpSpPr bwMode="auto">
                <a:xfrm>
                  <a:off x="992" y="2627"/>
                  <a:ext cx="3804" cy="1061"/>
                  <a:chOff x="992" y="2627"/>
                  <a:chExt cx="3804" cy="1061"/>
                </a:xfrm>
              </p:grpSpPr>
              <p:sp>
                <p:nvSpPr>
                  <p:cNvPr id="41" name="AutoShape 14">
                    <a:extLst>
                      <a:ext uri="{FF2B5EF4-FFF2-40B4-BE49-F238E27FC236}">
                        <a16:creationId xmlns:a16="http://schemas.microsoft.com/office/drawing/2014/main" id="{17D42980-04B8-4EA7-9A27-4EE60FCD0D41}"/>
                      </a:ext>
                    </a:extLst>
                  </p:cNvPr>
                  <p:cNvSpPr>
                    <a:spLocks noChangeArrowheads="1"/>
                  </p:cNvSpPr>
                  <p:nvPr/>
                </p:nvSpPr>
                <p:spPr bwMode="auto">
                  <a:xfrm rot="5400000">
                    <a:off x="2363" y="1256"/>
                    <a:ext cx="1061" cy="3804"/>
                  </a:xfrm>
                  <a:prstGeom prst="parallelogram">
                    <a:avLst>
                      <a:gd name="adj" fmla="val 59685"/>
                    </a:avLst>
                  </a:prstGeom>
                  <a:solidFill>
                    <a:schemeClr val="accent2"/>
                  </a:solidFill>
                  <a:ln w="12700">
                    <a:no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AutoShape 15">
                    <a:extLst>
                      <a:ext uri="{FF2B5EF4-FFF2-40B4-BE49-F238E27FC236}">
                        <a16:creationId xmlns:a16="http://schemas.microsoft.com/office/drawing/2014/main" id="{BA507965-D55E-46F1-AEA5-946472A8A5FB}"/>
                      </a:ext>
                    </a:extLst>
                  </p:cNvPr>
                  <p:cNvSpPr>
                    <a:spLocks noChangeArrowheads="1"/>
                  </p:cNvSpPr>
                  <p:nvPr/>
                </p:nvSpPr>
                <p:spPr bwMode="auto">
                  <a:xfrm rot="601221">
                    <a:off x="2272" y="2973"/>
                    <a:ext cx="1737" cy="469"/>
                  </a:xfrm>
                  <a:prstGeom prst="rightArrow">
                    <a:avLst>
                      <a:gd name="adj1" fmla="val 49370"/>
                      <a:gd name="adj2" fmla="val 119013"/>
                    </a:avLst>
                  </a:prstGeom>
                  <a:solidFill>
                    <a:srgbClr val="009FF6"/>
                  </a:solidFill>
                  <a:ln w="19050" cmpd="sng">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0" name="Text Box 16">
                  <a:extLst>
                    <a:ext uri="{FF2B5EF4-FFF2-40B4-BE49-F238E27FC236}">
                      <a16:creationId xmlns:a16="http://schemas.microsoft.com/office/drawing/2014/main" id="{13E4E5E6-8E0F-4FBD-939A-94A9DDC86916}"/>
                    </a:ext>
                  </a:extLst>
                </p:cNvPr>
                <p:cNvSpPr txBox="1">
                  <a:spLocks noChangeArrowheads="1"/>
                </p:cNvSpPr>
                <p:nvPr/>
              </p:nvSpPr>
              <p:spPr bwMode="auto">
                <a:xfrm rot="595815">
                  <a:off x="2517" y="3044"/>
                  <a:ext cx="78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干扰信号</a:t>
                  </a:r>
                </a:p>
              </p:txBody>
            </p:sp>
          </p:grpSp>
          <p:grpSp>
            <p:nvGrpSpPr>
              <p:cNvPr id="21" name="Group 17">
                <a:extLst>
                  <a:ext uri="{FF2B5EF4-FFF2-40B4-BE49-F238E27FC236}">
                    <a16:creationId xmlns:a16="http://schemas.microsoft.com/office/drawing/2014/main" id="{AF9F15D6-3EEC-42FE-8DD3-CF610C818424}"/>
                  </a:ext>
                </a:extLst>
              </p:cNvPr>
              <p:cNvGrpSpPr>
                <a:grpSpLocks/>
              </p:cNvGrpSpPr>
              <p:nvPr/>
            </p:nvGrpSpPr>
            <p:grpSpPr bwMode="auto">
              <a:xfrm>
                <a:off x="673" y="2606"/>
                <a:ext cx="319" cy="1090"/>
                <a:chOff x="673" y="2606"/>
                <a:chExt cx="319" cy="1090"/>
              </a:xfrm>
            </p:grpSpPr>
            <p:sp>
              <p:nvSpPr>
                <p:cNvPr id="22" name="Line 18">
                  <a:extLst>
                    <a:ext uri="{FF2B5EF4-FFF2-40B4-BE49-F238E27FC236}">
                      <a16:creationId xmlns:a16="http://schemas.microsoft.com/office/drawing/2014/main" id="{21A8C85B-BF57-4710-A745-5F590319D719}"/>
                    </a:ext>
                  </a:extLst>
                </p:cNvPr>
                <p:cNvSpPr>
                  <a:spLocks noChangeShapeType="1"/>
                </p:cNvSpPr>
                <p:nvPr/>
              </p:nvSpPr>
              <p:spPr bwMode="auto">
                <a:xfrm>
                  <a:off x="823" y="3057"/>
                  <a:ext cx="0" cy="639"/>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Line 19">
                  <a:extLst>
                    <a:ext uri="{FF2B5EF4-FFF2-40B4-BE49-F238E27FC236}">
                      <a16:creationId xmlns:a16="http://schemas.microsoft.com/office/drawing/2014/main" id="{1D39BF00-1F7B-432B-930D-F5D96606BF6A}"/>
                    </a:ext>
                  </a:extLst>
                </p:cNvPr>
                <p:cNvSpPr>
                  <a:spLocks noChangeShapeType="1"/>
                </p:cNvSpPr>
                <p:nvPr/>
              </p:nvSpPr>
              <p:spPr bwMode="auto">
                <a:xfrm>
                  <a:off x="814" y="2606"/>
                  <a:ext cx="9" cy="445"/>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20">
                  <a:extLst>
                    <a:ext uri="{FF2B5EF4-FFF2-40B4-BE49-F238E27FC236}">
                      <a16:creationId xmlns:a16="http://schemas.microsoft.com/office/drawing/2014/main" id="{00CDFDE4-CE62-44E6-A4A4-36EC408F27C3}"/>
                    </a:ext>
                  </a:extLst>
                </p:cNvPr>
                <p:cNvSpPr>
                  <a:spLocks noChangeArrowheads="1"/>
                </p:cNvSpPr>
                <p:nvPr/>
              </p:nvSpPr>
              <p:spPr bwMode="auto">
                <a:xfrm>
                  <a:off x="728" y="3259"/>
                  <a:ext cx="234" cy="277"/>
                </a:xfrm>
                <a:prstGeom prst="rect">
                  <a:avLst/>
                </a:prstGeom>
                <a:solidFill>
                  <a:srgbClr val="FDEA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p>
              </p:txBody>
            </p:sp>
            <p:sp>
              <p:nvSpPr>
                <p:cNvPr id="36" name="Line 21">
                  <a:extLst>
                    <a:ext uri="{FF2B5EF4-FFF2-40B4-BE49-F238E27FC236}">
                      <a16:creationId xmlns:a16="http://schemas.microsoft.com/office/drawing/2014/main" id="{3055D8E6-B6F3-4314-9CBE-274C3F009514}"/>
                    </a:ext>
                  </a:extLst>
                </p:cNvPr>
                <p:cNvSpPr>
                  <a:spLocks noChangeShapeType="1"/>
                </p:cNvSpPr>
                <p:nvPr/>
              </p:nvSpPr>
              <p:spPr bwMode="auto">
                <a:xfrm>
                  <a:off x="739" y="3051"/>
                  <a:ext cx="2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Line 22">
                  <a:extLst>
                    <a:ext uri="{FF2B5EF4-FFF2-40B4-BE49-F238E27FC236}">
                      <a16:creationId xmlns:a16="http://schemas.microsoft.com/office/drawing/2014/main" id="{38E8691A-28A6-42E4-8230-8A113F78F2EB}"/>
                    </a:ext>
                  </a:extLst>
                </p:cNvPr>
                <p:cNvSpPr>
                  <a:spLocks noChangeShapeType="1"/>
                </p:cNvSpPr>
                <p:nvPr/>
              </p:nvSpPr>
              <p:spPr bwMode="auto">
                <a:xfrm>
                  <a:off x="739" y="3696"/>
                  <a:ext cx="25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Text Box 23">
                  <a:extLst>
                    <a:ext uri="{FF2B5EF4-FFF2-40B4-BE49-F238E27FC236}">
                      <a16:creationId xmlns:a16="http://schemas.microsoft.com/office/drawing/2014/main" id="{B7EB9FC0-7172-4BBD-85A3-E12BC7CD2DFE}"/>
                    </a:ext>
                  </a:extLst>
                </p:cNvPr>
                <p:cNvSpPr txBox="1">
                  <a:spLocks noChangeArrowheads="1"/>
                </p:cNvSpPr>
                <p:nvPr/>
              </p:nvSpPr>
              <p:spPr bwMode="auto">
                <a:xfrm>
                  <a:off x="673" y="2722"/>
                  <a:ext cx="261" cy="259"/>
                </a:xfrm>
                <a:prstGeom prst="rect">
                  <a:avLst/>
                </a:prstGeom>
                <a:solidFill>
                  <a:srgbClr val="FDEA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1"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2000" i="1" baseline="-25000" dirty="0">
                      <a:latin typeface="Times New Roman" panose="02020603050405020304" pitchFamily="18" charset="0"/>
                      <a:ea typeface="思源黑体 CN Normal" panose="020B0400000000000000" pitchFamily="34" charset="-122"/>
                      <a:cs typeface="Times New Roman" panose="02020603050405020304" pitchFamily="18" charset="0"/>
                    </a:rPr>
                    <a:t>J</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sp>
        <p:nvSpPr>
          <p:cNvPr id="52" name="Line 31">
            <a:extLst>
              <a:ext uri="{FF2B5EF4-FFF2-40B4-BE49-F238E27FC236}">
                <a16:creationId xmlns:a16="http://schemas.microsoft.com/office/drawing/2014/main" id="{899722F6-6DCF-4CEF-8C92-5D0D81DB9D50}"/>
              </a:ext>
            </a:extLst>
          </p:cNvPr>
          <p:cNvSpPr>
            <a:spLocks noChangeShapeType="1"/>
          </p:cNvSpPr>
          <p:nvPr/>
        </p:nvSpPr>
        <p:spPr bwMode="auto">
          <a:xfrm>
            <a:off x="2365124" y="1658415"/>
            <a:ext cx="0" cy="2259135"/>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D5FEEC61-F50D-4029-95D8-6C3EE1F745B3}"/>
              </a:ext>
            </a:extLst>
          </p:cNvPr>
          <p:cNvGrpSpPr/>
          <p:nvPr/>
        </p:nvGrpSpPr>
        <p:grpSpPr>
          <a:xfrm>
            <a:off x="2961667" y="1453041"/>
            <a:ext cx="5870971" cy="3363223"/>
            <a:chOff x="1203061" y="1435110"/>
            <a:chExt cx="5870971" cy="3363223"/>
          </a:xfrm>
        </p:grpSpPr>
        <p:sp>
          <p:nvSpPr>
            <p:cNvPr id="45" name="Line 24">
              <a:extLst>
                <a:ext uri="{FF2B5EF4-FFF2-40B4-BE49-F238E27FC236}">
                  <a16:creationId xmlns:a16="http://schemas.microsoft.com/office/drawing/2014/main" id="{420DE3DB-8BEE-461D-82E6-927196852F1B}"/>
                </a:ext>
              </a:extLst>
            </p:cNvPr>
            <p:cNvSpPr>
              <a:spLocks noChangeShapeType="1"/>
            </p:cNvSpPr>
            <p:nvPr/>
          </p:nvSpPr>
          <p:spPr bwMode="auto">
            <a:xfrm>
              <a:off x="1216959" y="1441287"/>
              <a:ext cx="5857072" cy="0"/>
            </a:xfrm>
            <a:prstGeom prst="line">
              <a:avLst/>
            </a:prstGeom>
            <a:noFill/>
            <a:ln w="38100" cmpd="dbl">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25">
              <a:extLst>
                <a:ext uri="{FF2B5EF4-FFF2-40B4-BE49-F238E27FC236}">
                  <a16:creationId xmlns:a16="http://schemas.microsoft.com/office/drawing/2014/main" id="{544F103C-C4A6-4ED0-8AD9-BD868638DFE0}"/>
                </a:ext>
              </a:extLst>
            </p:cNvPr>
            <p:cNvSpPr>
              <a:spLocks noChangeShapeType="1"/>
            </p:cNvSpPr>
            <p:nvPr/>
          </p:nvSpPr>
          <p:spPr bwMode="auto">
            <a:xfrm>
              <a:off x="1203061" y="1449008"/>
              <a:ext cx="0" cy="3341605"/>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Line 32">
              <a:extLst>
                <a:ext uri="{FF2B5EF4-FFF2-40B4-BE49-F238E27FC236}">
                  <a16:creationId xmlns:a16="http://schemas.microsoft.com/office/drawing/2014/main" id="{A2AAC31E-3605-42C0-9B67-B30C33071792}"/>
                </a:ext>
              </a:extLst>
            </p:cNvPr>
            <p:cNvSpPr>
              <a:spLocks noChangeShapeType="1"/>
            </p:cNvSpPr>
            <p:nvPr/>
          </p:nvSpPr>
          <p:spPr bwMode="auto">
            <a:xfrm>
              <a:off x="7074032" y="1435110"/>
              <a:ext cx="0" cy="3363223"/>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90F170BC-7355-4CF0-BEAC-A05308D0E149}"/>
              </a:ext>
            </a:extLst>
          </p:cNvPr>
          <p:cNvGrpSpPr/>
          <p:nvPr/>
        </p:nvGrpSpPr>
        <p:grpSpPr>
          <a:xfrm>
            <a:off x="2495317" y="1034567"/>
            <a:ext cx="445057" cy="1964196"/>
            <a:chOff x="736711" y="1016638"/>
            <a:chExt cx="445058" cy="1964196"/>
          </a:xfrm>
        </p:grpSpPr>
        <p:sp>
          <p:nvSpPr>
            <p:cNvPr id="50" name="Rectangle 29">
              <a:extLst>
                <a:ext uri="{FF2B5EF4-FFF2-40B4-BE49-F238E27FC236}">
                  <a16:creationId xmlns:a16="http://schemas.microsoft.com/office/drawing/2014/main" id="{3C0E5F1F-DDAD-47B4-AD5F-0CEB914AB7A6}"/>
                </a:ext>
              </a:extLst>
            </p:cNvPr>
            <p:cNvSpPr>
              <a:spLocks noChangeArrowheads="1"/>
            </p:cNvSpPr>
            <p:nvPr/>
          </p:nvSpPr>
          <p:spPr bwMode="auto">
            <a:xfrm>
              <a:off x="752161" y="1016638"/>
              <a:ext cx="429608" cy="42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A</a:t>
              </a:r>
            </a:p>
          </p:txBody>
        </p:sp>
        <p:sp>
          <p:nvSpPr>
            <p:cNvPr id="54" name="Line 33">
              <a:extLst>
                <a:ext uri="{FF2B5EF4-FFF2-40B4-BE49-F238E27FC236}">
                  <a16:creationId xmlns:a16="http://schemas.microsoft.com/office/drawing/2014/main" id="{6CCF8364-8933-4798-BF43-77AAABA74B20}"/>
                </a:ext>
              </a:extLst>
            </p:cNvPr>
            <p:cNvSpPr>
              <a:spLocks noChangeShapeType="1"/>
            </p:cNvSpPr>
            <p:nvPr/>
          </p:nvSpPr>
          <p:spPr bwMode="auto">
            <a:xfrm>
              <a:off x="766059" y="2980834"/>
              <a:ext cx="38913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Line 34">
              <a:extLst>
                <a:ext uri="{FF2B5EF4-FFF2-40B4-BE49-F238E27FC236}">
                  <a16:creationId xmlns:a16="http://schemas.microsoft.com/office/drawing/2014/main" id="{C5820ECB-88F5-415F-869E-6D89ED860E20}"/>
                </a:ext>
              </a:extLst>
            </p:cNvPr>
            <p:cNvSpPr>
              <a:spLocks noChangeShapeType="1"/>
            </p:cNvSpPr>
            <p:nvPr/>
          </p:nvSpPr>
          <p:spPr bwMode="auto">
            <a:xfrm>
              <a:off x="742896" y="1441287"/>
              <a:ext cx="38913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Line 35">
              <a:extLst>
                <a:ext uri="{FF2B5EF4-FFF2-40B4-BE49-F238E27FC236}">
                  <a16:creationId xmlns:a16="http://schemas.microsoft.com/office/drawing/2014/main" id="{92DC1EA2-0DD2-4062-B652-2EEDAC8F8D5D}"/>
                </a:ext>
              </a:extLst>
            </p:cNvPr>
            <p:cNvSpPr>
              <a:spLocks noChangeShapeType="1"/>
            </p:cNvSpPr>
            <p:nvPr/>
          </p:nvSpPr>
          <p:spPr bwMode="auto">
            <a:xfrm>
              <a:off x="942095" y="1441287"/>
              <a:ext cx="0" cy="1527194"/>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7" name="Group 36">
              <a:extLst>
                <a:ext uri="{FF2B5EF4-FFF2-40B4-BE49-F238E27FC236}">
                  <a16:creationId xmlns:a16="http://schemas.microsoft.com/office/drawing/2014/main" id="{3AA3AC85-2F8E-48DE-9B40-B5DE0AE2AB72}"/>
                </a:ext>
              </a:extLst>
            </p:cNvPr>
            <p:cNvGrpSpPr>
              <a:grpSpLocks/>
            </p:cNvGrpSpPr>
            <p:nvPr/>
          </p:nvGrpSpPr>
          <p:grpSpPr bwMode="auto">
            <a:xfrm>
              <a:off x="736711" y="1950863"/>
              <a:ext cx="431563" cy="399541"/>
              <a:chOff x="4272" y="1968"/>
              <a:chExt cx="238" cy="234"/>
            </a:xfrm>
          </p:grpSpPr>
          <p:sp>
            <p:nvSpPr>
              <p:cNvPr id="58" name="Rectangle 37">
                <a:extLst>
                  <a:ext uri="{FF2B5EF4-FFF2-40B4-BE49-F238E27FC236}">
                    <a16:creationId xmlns:a16="http://schemas.microsoft.com/office/drawing/2014/main" id="{6B40EBF5-1525-4B9E-98B9-4D3177A82080}"/>
                  </a:ext>
                </a:extLst>
              </p:cNvPr>
              <p:cNvSpPr>
                <a:spLocks noChangeArrowheads="1"/>
              </p:cNvSpPr>
              <p:nvPr/>
            </p:nvSpPr>
            <p:spPr bwMode="auto">
              <a:xfrm>
                <a:off x="4309" y="2009"/>
                <a:ext cx="181" cy="182"/>
              </a:xfrm>
              <a:prstGeom prst="rect">
                <a:avLst/>
              </a:prstGeom>
              <a:solidFill>
                <a:srgbClr val="FDEA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Text Box 38">
                <a:extLst>
                  <a:ext uri="{FF2B5EF4-FFF2-40B4-BE49-F238E27FC236}">
                    <a16:creationId xmlns:a16="http://schemas.microsoft.com/office/drawing/2014/main" id="{A58C4F15-278C-4048-B750-8B1BB78FB413}"/>
                  </a:ext>
                </a:extLst>
              </p:cNvPr>
              <p:cNvSpPr txBox="1">
                <a:spLocks noChangeArrowheads="1"/>
              </p:cNvSpPr>
              <p:nvPr/>
            </p:nvSpPr>
            <p:spPr bwMode="auto">
              <a:xfrm>
                <a:off x="4272" y="1968"/>
                <a:ext cx="23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1"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2000" i="1" baseline="-25000" dirty="0">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60" name="Text Box 39">
            <a:extLst>
              <a:ext uri="{FF2B5EF4-FFF2-40B4-BE49-F238E27FC236}">
                <a16:creationId xmlns:a16="http://schemas.microsoft.com/office/drawing/2014/main" id="{DEEC40DD-408D-4466-A890-9D3E5A38BEDF}"/>
              </a:ext>
            </a:extLst>
          </p:cNvPr>
          <p:cNvSpPr txBox="1">
            <a:spLocks noChangeArrowheads="1"/>
          </p:cNvSpPr>
          <p:nvPr/>
        </p:nvSpPr>
        <p:spPr bwMode="auto">
          <a:xfrm>
            <a:off x="2190632" y="3888211"/>
            <a:ext cx="255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40" tIns="45720" rIns="91440" bIns="4572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1" dirty="0">
                <a:latin typeface="Times New Roman" panose="02020603050405020304" pitchFamily="18" charset="0"/>
                <a:ea typeface="思源黑体 CN Normal" panose="020B0400000000000000" pitchFamily="34" charset="-122"/>
                <a:cs typeface="Times New Roman" panose="02020603050405020304" pitchFamily="18" charset="0"/>
              </a:rPr>
              <a:t>t</a:t>
            </a:r>
          </a:p>
        </p:txBody>
      </p:sp>
      <p:sp>
        <p:nvSpPr>
          <p:cNvPr id="61" name="Line 40">
            <a:extLst>
              <a:ext uri="{FF2B5EF4-FFF2-40B4-BE49-F238E27FC236}">
                <a16:creationId xmlns:a16="http://schemas.microsoft.com/office/drawing/2014/main" id="{11F53FC2-CFAD-48C0-ACFF-6CB621DB11A3}"/>
              </a:ext>
            </a:extLst>
          </p:cNvPr>
          <p:cNvSpPr>
            <a:spLocks noChangeShapeType="1"/>
          </p:cNvSpPr>
          <p:nvPr/>
        </p:nvSpPr>
        <p:spPr bwMode="auto">
          <a:xfrm>
            <a:off x="2961667" y="4666477"/>
            <a:ext cx="5886412" cy="0"/>
          </a:xfrm>
          <a:prstGeom prst="line">
            <a:avLst/>
          </a:prstGeom>
          <a:noFill/>
          <a:ln w="1905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29ECA579-D478-4022-85AC-4B16E2C1FDFA}"/>
              </a:ext>
            </a:extLst>
          </p:cNvPr>
          <p:cNvGrpSpPr/>
          <p:nvPr/>
        </p:nvGrpSpPr>
        <p:grpSpPr>
          <a:xfrm>
            <a:off x="8787856" y="1034568"/>
            <a:ext cx="1011437" cy="1408291"/>
            <a:chOff x="7029251" y="1016638"/>
            <a:chExt cx="1011437" cy="1408291"/>
          </a:xfrm>
        </p:grpSpPr>
        <p:sp>
          <p:nvSpPr>
            <p:cNvPr id="47" name="Line 26">
              <a:extLst>
                <a:ext uri="{FF2B5EF4-FFF2-40B4-BE49-F238E27FC236}">
                  <a16:creationId xmlns:a16="http://schemas.microsoft.com/office/drawing/2014/main" id="{5214EF11-A6C9-4BAC-B688-FFC49324FC44}"/>
                </a:ext>
              </a:extLst>
            </p:cNvPr>
            <p:cNvSpPr>
              <a:spLocks noChangeShapeType="1"/>
            </p:cNvSpPr>
            <p:nvPr/>
          </p:nvSpPr>
          <p:spPr bwMode="auto">
            <a:xfrm>
              <a:off x="7123445" y="1441287"/>
              <a:ext cx="91724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27">
              <a:extLst>
                <a:ext uri="{FF2B5EF4-FFF2-40B4-BE49-F238E27FC236}">
                  <a16:creationId xmlns:a16="http://schemas.microsoft.com/office/drawing/2014/main" id="{A8F964D7-2277-42D0-8092-7727224081DD}"/>
                </a:ext>
              </a:extLst>
            </p:cNvPr>
            <p:cNvSpPr>
              <a:spLocks noChangeShapeType="1"/>
            </p:cNvSpPr>
            <p:nvPr/>
          </p:nvSpPr>
          <p:spPr bwMode="auto">
            <a:xfrm>
              <a:off x="7123445" y="2424929"/>
              <a:ext cx="39067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Line 28">
              <a:extLst>
                <a:ext uri="{FF2B5EF4-FFF2-40B4-BE49-F238E27FC236}">
                  <a16:creationId xmlns:a16="http://schemas.microsoft.com/office/drawing/2014/main" id="{AAF3EDAD-F02C-4538-B4C3-4475678E6561}"/>
                </a:ext>
              </a:extLst>
            </p:cNvPr>
            <p:cNvSpPr>
              <a:spLocks noChangeShapeType="1"/>
            </p:cNvSpPr>
            <p:nvPr/>
          </p:nvSpPr>
          <p:spPr bwMode="auto">
            <a:xfrm>
              <a:off x="7305659" y="1449008"/>
              <a:ext cx="0" cy="975921"/>
            </a:xfrm>
            <a:prstGeom prst="line">
              <a:avLst/>
            </a:prstGeom>
            <a:noFill/>
            <a:ln w="19050">
              <a:solidFill>
                <a:schemeClr val="tx1"/>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Rectangle 30">
              <a:extLst>
                <a:ext uri="{FF2B5EF4-FFF2-40B4-BE49-F238E27FC236}">
                  <a16:creationId xmlns:a16="http://schemas.microsoft.com/office/drawing/2014/main" id="{102808D9-3692-4351-BABE-CDDA53D0D7CB}"/>
                </a:ext>
              </a:extLst>
            </p:cNvPr>
            <p:cNvSpPr>
              <a:spLocks noChangeArrowheads="1"/>
            </p:cNvSpPr>
            <p:nvPr/>
          </p:nvSpPr>
          <p:spPr bwMode="auto">
            <a:xfrm>
              <a:off x="7029251" y="1016638"/>
              <a:ext cx="415180" cy="42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a:t>
              </a:r>
            </a:p>
          </p:txBody>
        </p:sp>
        <p:sp>
          <p:nvSpPr>
            <p:cNvPr id="62" name="Rectangle 41">
              <a:extLst>
                <a:ext uri="{FF2B5EF4-FFF2-40B4-BE49-F238E27FC236}">
                  <a16:creationId xmlns:a16="http://schemas.microsoft.com/office/drawing/2014/main" id="{7E62A841-2A50-43EF-864F-061AE43F08E7}"/>
                </a:ext>
              </a:extLst>
            </p:cNvPr>
            <p:cNvSpPr>
              <a:spLocks noChangeArrowheads="1"/>
            </p:cNvSpPr>
            <p:nvPr/>
          </p:nvSpPr>
          <p:spPr bwMode="auto">
            <a:xfrm>
              <a:off x="7183670" y="1708430"/>
              <a:ext cx="360678" cy="427468"/>
            </a:xfrm>
            <a:prstGeom prst="rect">
              <a:avLst/>
            </a:prstGeom>
            <a:solidFill>
              <a:srgbClr val="F9F1E4"/>
            </a:solidFill>
            <a:ln>
              <a:noFill/>
            </a:ln>
          </p:spPr>
          <p:txBody>
            <a:bodyPr wrap="none" lIns="120651" tIns="59267" rIns="120651" bIns="59267">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b="1">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p>
          </p:txBody>
        </p:sp>
      </p:grpSp>
      <p:grpSp>
        <p:nvGrpSpPr>
          <p:cNvPr id="63" name="Group 42">
            <a:extLst>
              <a:ext uri="{FF2B5EF4-FFF2-40B4-BE49-F238E27FC236}">
                <a16:creationId xmlns:a16="http://schemas.microsoft.com/office/drawing/2014/main" id="{2B686032-19DA-4F59-98D4-73CE42AA0B36}"/>
              </a:ext>
            </a:extLst>
          </p:cNvPr>
          <p:cNvGrpSpPr>
            <a:grpSpLocks/>
          </p:cNvGrpSpPr>
          <p:nvPr/>
        </p:nvGrpSpPr>
        <p:grpSpPr bwMode="auto">
          <a:xfrm>
            <a:off x="7391916" y="753527"/>
            <a:ext cx="1473147" cy="1280124"/>
            <a:chOff x="3861" y="1162"/>
            <a:chExt cx="954" cy="829"/>
          </a:xfrm>
        </p:grpSpPr>
        <p:sp>
          <p:nvSpPr>
            <p:cNvPr id="64" name="AutoShape 43">
              <a:extLst>
                <a:ext uri="{FF2B5EF4-FFF2-40B4-BE49-F238E27FC236}">
                  <a16:creationId xmlns:a16="http://schemas.microsoft.com/office/drawing/2014/main" id="{4FD0C2A1-2CD1-4895-86E1-6EE9C5080986}"/>
                </a:ext>
              </a:extLst>
            </p:cNvPr>
            <p:cNvSpPr>
              <a:spLocks noChangeArrowheads="1"/>
            </p:cNvSpPr>
            <p:nvPr/>
          </p:nvSpPr>
          <p:spPr bwMode="auto">
            <a:xfrm flipH="1">
              <a:off x="3861" y="1171"/>
              <a:ext cx="924" cy="225"/>
            </a:xfrm>
            <a:prstGeom prst="roundRect">
              <a:avLst>
                <a:gd name="adj" fmla="val 35417"/>
              </a:avLst>
            </a:prstGeom>
            <a:solidFill>
              <a:srgbClr val="FFC000"/>
            </a:solidFill>
            <a:ln w="19050">
              <a:no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Text Box 44">
              <a:extLst>
                <a:ext uri="{FF2B5EF4-FFF2-40B4-BE49-F238E27FC236}">
                  <a16:creationId xmlns:a16="http://schemas.microsoft.com/office/drawing/2014/main" id="{FAA18760-B176-444C-AA49-1928E69F4BC2}"/>
                </a:ext>
              </a:extLst>
            </p:cNvPr>
            <p:cNvSpPr txBox="1">
              <a:spLocks noChangeArrowheads="1"/>
            </p:cNvSpPr>
            <p:nvPr/>
          </p:nvSpPr>
          <p:spPr bwMode="auto">
            <a:xfrm>
              <a:off x="3878" y="1162"/>
              <a:ext cx="93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发送数据</a:t>
              </a:r>
            </a:p>
          </p:txBody>
        </p:sp>
        <p:sp>
          <p:nvSpPr>
            <p:cNvPr id="66" name="Line 45">
              <a:extLst>
                <a:ext uri="{FF2B5EF4-FFF2-40B4-BE49-F238E27FC236}">
                  <a16:creationId xmlns:a16="http://schemas.microsoft.com/office/drawing/2014/main" id="{34F9B912-770A-490E-B6F9-56C4E0AEC750}"/>
                </a:ext>
              </a:extLst>
            </p:cNvPr>
            <p:cNvSpPr>
              <a:spLocks noChangeShapeType="1"/>
            </p:cNvSpPr>
            <p:nvPr/>
          </p:nvSpPr>
          <p:spPr bwMode="auto">
            <a:xfrm>
              <a:off x="4377" y="1389"/>
              <a:ext cx="427" cy="602"/>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7" name="Group 46">
            <a:extLst>
              <a:ext uri="{FF2B5EF4-FFF2-40B4-BE49-F238E27FC236}">
                <a16:creationId xmlns:a16="http://schemas.microsoft.com/office/drawing/2014/main" id="{8ADF294C-0A9A-435E-8842-A5F64DAADC43}"/>
              </a:ext>
            </a:extLst>
          </p:cNvPr>
          <p:cNvGrpSpPr>
            <a:grpSpLocks/>
          </p:cNvGrpSpPr>
          <p:nvPr/>
        </p:nvGrpSpPr>
        <p:grpSpPr bwMode="auto">
          <a:xfrm>
            <a:off x="2955490" y="1786581"/>
            <a:ext cx="1562711" cy="1392851"/>
            <a:chOff x="988" y="1831"/>
            <a:chExt cx="1012" cy="902"/>
          </a:xfrm>
        </p:grpSpPr>
        <p:sp>
          <p:nvSpPr>
            <p:cNvPr id="68" name="Line 47">
              <a:extLst>
                <a:ext uri="{FF2B5EF4-FFF2-40B4-BE49-F238E27FC236}">
                  <a16:creationId xmlns:a16="http://schemas.microsoft.com/office/drawing/2014/main" id="{81047FBE-C877-4FDB-B435-1ADF88F04D69}"/>
                </a:ext>
              </a:extLst>
            </p:cNvPr>
            <p:cNvSpPr>
              <a:spLocks noChangeShapeType="1"/>
            </p:cNvSpPr>
            <p:nvPr/>
          </p:nvSpPr>
          <p:spPr bwMode="auto">
            <a:xfrm flipH="1">
              <a:off x="988" y="2256"/>
              <a:ext cx="340" cy="365"/>
            </a:xfrm>
            <a:prstGeom prst="line">
              <a:avLst/>
            </a:prstGeom>
            <a:noFill/>
            <a:ln w="28575">
              <a:no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AutoShape 48">
              <a:extLst>
                <a:ext uri="{FF2B5EF4-FFF2-40B4-BE49-F238E27FC236}">
                  <a16:creationId xmlns:a16="http://schemas.microsoft.com/office/drawing/2014/main" id="{E9CA88E3-50FC-4442-A823-9A3144E32573}"/>
                </a:ext>
              </a:extLst>
            </p:cNvPr>
            <p:cNvSpPr>
              <a:spLocks noChangeArrowheads="1"/>
            </p:cNvSpPr>
            <p:nvPr/>
          </p:nvSpPr>
          <p:spPr bwMode="auto">
            <a:xfrm>
              <a:off x="992" y="1831"/>
              <a:ext cx="1008" cy="902"/>
            </a:xfrm>
            <a:prstGeom prst="irregularSeal1">
              <a:avLst/>
            </a:prstGeom>
            <a:solidFill>
              <a:srgbClr val="009FF6"/>
            </a:solidFill>
            <a:ln w="19050">
              <a:no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49">
              <a:extLst>
                <a:ext uri="{FF2B5EF4-FFF2-40B4-BE49-F238E27FC236}">
                  <a16:creationId xmlns:a16="http://schemas.microsoft.com/office/drawing/2014/main" id="{DD455EBE-F58A-457D-97BD-C8A6A6CB3172}"/>
                </a:ext>
              </a:extLst>
            </p:cNvPr>
            <p:cNvSpPr txBox="1">
              <a:spLocks noChangeArrowheads="1"/>
            </p:cNvSpPr>
            <p:nvPr/>
          </p:nvSpPr>
          <p:spPr bwMode="auto">
            <a:xfrm>
              <a:off x="1169" y="2036"/>
              <a:ext cx="618" cy="45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检测</a:t>
              </a:r>
            </a:p>
            <a:p>
              <a:pPr>
                <a:spcBef>
                  <a:spcPct val="0"/>
                </a:spcBef>
                <a:buClrTx/>
                <a:buSzTx/>
                <a:buFontTx/>
                <a:buNone/>
              </a:pPr>
              <a:r>
                <a:rPr kumimoji="1"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到冲突</a:t>
              </a:r>
            </a:p>
          </p:txBody>
        </p:sp>
      </p:grpSp>
      <p:grpSp>
        <p:nvGrpSpPr>
          <p:cNvPr id="71" name="Group 50">
            <a:extLst>
              <a:ext uri="{FF2B5EF4-FFF2-40B4-BE49-F238E27FC236}">
                <a16:creationId xmlns:a16="http://schemas.microsoft.com/office/drawing/2014/main" id="{5F0795E8-95D6-41A0-8AC4-79125C56D405}"/>
              </a:ext>
            </a:extLst>
          </p:cNvPr>
          <p:cNvGrpSpPr>
            <a:grpSpLocks/>
          </p:cNvGrpSpPr>
          <p:nvPr/>
        </p:nvGrpSpPr>
        <p:grpSpPr bwMode="auto">
          <a:xfrm>
            <a:off x="5945022" y="880150"/>
            <a:ext cx="1731027" cy="1358879"/>
            <a:chOff x="2925" y="1207"/>
            <a:chExt cx="1121" cy="880"/>
          </a:xfrm>
        </p:grpSpPr>
        <p:sp>
          <p:nvSpPr>
            <p:cNvPr id="72" name="Line 51">
              <a:extLst>
                <a:ext uri="{FF2B5EF4-FFF2-40B4-BE49-F238E27FC236}">
                  <a16:creationId xmlns:a16="http://schemas.microsoft.com/office/drawing/2014/main" id="{51FEE82B-D3DA-4682-8830-0A56A2DC586A}"/>
                </a:ext>
              </a:extLst>
            </p:cNvPr>
            <p:cNvSpPr>
              <a:spLocks noChangeShapeType="1"/>
            </p:cNvSpPr>
            <p:nvPr/>
          </p:nvSpPr>
          <p:spPr bwMode="auto">
            <a:xfrm>
              <a:off x="3787" y="1706"/>
              <a:ext cx="232" cy="381"/>
            </a:xfrm>
            <a:prstGeom prst="line">
              <a:avLst/>
            </a:prstGeom>
            <a:noFill/>
            <a:ln w="28575">
              <a:no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3" name="Group 52">
              <a:extLst>
                <a:ext uri="{FF2B5EF4-FFF2-40B4-BE49-F238E27FC236}">
                  <a16:creationId xmlns:a16="http://schemas.microsoft.com/office/drawing/2014/main" id="{2F94395B-72EF-4C4A-B3D8-3CAD5E8AA9FF}"/>
                </a:ext>
              </a:extLst>
            </p:cNvPr>
            <p:cNvGrpSpPr>
              <a:grpSpLocks/>
            </p:cNvGrpSpPr>
            <p:nvPr/>
          </p:nvGrpSpPr>
          <p:grpSpPr bwMode="auto">
            <a:xfrm>
              <a:off x="2925" y="1207"/>
              <a:ext cx="1121" cy="681"/>
              <a:chOff x="3514" y="2256"/>
              <a:chExt cx="1121" cy="681"/>
            </a:xfrm>
          </p:grpSpPr>
          <p:sp>
            <p:nvSpPr>
              <p:cNvPr id="74" name="AutoShape 53">
                <a:extLst>
                  <a:ext uri="{FF2B5EF4-FFF2-40B4-BE49-F238E27FC236}">
                    <a16:creationId xmlns:a16="http://schemas.microsoft.com/office/drawing/2014/main" id="{304FAAE9-336D-49F6-BDE8-9C9F2B403980}"/>
                  </a:ext>
                </a:extLst>
              </p:cNvPr>
              <p:cNvSpPr>
                <a:spLocks noChangeArrowheads="1"/>
              </p:cNvSpPr>
              <p:nvPr/>
            </p:nvSpPr>
            <p:spPr bwMode="auto">
              <a:xfrm>
                <a:off x="3514" y="2256"/>
                <a:ext cx="1121" cy="681"/>
              </a:xfrm>
              <a:prstGeom prst="irregularSeal1">
                <a:avLst/>
              </a:prstGeom>
              <a:solidFill>
                <a:srgbClr val="009FF6"/>
              </a:solidFill>
              <a:ln w="19050">
                <a:no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54">
                <a:extLst>
                  <a:ext uri="{FF2B5EF4-FFF2-40B4-BE49-F238E27FC236}">
                    <a16:creationId xmlns:a16="http://schemas.microsoft.com/office/drawing/2014/main" id="{7F23AA23-E8EF-474C-BBDF-8A901EF6CCC9}"/>
                  </a:ext>
                </a:extLst>
              </p:cNvPr>
              <p:cNvSpPr txBox="1">
                <a:spLocks noChangeArrowheads="1"/>
              </p:cNvSpPr>
              <p:nvPr/>
            </p:nvSpPr>
            <p:spPr bwMode="auto">
              <a:xfrm>
                <a:off x="3701" y="2427"/>
                <a:ext cx="784" cy="25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开始冲突</a:t>
                </a:r>
              </a:p>
            </p:txBody>
          </p:sp>
        </p:grpSp>
      </p:grpSp>
      <p:grpSp>
        <p:nvGrpSpPr>
          <p:cNvPr id="76" name="Group 55">
            <a:extLst>
              <a:ext uri="{FF2B5EF4-FFF2-40B4-BE49-F238E27FC236}">
                <a16:creationId xmlns:a16="http://schemas.microsoft.com/office/drawing/2014/main" id="{D0C650FB-7721-475B-BCBB-C2EFB4EA9331}"/>
              </a:ext>
            </a:extLst>
          </p:cNvPr>
          <p:cNvGrpSpPr>
            <a:grpSpLocks/>
          </p:cNvGrpSpPr>
          <p:nvPr/>
        </p:nvGrpSpPr>
        <p:grpSpPr bwMode="auto">
          <a:xfrm>
            <a:off x="8909849" y="1437597"/>
            <a:ext cx="889447" cy="3228881"/>
            <a:chOff x="4844" y="1605"/>
            <a:chExt cx="576" cy="2091"/>
          </a:xfrm>
        </p:grpSpPr>
        <p:sp>
          <p:nvSpPr>
            <p:cNvPr id="77" name="Line 56">
              <a:extLst>
                <a:ext uri="{FF2B5EF4-FFF2-40B4-BE49-F238E27FC236}">
                  <a16:creationId xmlns:a16="http://schemas.microsoft.com/office/drawing/2014/main" id="{E78DFEDE-F27C-4DDB-8B19-7D4F1FE5FE8D}"/>
                </a:ext>
              </a:extLst>
            </p:cNvPr>
            <p:cNvSpPr>
              <a:spLocks noChangeShapeType="1"/>
            </p:cNvSpPr>
            <p:nvPr/>
          </p:nvSpPr>
          <p:spPr bwMode="auto">
            <a:xfrm>
              <a:off x="4844" y="36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Line 57">
              <a:extLst>
                <a:ext uri="{FF2B5EF4-FFF2-40B4-BE49-F238E27FC236}">
                  <a16:creationId xmlns:a16="http://schemas.microsoft.com/office/drawing/2014/main" id="{78D0F14A-B1F0-49CF-B81F-AB7EB886CEAC}"/>
                </a:ext>
              </a:extLst>
            </p:cNvPr>
            <p:cNvSpPr>
              <a:spLocks noChangeShapeType="1"/>
            </p:cNvSpPr>
            <p:nvPr/>
          </p:nvSpPr>
          <p:spPr bwMode="auto">
            <a:xfrm>
              <a:off x="5238" y="1605"/>
              <a:ext cx="0" cy="2083"/>
            </a:xfrm>
            <a:prstGeom prst="line">
              <a:avLst/>
            </a:prstGeom>
            <a:noFill/>
            <a:ln w="2857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Text Box 58">
              <a:extLst>
                <a:ext uri="{FF2B5EF4-FFF2-40B4-BE49-F238E27FC236}">
                  <a16:creationId xmlns:a16="http://schemas.microsoft.com/office/drawing/2014/main" id="{999BE78E-7220-46ED-BABD-CB548BD8694D}"/>
                </a:ext>
              </a:extLst>
            </p:cNvPr>
            <p:cNvSpPr txBox="1">
              <a:spLocks noChangeArrowheads="1"/>
            </p:cNvSpPr>
            <p:nvPr/>
          </p:nvSpPr>
          <p:spPr bwMode="auto">
            <a:xfrm>
              <a:off x="5091" y="2034"/>
              <a:ext cx="286" cy="1256"/>
            </a:xfrm>
            <a:prstGeom prst="rect">
              <a:avLst/>
            </a:prstGeom>
            <a:solidFill>
              <a:srgbClr val="F9F1E4"/>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信</a:t>
              </a:r>
            </a:p>
            <a:p>
              <a:pPr>
                <a:spcBef>
                  <a:spcPct val="0"/>
                </a:spcBef>
                <a:buClrTx/>
                <a:buSzTx/>
                <a:buFontTx/>
                <a:buNone/>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道</a:t>
              </a:r>
            </a:p>
            <a:p>
              <a:pPr>
                <a:spcBef>
                  <a:spcPct val="0"/>
                </a:spcBef>
                <a:buClrTx/>
                <a:buSzTx/>
                <a:buFontTx/>
                <a:buNone/>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占</a:t>
              </a:r>
            </a:p>
            <a:p>
              <a:pPr>
                <a:spcBef>
                  <a:spcPct val="0"/>
                </a:spcBef>
                <a:buClrTx/>
                <a:buSzTx/>
                <a:buFontTx/>
                <a:buNone/>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用</a:t>
              </a:r>
            </a:p>
            <a:p>
              <a:pPr>
                <a:spcBef>
                  <a:spcPct val="0"/>
                </a:spcBef>
                <a:buClrTx/>
                <a:buSzTx/>
                <a:buFontTx/>
                <a:buNone/>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时</a:t>
              </a:r>
            </a:p>
            <a:p>
              <a:pPr>
                <a:spcBef>
                  <a:spcPct val="0"/>
                </a:spcBef>
                <a:buClrTx/>
                <a:buSzTx/>
                <a:buFontTx/>
                <a:buNone/>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间</a:t>
              </a:r>
            </a:p>
          </p:txBody>
        </p:sp>
      </p:grpSp>
      <p:grpSp>
        <p:nvGrpSpPr>
          <p:cNvPr id="80" name="Group 59">
            <a:extLst>
              <a:ext uri="{FF2B5EF4-FFF2-40B4-BE49-F238E27FC236}">
                <a16:creationId xmlns:a16="http://schemas.microsoft.com/office/drawing/2014/main" id="{38C8F225-1EC0-4D9A-A6BA-487D40F86454}"/>
              </a:ext>
            </a:extLst>
          </p:cNvPr>
          <p:cNvGrpSpPr>
            <a:grpSpLocks/>
          </p:cNvGrpSpPr>
          <p:nvPr/>
        </p:nvGrpSpPr>
        <p:grpSpPr bwMode="auto">
          <a:xfrm>
            <a:off x="3004905" y="753525"/>
            <a:ext cx="1587417" cy="701059"/>
            <a:chOff x="1020" y="1162"/>
            <a:chExt cx="1028" cy="454"/>
          </a:xfrm>
        </p:grpSpPr>
        <p:sp>
          <p:nvSpPr>
            <p:cNvPr id="81" name="AutoShape 60">
              <a:extLst>
                <a:ext uri="{FF2B5EF4-FFF2-40B4-BE49-F238E27FC236}">
                  <a16:creationId xmlns:a16="http://schemas.microsoft.com/office/drawing/2014/main" id="{425A1B2F-3E06-4EDD-9511-AF2653FA94DD}"/>
                </a:ext>
              </a:extLst>
            </p:cNvPr>
            <p:cNvSpPr>
              <a:spLocks noChangeArrowheads="1"/>
            </p:cNvSpPr>
            <p:nvPr/>
          </p:nvSpPr>
          <p:spPr bwMode="auto">
            <a:xfrm flipH="1">
              <a:off x="1111" y="1171"/>
              <a:ext cx="924" cy="225"/>
            </a:xfrm>
            <a:prstGeom prst="roundRect">
              <a:avLst>
                <a:gd name="adj" fmla="val 35417"/>
              </a:avLst>
            </a:prstGeom>
            <a:solidFill>
              <a:srgbClr val="FFC000"/>
            </a:solidFill>
            <a:ln w="19050">
              <a:no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67">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61">
              <a:extLst>
                <a:ext uri="{FF2B5EF4-FFF2-40B4-BE49-F238E27FC236}">
                  <a16:creationId xmlns:a16="http://schemas.microsoft.com/office/drawing/2014/main" id="{4D9265F2-AFA8-4117-8A45-8FF3F1E0F93A}"/>
                </a:ext>
              </a:extLst>
            </p:cNvPr>
            <p:cNvSpPr txBox="1">
              <a:spLocks noChangeArrowheads="1"/>
            </p:cNvSpPr>
            <p:nvPr/>
          </p:nvSpPr>
          <p:spPr bwMode="auto">
            <a:xfrm>
              <a:off x="1111" y="1162"/>
              <a:ext cx="93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发送数据</a:t>
              </a:r>
            </a:p>
          </p:txBody>
        </p:sp>
        <p:sp>
          <p:nvSpPr>
            <p:cNvPr id="83" name="Line 62">
              <a:extLst>
                <a:ext uri="{FF2B5EF4-FFF2-40B4-BE49-F238E27FC236}">
                  <a16:creationId xmlns:a16="http://schemas.microsoft.com/office/drawing/2014/main" id="{7B341298-DCE4-4A91-AC85-6DD3E9093F72}"/>
                </a:ext>
              </a:extLst>
            </p:cNvPr>
            <p:cNvSpPr>
              <a:spLocks noChangeShapeType="1"/>
            </p:cNvSpPr>
            <p:nvPr/>
          </p:nvSpPr>
          <p:spPr bwMode="auto">
            <a:xfrm flipH="1">
              <a:off x="1020" y="1389"/>
              <a:ext cx="409" cy="227"/>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4" name="Line 63">
            <a:extLst>
              <a:ext uri="{FF2B5EF4-FFF2-40B4-BE49-F238E27FC236}">
                <a16:creationId xmlns:a16="http://schemas.microsoft.com/office/drawing/2014/main" id="{A3EE44FA-AD63-4F05-9A73-4B264554905E}"/>
              </a:ext>
            </a:extLst>
          </p:cNvPr>
          <p:cNvSpPr>
            <a:spLocks noChangeShapeType="1"/>
          </p:cNvSpPr>
          <p:nvPr/>
        </p:nvSpPr>
        <p:spPr bwMode="auto">
          <a:xfrm flipH="1">
            <a:off x="2949314" y="2033651"/>
            <a:ext cx="5861705" cy="980555"/>
          </a:xfrm>
          <a:prstGeom prst="line">
            <a:avLst/>
          </a:prstGeom>
          <a:noFill/>
          <a:ln w="57150">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1440" tIns="45720" rIns="91440" bIns="45720" anchor="ct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4" name="Text Box 79">
            <a:extLst>
              <a:ext uri="{FF2B5EF4-FFF2-40B4-BE49-F238E27FC236}">
                <a16:creationId xmlns:a16="http://schemas.microsoft.com/office/drawing/2014/main" id="{11D8E694-3604-4009-B2E9-F86E90C95EC9}"/>
              </a:ext>
            </a:extLst>
          </p:cNvPr>
          <p:cNvSpPr txBox="1">
            <a:spLocks noChangeArrowheads="1"/>
          </p:cNvSpPr>
          <p:nvPr/>
        </p:nvSpPr>
        <p:spPr bwMode="auto">
          <a:xfrm>
            <a:off x="2052349" y="5337648"/>
            <a:ext cx="8453975"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也能够检测到冲突，并立即停止发送数据帧，接着就发送干扰信号。这里为了简单起见，只画出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发送干扰信号的情况。</a:t>
            </a:r>
          </a:p>
        </p:txBody>
      </p:sp>
    </p:spTree>
    <p:extLst>
      <p:ext uri="{BB962C8B-B14F-4D97-AF65-F5344CB8AC3E}">
        <p14:creationId xmlns:p14="http://schemas.microsoft.com/office/powerpoint/2010/main" val="151469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up)">
                                      <p:cBhvr>
                                        <p:cTn id="17" dur="500"/>
                                        <p:tgtEl>
                                          <p:spTgt spid="52"/>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par>
                          <p:cTn id="22" fill="hold">
                            <p:stCondLst>
                              <p:cond delay="2000"/>
                            </p:stCondLst>
                            <p:childTnLst>
                              <p:par>
                                <p:cTn id="23" presetID="16" presetClass="entr" presetSubtype="42"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outHorizontal)">
                                      <p:cBhvr>
                                        <p:cTn id="25" dur="500"/>
                                        <p:tgtEl>
                                          <p:spTgt spid="5"/>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ipe(up)">
                                      <p:cBhvr>
                                        <p:cTn id="33" dur="500"/>
                                        <p:tgtEl>
                                          <p:spTgt spid="80"/>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18000"/>
                                        <p:tgtEl>
                                          <p:spTgt spid="16"/>
                                        </p:tgtEl>
                                      </p:cBhvr>
                                    </p:animEffect>
                                  </p:childTnLst>
                                </p:cTn>
                              </p:par>
                              <p:par>
                                <p:cTn id="38" presetID="1" presetClass="entr" presetSubtype="0" fill="hold" nodeType="withEffect">
                                  <p:stCondLst>
                                    <p:cond delay="3500"/>
                                  </p:stCondLst>
                                  <p:childTnLst>
                                    <p:set>
                                      <p:cBhvr>
                                        <p:cTn id="39" dur="1" fill="hold">
                                          <p:stCondLst>
                                            <p:cond delay="0"/>
                                          </p:stCondLst>
                                        </p:cTn>
                                        <p:tgtEl>
                                          <p:spTgt spid="63"/>
                                        </p:tgtEl>
                                        <p:attrNameLst>
                                          <p:attrName>style.visibility</p:attrName>
                                        </p:attrNameLst>
                                      </p:cBhvr>
                                      <p:to>
                                        <p:strVal val="visible"/>
                                      </p:to>
                                    </p:set>
                                  </p:childTnLst>
                                </p:cTn>
                              </p:par>
                              <p:par>
                                <p:cTn id="40" presetID="22" presetClass="entr" presetSubtype="2" fill="hold" grpId="0" nodeType="withEffect">
                                  <p:stCondLst>
                                    <p:cond delay="3500"/>
                                  </p:stCondLst>
                                  <p:childTnLst>
                                    <p:set>
                                      <p:cBhvr>
                                        <p:cTn id="41" dur="1" fill="hold">
                                          <p:stCondLst>
                                            <p:cond delay="0"/>
                                          </p:stCondLst>
                                        </p:cTn>
                                        <p:tgtEl>
                                          <p:spTgt spid="84"/>
                                        </p:tgtEl>
                                        <p:attrNameLst>
                                          <p:attrName>style.visibility</p:attrName>
                                        </p:attrNameLst>
                                      </p:cBhvr>
                                      <p:to>
                                        <p:strVal val="visible"/>
                                      </p:to>
                                    </p:set>
                                    <p:animEffect transition="in" filter="wipe(right)">
                                      <p:cBhvr>
                                        <p:cTn id="42" dur="5000"/>
                                        <p:tgtEl>
                                          <p:spTgt spid="84"/>
                                        </p:tgtEl>
                                      </p:cBhvr>
                                    </p:animEffect>
                                  </p:childTnLst>
                                </p:cTn>
                              </p:par>
                              <p:par>
                                <p:cTn id="43" presetID="1" presetClass="entr" presetSubtype="0" fill="hold" nodeType="withEffect">
                                  <p:stCondLst>
                                    <p:cond delay="4000"/>
                                  </p:stCondLst>
                                  <p:childTnLst>
                                    <p:set>
                                      <p:cBhvr>
                                        <p:cTn id="44" dur="1" fill="hold">
                                          <p:stCondLst>
                                            <p:cond delay="0"/>
                                          </p:stCondLst>
                                        </p:cTn>
                                        <p:tgtEl>
                                          <p:spTgt spid="71"/>
                                        </p:tgtEl>
                                        <p:attrNameLst>
                                          <p:attrName>style.visibility</p:attrName>
                                        </p:attrNameLst>
                                      </p:cBhvr>
                                      <p:to>
                                        <p:strVal val="visible"/>
                                      </p:to>
                                    </p:set>
                                  </p:childTnLst>
                                </p:cTn>
                              </p:par>
                              <p:par>
                                <p:cTn id="45" presetID="35" presetClass="emph" presetSubtype="0" repeatCount="4000" fill="hold" nodeType="withEffect">
                                  <p:stCondLst>
                                    <p:cond delay="4000"/>
                                  </p:stCondLst>
                                  <p:childTnLst>
                                    <p:anim calcmode="discrete" valueType="str">
                                      <p:cBhvr>
                                        <p:cTn id="46" dur="1000" fill="hold"/>
                                        <p:tgtEl>
                                          <p:spTgt spid="71"/>
                                        </p:tgtEl>
                                        <p:attrNameLst>
                                          <p:attrName>style.visibility</p:attrName>
                                        </p:attrNameLst>
                                      </p:cBhvr>
                                      <p:tavLst>
                                        <p:tav tm="0">
                                          <p:val>
                                            <p:strVal val="hidden"/>
                                          </p:val>
                                        </p:tav>
                                        <p:tav tm="50000">
                                          <p:val>
                                            <p:strVal val="visible"/>
                                          </p:val>
                                        </p:tav>
                                      </p:tavLst>
                                    </p:anim>
                                  </p:childTnLst>
                                </p:cTn>
                              </p:par>
                              <p:par>
                                <p:cTn id="47" presetID="1" presetClass="entr" presetSubtype="0" fill="hold" nodeType="withEffect">
                                  <p:stCondLst>
                                    <p:cond delay="8700"/>
                                  </p:stCondLst>
                                  <p:childTnLst>
                                    <p:set>
                                      <p:cBhvr>
                                        <p:cTn id="48" dur="1" fill="hold">
                                          <p:stCondLst>
                                            <p:cond delay="0"/>
                                          </p:stCondLst>
                                        </p:cTn>
                                        <p:tgtEl>
                                          <p:spTgt spid="67"/>
                                        </p:tgtEl>
                                        <p:attrNameLst>
                                          <p:attrName>style.visibility</p:attrName>
                                        </p:attrNameLst>
                                      </p:cBhvr>
                                      <p:to>
                                        <p:strVal val="visible"/>
                                      </p:to>
                                    </p:set>
                                  </p:childTnLst>
                                </p:cTn>
                              </p:par>
                            </p:childTnLst>
                          </p:cTn>
                        </p:par>
                        <p:par>
                          <p:cTn id="49" fill="hold">
                            <p:stCondLst>
                              <p:cond delay="21500"/>
                            </p:stCondLst>
                            <p:childTnLst>
                              <p:par>
                                <p:cTn id="50" presetID="1" presetClass="entr" presetSubtype="0" fill="hold" nodeType="afterEffect">
                                  <p:stCondLst>
                                    <p:cond delay="0"/>
                                  </p:stCondLst>
                                  <p:childTnLst>
                                    <p:set>
                                      <p:cBhvr>
                                        <p:cTn id="51" dur="1" fill="hold">
                                          <p:stCondLst>
                                            <p:cond delay="0"/>
                                          </p:stCondLst>
                                        </p:cTn>
                                        <p:tgtEl>
                                          <p:spTgt spid="76"/>
                                        </p:tgtEl>
                                        <p:attrNameLst>
                                          <p:attrName>style.visibility</p:attrName>
                                        </p:attrNameLst>
                                      </p:cBhvr>
                                      <p:to>
                                        <p:strVal val="visible"/>
                                      </p:to>
                                    </p:set>
                                  </p:childTnLst>
                                </p:cTn>
                              </p:par>
                            </p:childTnLst>
                          </p:cTn>
                        </p:par>
                        <p:par>
                          <p:cTn id="52" fill="hold">
                            <p:stCondLst>
                              <p:cond delay="21500"/>
                            </p:stCondLst>
                            <p:childTnLst>
                              <p:par>
                                <p:cTn id="53" presetID="35" presetClass="emph" presetSubtype="0" repeatCount="4000" fill="hold" nodeType="afterEffect">
                                  <p:stCondLst>
                                    <p:cond delay="0"/>
                                  </p:stCondLst>
                                  <p:childTnLst>
                                    <p:anim calcmode="discrete" valueType="str">
                                      <p:cBhvr>
                                        <p:cTn id="54" dur="1000" fill="hold"/>
                                        <p:tgtEl>
                                          <p:spTgt spid="76"/>
                                        </p:tgtEl>
                                        <p:attrNameLst>
                                          <p:attrName>style.visibility</p:attrName>
                                        </p:attrNameLst>
                                      </p:cBhvr>
                                      <p:tavLst>
                                        <p:tav tm="0">
                                          <p:val>
                                            <p:strVal val="hidden"/>
                                          </p:val>
                                        </p:tav>
                                        <p:tav tm="50000">
                                          <p:val>
                                            <p:strVal val="visible"/>
                                          </p:val>
                                        </p:tav>
                                      </p:tavLst>
                                    </p:anim>
                                  </p:childTnLst>
                                </p:cTn>
                              </p:par>
                            </p:childTnLst>
                          </p:cTn>
                        </p:par>
                        <p:par>
                          <p:cTn id="55" fill="hold">
                            <p:stCondLst>
                              <p:cond delay="25500"/>
                            </p:stCondLst>
                            <p:childTnLst>
                              <p:par>
                                <p:cTn id="56" presetID="22" presetClass="entr" presetSubtype="8" fill="hold" grpId="0" nodeType="afterEffect">
                                  <p:stCondLst>
                                    <p:cond delay="0"/>
                                  </p:stCondLst>
                                  <p:childTnLst>
                                    <p:set>
                                      <p:cBhvr>
                                        <p:cTn id="57" dur="1" fill="hold">
                                          <p:stCondLst>
                                            <p:cond delay="0"/>
                                          </p:stCondLst>
                                        </p:cTn>
                                        <p:tgtEl>
                                          <p:spTgt spid="144"/>
                                        </p:tgtEl>
                                        <p:attrNameLst>
                                          <p:attrName>style.visibility</p:attrName>
                                        </p:attrNameLst>
                                      </p:cBhvr>
                                      <p:to>
                                        <p:strVal val="visible"/>
                                      </p:to>
                                    </p:set>
                                    <p:animEffect transition="in" filter="wipe(left)">
                                      <p:cBhvr>
                                        <p:cTn id="5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0" grpId="0"/>
      <p:bldP spid="61" grpId="0" animBg="1"/>
      <p:bldP spid="84" grpId="0" animBg="1"/>
      <p:bldP spid="1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Box 79">
            <a:extLst>
              <a:ext uri="{FF2B5EF4-FFF2-40B4-BE49-F238E27FC236}">
                <a16:creationId xmlns:a16="http://schemas.microsoft.com/office/drawing/2014/main" id="{BCB3D7AF-DB77-4051-9C32-2FCC0243EA44}"/>
              </a:ext>
            </a:extLst>
          </p:cNvPr>
          <p:cNvSpPr txBox="1">
            <a:spLocks noChangeArrowheads="1"/>
          </p:cNvSpPr>
          <p:nvPr/>
        </p:nvSpPr>
        <p:spPr bwMode="auto">
          <a:xfrm>
            <a:off x="1080815" y="2090553"/>
            <a:ext cx="9863632"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最先发送数据帧的站，在发送数据帧后至多经过时间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（两倍的端到端往返时延）就可知道发送的数据帧是否遭受了碰撞。</a:t>
            </a:r>
          </a:p>
        </p:txBody>
      </p:sp>
      <p:grpSp>
        <p:nvGrpSpPr>
          <p:cNvPr id="14" name="组合 13">
            <a:extLst>
              <a:ext uri="{FF2B5EF4-FFF2-40B4-BE49-F238E27FC236}">
                <a16:creationId xmlns:a16="http://schemas.microsoft.com/office/drawing/2014/main" id="{4800CED9-600A-4922-AB47-4168B114C1E8}"/>
              </a:ext>
            </a:extLst>
          </p:cNvPr>
          <p:cNvGrpSpPr/>
          <p:nvPr/>
        </p:nvGrpSpPr>
        <p:grpSpPr>
          <a:xfrm>
            <a:off x="1869420" y="3505544"/>
            <a:ext cx="8746648" cy="931373"/>
            <a:chOff x="1791494" y="2570699"/>
            <a:chExt cx="5638006" cy="1155050"/>
          </a:xfrm>
        </p:grpSpPr>
        <p:sp>
          <p:nvSpPr>
            <p:cNvPr id="15" name="矩形: 圆角 14">
              <a:extLst>
                <a:ext uri="{FF2B5EF4-FFF2-40B4-BE49-F238E27FC236}">
                  <a16:creationId xmlns:a16="http://schemas.microsoft.com/office/drawing/2014/main" id="{E5542776-83C7-45DC-9917-F0C6343A86AE}"/>
                </a:ext>
              </a:extLst>
            </p:cNvPr>
            <p:cNvSpPr/>
            <p:nvPr/>
          </p:nvSpPr>
          <p:spPr>
            <a:xfrm>
              <a:off x="1791494" y="2570699"/>
              <a:ext cx="5638006" cy="11550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tx1"/>
                </a:solidFill>
              </a:endParaRPr>
            </a:p>
          </p:txBody>
        </p:sp>
        <p:sp>
          <p:nvSpPr>
            <p:cNvPr id="16" name="文本框 15">
              <a:extLst>
                <a:ext uri="{FF2B5EF4-FFF2-40B4-BE49-F238E27FC236}">
                  <a16:creationId xmlns:a16="http://schemas.microsoft.com/office/drawing/2014/main" id="{300A6C5E-1ED4-4395-90B4-65351A418590}"/>
                </a:ext>
              </a:extLst>
            </p:cNvPr>
            <p:cNvSpPr txBox="1"/>
            <p:nvPr/>
          </p:nvSpPr>
          <p:spPr>
            <a:xfrm>
              <a:off x="1857375" y="2726293"/>
              <a:ext cx="5411642" cy="572538"/>
            </a:xfrm>
            <a:prstGeom prst="rect">
              <a:avLst/>
            </a:prstGeom>
            <a:noFill/>
          </p:spPr>
          <p:txBody>
            <a:bodyPr wrap="square" rtlCol="0">
              <a:spAutoFit/>
            </a:bodyPr>
            <a:lstStyle/>
            <a:p>
              <a:pPr>
                <a:tabLst>
                  <a:tab pos="3592424" algn="l"/>
                </a:tabLst>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以太网的端到端往返时延 </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2</a:t>
              </a:r>
              <a:r>
                <a:rPr lang="en-US" altLang="zh-CN" sz="2400" i="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称为</a:t>
              </a:r>
              <a:r>
                <a:rPr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争用期</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，或</a:t>
              </a:r>
              <a:r>
                <a:rPr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碰撞窗口</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 name="矩形: 圆角 16">
              <a:extLst>
                <a:ext uri="{FF2B5EF4-FFF2-40B4-BE49-F238E27FC236}">
                  <a16:creationId xmlns:a16="http://schemas.microsoft.com/office/drawing/2014/main" id="{4860CBC7-9276-4662-A830-E9F79F2CBA62}"/>
                </a:ext>
              </a:extLst>
            </p:cNvPr>
            <p:cNvSpPr/>
            <p:nvPr/>
          </p:nvSpPr>
          <p:spPr>
            <a:xfrm>
              <a:off x="1857375" y="2740113"/>
              <a:ext cx="5505449" cy="70356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chemeClr val="tx1"/>
                </a:solidFill>
              </a:endParaRPr>
            </a:p>
          </p:txBody>
        </p:sp>
      </p:grpSp>
      <p:sp>
        <p:nvSpPr>
          <p:cNvPr id="19" name="Text Box 79">
            <a:extLst>
              <a:ext uri="{FF2B5EF4-FFF2-40B4-BE49-F238E27FC236}">
                <a16:creationId xmlns:a16="http://schemas.microsoft.com/office/drawing/2014/main" id="{8CC4173B-5996-4B57-88A3-C12FCB81874E}"/>
              </a:ext>
            </a:extLst>
          </p:cNvPr>
          <p:cNvSpPr txBox="1">
            <a:spLocks noChangeArrowheads="1"/>
          </p:cNvSpPr>
          <p:nvPr/>
        </p:nvSpPr>
        <p:spPr bwMode="auto">
          <a:xfrm>
            <a:off x="1080815" y="4759269"/>
            <a:ext cx="10391797"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经过争用期这段时间还没有检测到碰撞，才能肯定这次发送不会发生碰撞。</a:t>
            </a:r>
          </a:p>
        </p:txBody>
      </p:sp>
      <p:grpSp>
        <p:nvGrpSpPr>
          <p:cNvPr id="13" name="组合 12">
            <a:extLst>
              <a:ext uri="{FF2B5EF4-FFF2-40B4-BE49-F238E27FC236}">
                <a16:creationId xmlns:a16="http://schemas.microsoft.com/office/drawing/2014/main" id="{462D70C7-EBD3-44C9-9E0A-CB84ED46EE1A}"/>
              </a:ext>
            </a:extLst>
          </p:cNvPr>
          <p:cNvGrpSpPr/>
          <p:nvPr/>
        </p:nvGrpSpPr>
        <p:grpSpPr>
          <a:xfrm>
            <a:off x="515939" y="1514321"/>
            <a:ext cx="2047968" cy="537054"/>
            <a:chOff x="722008" y="1303131"/>
            <a:chExt cx="1955460" cy="512796"/>
          </a:xfrm>
        </p:grpSpPr>
        <p:sp>
          <p:nvSpPr>
            <p:cNvPr id="20" name="流程图: 手动输入 6">
              <a:extLst>
                <a:ext uri="{FF2B5EF4-FFF2-40B4-BE49-F238E27FC236}">
                  <a16:creationId xmlns:a16="http://schemas.microsoft.com/office/drawing/2014/main" id="{C9BC375C-6227-41DA-AD12-2570FD4FE35C}"/>
                </a:ext>
              </a:extLst>
            </p:cNvPr>
            <p:cNvSpPr/>
            <p:nvPr/>
          </p:nvSpPr>
          <p:spPr>
            <a:xfrm rot="5400000" flipV="1">
              <a:off x="1592982" y="702154"/>
              <a:ext cx="480101" cy="168887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146 w 10000"/>
                <a:gd name="connsiteY0" fmla="*/ 1097 h 10000"/>
                <a:gd name="connsiteX1" fmla="*/ 9911 w 10000"/>
                <a:gd name="connsiteY1" fmla="*/ 0 h 10000"/>
                <a:gd name="connsiteX2" fmla="*/ 10000 w 10000"/>
                <a:gd name="connsiteY2" fmla="*/ 10000 h 10000"/>
                <a:gd name="connsiteX3" fmla="*/ 0 w 10000"/>
                <a:gd name="connsiteY3" fmla="*/ 10000 h 10000"/>
                <a:gd name="connsiteX4" fmla="*/ 146 w 10000"/>
                <a:gd name="connsiteY4" fmla="*/ 1097 h 10000"/>
                <a:gd name="connsiteX0" fmla="*/ 50 w 10000"/>
                <a:gd name="connsiteY0" fmla="*/ 1219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12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1219"/>
                  </a:moveTo>
                  <a:cubicBezTo>
                    <a:pt x="3337" y="934"/>
                    <a:pt x="6624" y="285"/>
                    <a:pt x="9911" y="0"/>
                  </a:cubicBezTo>
                  <a:cubicBezTo>
                    <a:pt x="9941" y="3334"/>
                    <a:pt x="9970" y="6666"/>
                    <a:pt x="10000" y="10000"/>
                  </a:cubicBezTo>
                  <a:lnTo>
                    <a:pt x="0" y="10000"/>
                  </a:lnTo>
                  <a:cubicBezTo>
                    <a:pt x="35" y="6935"/>
                    <a:pt x="15" y="4284"/>
                    <a:pt x="50" y="121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nvGrpSpPr>
            <p:cNvPr id="18" name="组合 17">
              <a:extLst>
                <a:ext uri="{FF2B5EF4-FFF2-40B4-BE49-F238E27FC236}">
                  <a16:creationId xmlns:a16="http://schemas.microsoft.com/office/drawing/2014/main" id="{92DB2EDD-005B-45B0-A167-22C3B0BEC27F}"/>
                </a:ext>
              </a:extLst>
            </p:cNvPr>
            <p:cNvGrpSpPr/>
            <p:nvPr/>
          </p:nvGrpSpPr>
          <p:grpSpPr>
            <a:xfrm>
              <a:off x="722008" y="1303131"/>
              <a:ext cx="546594" cy="475865"/>
              <a:chOff x="708742" y="1296102"/>
              <a:chExt cx="454744" cy="283828"/>
            </a:xfrm>
          </p:grpSpPr>
          <p:sp>
            <p:nvSpPr>
              <p:cNvPr id="22" name="平行四边形 21">
                <a:extLst>
                  <a:ext uri="{FF2B5EF4-FFF2-40B4-BE49-F238E27FC236}">
                    <a16:creationId xmlns:a16="http://schemas.microsoft.com/office/drawing/2014/main" id="{4AB8164F-1E2D-47E6-8D01-2687D6B1535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latin typeface="Times New Roman" panose="02020603050405020304" pitchFamily="18" charset="0"/>
                  <a:cs typeface="Times New Roman" panose="02020603050405020304" pitchFamily="18" charset="0"/>
                </a:endParaRPr>
              </a:p>
            </p:txBody>
          </p:sp>
          <p:sp>
            <p:nvSpPr>
              <p:cNvPr id="23" name="平行四边形 22">
                <a:extLst>
                  <a:ext uri="{FF2B5EF4-FFF2-40B4-BE49-F238E27FC236}">
                    <a16:creationId xmlns:a16="http://schemas.microsoft.com/office/drawing/2014/main" id="{05546246-4B4C-4911-8C85-83EF20529CB6}"/>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latin typeface="Times New Roman" panose="02020603050405020304" pitchFamily="18" charset="0"/>
                  <a:cs typeface="Times New Roman" panose="02020603050405020304" pitchFamily="18" charset="0"/>
                </a:endParaRPr>
              </a:p>
            </p:txBody>
          </p:sp>
        </p:grpSp>
        <p:sp>
          <p:nvSpPr>
            <p:cNvPr id="21" name="Text Box 79">
              <a:extLst>
                <a:ext uri="{FF2B5EF4-FFF2-40B4-BE49-F238E27FC236}">
                  <a16:creationId xmlns:a16="http://schemas.microsoft.com/office/drawing/2014/main" id="{E1323CB9-3328-450D-AF05-C05E2C277952}"/>
                </a:ext>
              </a:extLst>
            </p:cNvPr>
            <p:cNvSpPr txBox="1">
              <a:spLocks noChangeArrowheads="1"/>
            </p:cNvSpPr>
            <p:nvPr/>
          </p:nvSpPr>
          <p:spPr bwMode="auto">
            <a:xfrm>
              <a:off x="1351235" y="1335870"/>
              <a:ext cx="1326233" cy="48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67"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争用期</a:t>
              </a:r>
            </a:p>
          </p:txBody>
        </p:sp>
      </p:grpSp>
      <p:grpSp>
        <p:nvGrpSpPr>
          <p:cNvPr id="24" name="组合 23">
            <a:extLst>
              <a:ext uri="{FF2B5EF4-FFF2-40B4-BE49-F238E27FC236}">
                <a16:creationId xmlns:a16="http://schemas.microsoft.com/office/drawing/2014/main" id="{46687242-D1EF-4C11-8A4A-1750E14686F4}"/>
              </a:ext>
            </a:extLst>
          </p:cNvPr>
          <p:cNvGrpSpPr/>
          <p:nvPr/>
        </p:nvGrpSpPr>
        <p:grpSpPr>
          <a:xfrm>
            <a:off x="430214" y="0"/>
            <a:ext cx="9133511" cy="1428590"/>
            <a:chOff x="551030" y="-368704"/>
            <a:chExt cx="9133510" cy="1428589"/>
          </a:xfrm>
        </p:grpSpPr>
        <p:grpSp>
          <p:nvGrpSpPr>
            <p:cNvPr id="25" name="组合 24">
              <a:extLst>
                <a:ext uri="{FF2B5EF4-FFF2-40B4-BE49-F238E27FC236}">
                  <a16:creationId xmlns:a16="http://schemas.microsoft.com/office/drawing/2014/main" id="{18537CE2-2384-4133-83F7-A5730B565253}"/>
                </a:ext>
              </a:extLst>
            </p:cNvPr>
            <p:cNvGrpSpPr/>
            <p:nvPr/>
          </p:nvGrpSpPr>
          <p:grpSpPr>
            <a:xfrm>
              <a:off x="1201631" y="303925"/>
              <a:ext cx="8482909" cy="687998"/>
              <a:chOff x="1839058" y="967769"/>
              <a:chExt cx="8482909" cy="687998"/>
            </a:xfrm>
          </p:grpSpPr>
          <p:sp>
            <p:nvSpPr>
              <p:cNvPr id="27" name="矩形: 圆角 26">
                <a:extLst>
                  <a:ext uri="{FF2B5EF4-FFF2-40B4-BE49-F238E27FC236}">
                    <a16:creationId xmlns:a16="http://schemas.microsoft.com/office/drawing/2014/main" id="{95DA6CB8-0C0D-4C21-B2CA-63E588CB8EB3}"/>
                  </a:ext>
                </a:extLst>
              </p:cNvPr>
              <p:cNvSpPr/>
              <p:nvPr/>
            </p:nvSpPr>
            <p:spPr>
              <a:xfrm>
                <a:off x="1839058" y="967769"/>
                <a:ext cx="848290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2C9F8F08-3146-44A0-8C15-6515585423B1}"/>
                  </a:ext>
                </a:extLst>
              </p:cNvPr>
              <p:cNvSpPr txBox="1"/>
              <p:nvPr/>
            </p:nvSpPr>
            <p:spPr>
              <a:xfrm>
                <a:off x="2786091" y="1009436"/>
                <a:ext cx="724606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带冲突检测的载波侦听</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CSMA/CD</a:t>
                </a:r>
              </a:p>
            </p:txBody>
          </p:sp>
        </p:grpSp>
        <p:pic>
          <p:nvPicPr>
            <p:cNvPr id="26" name="图片 25">
              <a:extLst>
                <a:ext uri="{FF2B5EF4-FFF2-40B4-BE49-F238E27FC236}">
                  <a16:creationId xmlns:a16="http://schemas.microsoft.com/office/drawing/2014/main" id="{96C3BB56-9A59-4F01-A5C1-C7CDF43EC2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04440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EA4BEB-7701-AE45-330E-A56821E797F1}"/>
              </a:ext>
            </a:extLst>
          </p:cNvPr>
          <p:cNvSpPr>
            <a:spLocks noGrp="1"/>
          </p:cNvSpPr>
          <p:nvPr>
            <p:ph type="sldNum" sz="quarter" idx="12"/>
          </p:nvPr>
        </p:nvSpPr>
        <p:spPr/>
        <p:txBody>
          <a:bodyPr/>
          <a:lstStyle/>
          <a:p>
            <a:fld id="{91F2D4EF-46D4-4764-B373-FC59CD1D281E}" type="slidenum">
              <a:rPr lang="zh-CN" altLang="en-US" smtClean="0"/>
              <a:t>42</a:t>
            </a:fld>
            <a:endParaRPr lang="zh-CN" altLang="en-US"/>
          </a:p>
        </p:txBody>
      </p:sp>
      <p:pic>
        <p:nvPicPr>
          <p:cNvPr id="3" name="图片 2">
            <a:extLst>
              <a:ext uri="{FF2B5EF4-FFF2-40B4-BE49-F238E27FC236}">
                <a16:creationId xmlns:a16="http://schemas.microsoft.com/office/drawing/2014/main" id="{C2F6FCA6-F9E4-3EEB-4AF8-3D61FFF50E9B}"/>
              </a:ext>
            </a:extLst>
          </p:cNvPr>
          <p:cNvPicPr>
            <a:picLocks noChangeAspect="1"/>
          </p:cNvPicPr>
          <p:nvPr/>
        </p:nvPicPr>
        <p:blipFill rotWithShape="1">
          <a:blip r:embed="rId2"/>
          <a:srcRect l="2689" t="3697" r="5712" b="8427"/>
          <a:stretch/>
        </p:blipFill>
        <p:spPr>
          <a:xfrm>
            <a:off x="2643187" y="600075"/>
            <a:ext cx="7258051" cy="5368925"/>
          </a:xfrm>
          <a:prstGeom prst="rect">
            <a:avLst/>
          </a:prstGeom>
        </p:spPr>
      </p:pic>
    </p:spTree>
    <p:extLst>
      <p:ext uri="{BB962C8B-B14F-4D97-AF65-F5344CB8AC3E}">
        <p14:creationId xmlns:p14="http://schemas.microsoft.com/office/powerpoint/2010/main" val="2643043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1C4D618A-9387-48AD-8F49-E6561FC823AA}"/>
              </a:ext>
            </a:extLst>
          </p:cNvPr>
          <p:cNvGrpSpPr/>
          <p:nvPr/>
        </p:nvGrpSpPr>
        <p:grpSpPr>
          <a:xfrm>
            <a:off x="1174934" y="2350869"/>
            <a:ext cx="2867916" cy="485562"/>
            <a:chOff x="1403750" y="3593123"/>
            <a:chExt cx="2867916" cy="485563"/>
          </a:xfrm>
        </p:grpSpPr>
        <p:grpSp>
          <p:nvGrpSpPr>
            <p:cNvPr id="47" name="组合 46">
              <a:extLst>
                <a:ext uri="{FF2B5EF4-FFF2-40B4-BE49-F238E27FC236}">
                  <a16:creationId xmlns:a16="http://schemas.microsoft.com/office/drawing/2014/main" id="{7CD32682-6A6E-4E01-8F93-F1262C8CD1B6}"/>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08D39D28-881B-4D0D-BB8F-B82A05BE7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round-web-cam_17861">
                <a:extLst>
                  <a:ext uri="{FF2B5EF4-FFF2-40B4-BE49-F238E27FC236}">
                    <a16:creationId xmlns:a16="http://schemas.microsoft.com/office/drawing/2014/main" id="{637F9D24-D3D4-4207-A11F-E79BCC01363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8" name="Text Box 79">
              <a:extLst>
                <a:ext uri="{FF2B5EF4-FFF2-40B4-BE49-F238E27FC236}">
                  <a16:creationId xmlns:a16="http://schemas.microsoft.com/office/drawing/2014/main" id="{7B2BE748-4B82-4AD7-BAFC-962541928048}"/>
                </a:ext>
              </a:extLst>
            </p:cNvPr>
            <p:cNvSpPr txBox="1">
              <a:spLocks noChangeArrowheads="1"/>
            </p:cNvSpPr>
            <p:nvPr/>
          </p:nvSpPr>
          <p:spPr bwMode="auto">
            <a:xfrm>
              <a:off x="1985931" y="3608620"/>
              <a:ext cx="2285735"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信道划分协议</a:t>
              </a:r>
            </a:p>
          </p:txBody>
        </p:sp>
      </p:grpSp>
      <p:grpSp>
        <p:nvGrpSpPr>
          <p:cNvPr id="62" name="组合 61">
            <a:extLst>
              <a:ext uri="{FF2B5EF4-FFF2-40B4-BE49-F238E27FC236}">
                <a16:creationId xmlns:a16="http://schemas.microsoft.com/office/drawing/2014/main" id="{E12F7FEE-6F07-4B93-B870-BFB5B53F1C1F}"/>
              </a:ext>
            </a:extLst>
          </p:cNvPr>
          <p:cNvGrpSpPr/>
          <p:nvPr/>
        </p:nvGrpSpPr>
        <p:grpSpPr>
          <a:xfrm>
            <a:off x="1738322" y="3073187"/>
            <a:ext cx="2285735" cy="525844"/>
            <a:chOff x="4650041" y="2364143"/>
            <a:chExt cx="2357210" cy="712380"/>
          </a:xfrm>
        </p:grpSpPr>
        <p:sp>
          <p:nvSpPr>
            <p:cNvPr id="63" name="矩形: 圆角 62">
              <a:extLst>
                <a:ext uri="{FF2B5EF4-FFF2-40B4-BE49-F238E27FC236}">
                  <a16:creationId xmlns:a16="http://schemas.microsoft.com/office/drawing/2014/main" id="{2978AF6C-EAA1-43F0-AFF2-E73EAAFD8A4E}"/>
                </a:ext>
              </a:extLst>
            </p:cNvPr>
            <p:cNvSpPr/>
            <p:nvPr/>
          </p:nvSpPr>
          <p:spPr>
            <a:xfrm>
              <a:off x="4650629" y="2364143"/>
              <a:ext cx="2356622"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64" name="文本框 63">
              <a:extLst>
                <a:ext uri="{FF2B5EF4-FFF2-40B4-BE49-F238E27FC236}">
                  <a16:creationId xmlns:a16="http://schemas.microsoft.com/office/drawing/2014/main" id="{49417424-9F02-4814-9243-0562747244C0}"/>
                </a:ext>
              </a:extLst>
            </p:cNvPr>
            <p:cNvSpPr txBox="1"/>
            <p:nvPr/>
          </p:nvSpPr>
          <p:spPr>
            <a:xfrm>
              <a:off x="4650041" y="2442662"/>
              <a:ext cx="2272688" cy="625435"/>
            </a:xfrm>
            <a:prstGeom prst="rect">
              <a:avLst/>
            </a:prstGeom>
            <a:noFill/>
          </p:spPr>
          <p:txBody>
            <a:bodyPr wrap="square" rtlCol="0">
              <a:spAutoFit/>
            </a:bodyPr>
            <a:lstStyle/>
            <a:p>
              <a:pPr marL="342891" indent="-342891" algn="ctr">
                <a:buClr>
                  <a:srgbClr val="009FF6"/>
                </a:buClr>
                <a:buFont typeface="Wingdings" panose="05000000000000000000" pitchFamily="2" charset="2"/>
                <a:buChar char="p"/>
              </a:pPr>
              <a:r>
                <a:rPr lang="zh-CN" altLang="en-US" sz="2400" dirty="0">
                  <a:latin typeface="思源黑体 CN Normal" panose="020B0400000000000000" pitchFamily="34" charset="-122"/>
                  <a:ea typeface="思源黑体 CN Normal" panose="020B0400000000000000" pitchFamily="34" charset="-122"/>
                </a:rPr>
                <a:t>在重负荷时</a:t>
              </a:r>
            </a:p>
          </p:txBody>
        </p:sp>
      </p:grpSp>
      <p:sp>
        <p:nvSpPr>
          <p:cNvPr id="65" name="Text Box 79">
            <a:extLst>
              <a:ext uri="{FF2B5EF4-FFF2-40B4-BE49-F238E27FC236}">
                <a16:creationId xmlns:a16="http://schemas.microsoft.com/office/drawing/2014/main" id="{BC5CF49D-6724-4DB6-B5B7-DD90F3EA20E6}"/>
              </a:ext>
            </a:extLst>
          </p:cNvPr>
          <p:cNvSpPr txBox="1">
            <a:spLocks noChangeArrowheads="1"/>
          </p:cNvSpPr>
          <p:nvPr/>
        </p:nvSpPr>
        <p:spPr bwMode="auto">
          <a:xfrm>
            <a:off x="1861633" y="3739009"/>
            <a:ext cx="6533871"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共享信道有效、公平、信道利用率高</a:t>
            </a:r>
          </a:p>
        </p:txBody>
      </p:sp>
      <p:grpSp>
        <p:nvGrpSpPr>
          <p:cNvPr id="66" name="组合 65">
            <a:extLst>
              <a:ext uri="{FF2B5EF4-FFF2-40B4-BE49-F238E27FC236}">
                <a16:creationId xmlns:a16="http://schemas.microsoft.com/office/drawing/2014/main" id="{AE2A52EC-E904-4FE8-9731-CF1D98ABC80E}"/>
              </a:ext>
            </a:extLst>
          </p:cNvPr>
          <p:cNvGrpSpPr/>
          <p:nvPr/>
        </p:nvGrpSpPr>
        <p:grpSpPr>
          <a:xfrm>
            <a:off x="1698654" y="4422868"/>
            <a:ext cx="3110607" cy="525844"/>
            <a:chOff x="4610726" y="2364143"/>
            <a:chExt cx="3128868" cy="712380"/>
          </a:xfrm>
        </p:grpSpPr>
        <p:sp>
          <p:nvSpPr>
            <p:cNvPr id="67" name="矩形: 圆角 66">
              <a:extLst>
                <a:ext uri="{FF2B5EF4-FFF2-40B4-BE49-F238E27FC236}">
                  <a16:creationId xmlns:a16="http://schemas.microsoft.com/office/drawing/2014/main" id="{29203F64-AC31-4246-9F81-B325DDB6763A}"/>
                </a:ext>
              </a:extLst>
            </p:cNvPr>
            <p:cNvSpPr/>
            <p:nvPr/>
          </p:nvSpPr>
          <p:spPr>
            <a:xfrm>
              <a:off x="4650629" y="2364143"/>
              <a:ext cx="2978208"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69" name="文本框 68">
              <a:extLst>
                <a:ext uri="{FF2B5EF4-FFF2-40B4-BE49-F238E27FC236}">
                  <a16:creationId xmlns:a16="http://schemas.microsoft.com/office/drawing/2014/main" id="{800F7F76-018A-46A0-A6A8-38C738A1C4A1}"/>
                </a:ext>
              </a:extLst>
            </p:cNvPr>
            <p:cNvSpPr txBox="1"/>
            <p:nvPr/>
          </p:nvSpPr>
          <p:spPr>
            <a:xfrm>
              <a:off x="4610726" y="2451089"/>
              <a:ext cx="3128868" cy="625434"/>
            </a:xfrm>
            <a:prstGeom prst="rect">
              <a:avLst/>
            </a:prstGeom>
            <a:noFill/>
          </p:spPr>
          <p:txBody>
            <a:bodyPr wrap="square" rtlCol="0">
              <a:spAutoFit/>
            </a:bodyPr>
            <a:lstStyle/>
            <a:p>
              <a:pPr marL="342891" indent="-342891" algn="ctr">
                <a:buClr>
                  <a:srgbClr val="009FF6"/>
                </a:buClr>
                <a:buFont typeface="Wingdings" panose="05000000000000000000" pitchFamily="2" charset="2"/>
                <a:buChar char="p"/>
              </a:pPr>
              <a:r>
                <a:rPr lang="zh-CN" altLang="en-US" sz="2400" dirty="0">
                  <a:ea typeface="思源黑体 CN Normal" panose="020B0400000000000000" pitchFamily="34" charset="-122"/>
                </a:rPr>
                <a:t>在轻负荷时效率低</a:t>
              </a:r>
            </a:p>
          </p:txBody>
        </p:sp>
      </p:grpSp>
      <p:sp>
        <p:nvSpPr>
          <p:cNvPr id="70" name="Text Box 79">
            <a:extLst>
              <a:ext uri="{FF2B5EF4-FFF2-40B4-BE49-F238E27FC236}">
                <a16:creationId xmlns:a16="http://schemas.microsoft.com/office/drawing/2014/main" id="{8B150E4D-733D-4A1A-AD61-7D382F65795B}"/>
              </a:ext>
            </a:extLst>
          </p:cNvPr>
          <p:cNvSpPr txBox="1">
            <a:spLocks noChangeArrowheads="1"/>
          </p:cNvSpPr>
          <p:nvPr/>
        </p:nvSpPr>
        <p:spPr bwMode="auto">
          <a:xfrm>
            <a:off x="1861634" y="4985043"/>
            <a:ext cx="9660807"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信道访问延时，即使只有一个活动节点，也只能分配到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的带宽</a:t>
            </a:r>
          </a:p>
        </p:txBody>
      </p:sp>
      <p:grpSp>
        <p:nvGrpSpPr>
          <p:cNvPr id="26" name="组合 25">
            <a:extLst>
              <a:ext uri="{FF2B5EF4-FFF2-40B4-BE49-F238E27FC236}">
                <a16:creationId xmlns:a16="http://schemas.microsoft.com/office/drawing/2014/main" id="{2C0B9111-6E30-4077-B93F-BAB56B323522}"/>
              </a:ext>
            </a:extLst>
          </p:cNvPr>
          <p:cNvGrpSpPr/>
          <p:nvPr/>
        </p:nvGrpSpPr>
        <p:grpSpPr>
          <a:xfrm>
            <a:off x="515939" y="1514318"/>
            <a:ext cx="4379829" cy="537054"/>
            <a:chOff x="722008" y="1303131"/>
            <a:chExt cx="4181989" cy="512795"/>
          </a:xfrm>
        </p:grpSpPr>
        <p:sp>
          <p:nvSpPr>
            <p:cNvPr id="27" name="流程图: 手动输入 6">
              <a:extLst>
                <a:ext uri="{FF2B5EF4-FFF2-40B4-BE49-F238E27FC236}">
                  <a16:creationId xmlns:a16="http://schemas.microsoft.com/office/drawing/2014/main" id="{9B39376B-176F-4E83-949C-653C3FFAA512}"/>
                </a:ext>
              </a:extLst>
            </p:cNvPr>
            <p:cNvSpPr/>
            <p:nvPr/>
          </p:nvSpPr>
          <p:spPr>
            <a:xfrm rot="5400000" flipV="1">
              <a:off x="2521352" y="-428609"/>
              <a:ext cx="470199" cy="39336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146 w 10000"/>
                <a:gd name="connsiteY0" fmla="*/ 1097 h 10000"/>
                <a:gd name="connsiteX1" fmla="*/ 9911 w 10000"/>
                <a:gd name="connsiteY1" fmla="*/ 0 h 10000"/>
                <a:gd name="connsiteX2" fmla="*/ 10000 w 10000"/>
                <a:gd name="connsiteY2" fmla="*/ 10000 h 10000"/>
                <a:gd name="connsiteX3" fmla="*/ 0 w 10000"/>
                <a:gd name="connsiteY3" fmla="*/ 10000 h 10000"/>
                <a:gd name="connsiteX4" fmla="*/ 146 w 10000"/>
                <a:gd name="connsiteY4" fmla="*/ 1097 h 10000"/>
                <a:gd name="connsiteX0" fmla="*/ 50 w 10000"/>
                <a:gd name="connsiteY0" fmla="*/ 1219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12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1219"/>
                  </a:moveTo>
                  <a:cubicBezTo>
                    <a:pt x="3337" y="934"/>
                    <a:pt x="6624" y="285"/>
                    <a:pt x="9911" y="0"/>
                  </a:cubicBezTo>
                  <a:cubicBezTo>
                    <a:pt x="9941" y="3334"/>
                    <a:pt x="9970" y="6666"/>
                    <a:pt x="10000" y="10000"/>
                  </a:cubicBezTo>
                  <a:lnTo>
                    <a:pt x="0" y="10000"/>
                  </a:lnTo>
                  <a:cubicBezTo>
                    <a:pt x="35" y="6935"/>
                    <a:pt x="15" y="4284"/>
                    <a:pt x="50" y="121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nvGrpSpPr>
            <p:cNvPr id="33" name="组合 32">
              <a:extLst>
                <a:ext uri="{FF2B5EF4-FFF2-40B4-BE49-F238E27FC236}">
                  <a16:creationId xmlns:a16="http://schemas.microsoft.com/office/drawing/2014/main" id="{5C48924F-CF56-4909-BE96-44830A8C8CCC}"/>
                </a:ext>
              </a:extLst>
            </p:cNvPr>
            <p:cNvGrpSpPr/>
            <p:nvPr/>
          </p:nvGrpSpPr>
          <p:grpSpPr>
            <a:xfrm>
              <a:off x="722008" y="1303131"/>
              <a:ext cx="546594" cy="475865"/>
              <a:chOff x="708742" y="1296102"/>
              <a:chExt cx="454744" cy="283828"/>
            </a:xfrm>
          </p:grpSpPr>
          <p:sp>
            <p:nvSpPr>
              <p:cNvPr id="35" name="平行四边形 34">
                <a:extLst>
                  <a:ext uri="{FF2B5EF4-FFF2-40B4-BE49-F238E27FC236}">
                    <a16:creationId xmlns:a16="http://schemas.microsoft.com/office/drawing/2014/main" id="{163B6D6B-2B2C-439B-BED0-32388A02694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latin typeface="Times New Roman" panose="02020603050405020304" pitchFamily="18" charset="0"/>
                  <a:cs typeface="Times New Roman" panose="02020603050405020304" pitchFamily="18" charset="0"/>
                </a:endParaRPr>
              </a:p>
            </p:txBody>
          </p:sp>
          <p:sp>
            <p:nvSpPr>
              <p:cNvPr id="36" name="平行四边形 35">
                <a:extLst>
                  <a:ext uri="{FF2B5EF4-FFF2-40B4-BE49-F238E27FC236}">
                    <a16:creationId xmlns:a16="http://schemas.microsoft.com/office/drawing/2014/main" id="{C266118B-9F62-424F-86C5-E44BD3CC53E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latin typeface="Times New Roman" panose="02020603050405020304" pitchFamily="18" charset="0"/>
                  <a:cs typeface="Times New Roman" panose="02020603050405020304" pitchFamily="18" charset="0"/>
                </a:endParaRPr>
              </a:p>
            </p:txBody>
          </p:sp>
        </p:grpSp>
        <p:sp>
          <p:nvSpPr>
            <p:cNvPr id="34" name="Text Box 79">
              <a:extLst>
                <a:ext uri="{FF2B5EF4-FFF2-40B4-BE49-F238E27FC236}">
                  <a16:creationId xmlns:a16="http://schemas.microsoft.com/office/drawing/2014/main" id="{63D84FAA-F946-4B06-BD3F-A821069B6D3A}"/>
                </a:ext>
              </a:extLst>
            </p:cNvPr>
            <p:cNvSpPr txBox="1">
              <a:spLocks noChangeArrowheads="1"/>
            </p:cNvSpPr>
            <p:nvPr/>
          </p:nvSpPr>
          <p:spPr bwMode="auto">
            <a:xfrm>
              <a:off x="1351235" y="1335870"/>
              <a:ext cx="3552762" cy="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67"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轮流协议产生的背景</a:t>
              </a:r>
            </a:p>
          </p:txBody>
        </p:sp>
      </p:grpSp>
      <p:grpSp>
        <p:nvGrpSpPr>
          <p:cNvPr id="37" name="组合 36">
            <a:extLst>
              <a:ext uri="{FF2B5EF4-FFF2-40B4-BE49-F238E27FC236}">
                <a16:creationId xmlns:a16="http://schemas.microsoft.com/office/drawing/2014/main" id="{412A187D-69B7-4986-84A9-4B322097C804}"/>
              </a:ext>
            </a:extLst>
          </p:cNvPr>
          <p:cNvGrpSpPr/>
          <p:nvPr/>
        </p:nvGrpSpPr>
        <p:grpSpPr>
          <a:xfrm>
            <a:off x="430214" y="0"/>
            <a:ext cx="4126797" cy="1428590"/>
            <a:chOff x="551030" y="-368704"/>
            <a:chExt cx="4126797" cy="1428589"/>
          </a:xfrm>
        </p:grpSpPr>
        <p:grpSp>
          <p:nvGrpSpPr>
            <p:cNvPr id="38" name="组合 37">
              <a:extLst>
                <a:ext uri="{FF2B5EF4-FFF2-40B4-BE49-F238E27FC236}">
                  <a16:creationId xmlns:a16="http://schemas.microsoft.com/office/drawing/2014/main" id="{9DB29A93-8375-42C1-BDA0-C8832FFB9B96}"/>
                </a:ext>
              </a:extLst>
            </p:cNvPr>
            <p:cNvGrpSpPr/>
            <p:nvPr/>
          </p:nvGrpSpPr>
          <p:grpSpPr>
            <a:xfrm>
              <a:off x="1201632" y="303925"/>
              <a:ext cx="3476195" cy="687998"/>
              <a:chOff x="1839059" y="967769"/>
              <a:chExt cx="3476195" cy="687998"/>
            </a:xfrm>
          </p:grpSpPr>
          <p:sp>
            <p:nvSpPr>
              <p:cNvPr id="40" name="矩形: 圆角 39">
                <a:extLst>
                  <a:ext uri="{FF2B5EF4-FFF2-40B4-BE49-F238E27FC236}">
                    <a16:creationId xmlns:a16="http://schemas.microsoft.com/office/drawing/2014/main" id="{67BD02AC-FEE8-44E0-978C-A1F7CE4F6F5F}"/>
                  </a:ext>
                </a:extLst>
              </p:cNvPr>
              <p:cNvSpPr/>
              <p:nvPr/>
            </p:nvSpPr>
            <p:spPr>
              <a:xfrm>
                <a:off x="1839059" y="967769"/>
                <a:ext cx="347619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41" name="文本框 40">
                <a:extLst>
                  <a:ext uri="{FF2B5EF4-FFF2-40B4-BE49-F238E27FC236}">
                    <a16:creationId xmlns:a16="http://schemas.microsoft.com/office/drawing/2014/main" id="{A0ABF9C1-380B-49D9-BD59-F78A60740C1F}"/>
                  </a:ext>
                </a:extLst>
              </p:cNvPr>
              <p:cNvSpPr txBox="1"/>
              <p:nvPr/>
            </p:nvSpPr>
            <p:spPr>
              <a:xfrm>
                <a:off x="2786092" y="1009436"/>
                <a:ext cx="236926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轮流协议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9" name="图片 38">
              <a:extLst>
                <a:ext uri="{FF2B5EF4-FFF2-40B4-BE49-F238E27FC236}">
                  <a16:creationId xmlns:a16="http://schemas.microsoft.com/office/drawing/2014/main" id="{B58E0CFF-9370-4E3A-858C-8DE4D31D0B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95160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500"/>
                                        <p:tgtEl>
                                          <p:spTgt spid="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left)">
                                      <p:cBhvr>
                                        <p:cTn id="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2C0B9111-6E30-4077-B93F-BAB56B323522}"/>
              </a:ext>
            </a:extLst>
          </p:cNvPr>
          <p:cNvGrpSpPr/>
          <p:nvPr/>
        </p:nvGrpSpPr>
        <p:grpSpPr>
          <a:xfrm>
            <a:off x="515939" y="1508387"/>
            <a:ext cx="4358743" cy="542984"/>
            <a:chOff x="722008" y="1297469"/>
            <a:chExt cx="3277360" cy="518458"/>
          </a:xfrm>
        </p:grpSpPr>
        <p:sp>
          <p:nvSpPr>
            <p:cNvPr id="27" name="流程图: 手动输入 6">
              <a:extLst>
                <a:ext uri="{FF2B5EF4-FFF2-40B4-BE49-F238E27FC236}">
                  <a16:creationId xmlns:a16="http://schemas.microsoft.com/office/drawing/2014/main" id="{9B39376B-176F-4E83-949C-653C3FFAA512}"/>
                </a:ext>
              </a:extLst>
            </p:cNvPr>
            <p:cNvSpPr/>
            <p:nvPr/>
          </p:nvSpPr>
          <p:spPr>
            <a:xfrm rot="5400000" flipV="1">
              <a:off x="2162912" y="-68788"/>
              <a:ext cx="470200" cy="32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146 w 10000"/>
                <a:gd name="connsiteY0" fmla="*/ 1097 h 10000"/>
                <a:gd name="connsiteX1" fmla="*/ 9911 w 10000"/>
                <a:gd name="connsiteY1" fmla="*/ 0 h 10000"/>
                <a:gd name="connsiteX2" fmla="*/ 10000 w 10000"/>
                <a:gd name="connsiteY2" fmla="*/ 10000 h 10000"/>
                <a:gd name="connsiteX3" fmla="*/ 0 w 10000"/>
                <a:gd name="connsiteY3" fmla="*/ 10000 h 10000"/>
                <a:gd name="connsiteX4" fmla="*/ 146 w 10000"/>
                <a:gd name="connsiteY4" fmla="*/ 1097 h 10000"/>
                <a:gd name="connsiteX0" fmla="*/ 50 w 10000"/>
                <a:gd name="connsiteY0" fmla="*/ 1219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12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1219"/>
                  </a:moveTo>
                  <a:cubicBezTo>
                    <a:pt x="3337" y="934"/>
                    <a:pt x="6624" y="285"/>
                    <a:pt x="9911" y="0"/>
                  </a:cubicBezTo>
                  <a:cubicBezTo>
                    <a:pt x="9941" y="3334"/>
                    <a:pt x="9970" y="6666"/>
                    <a:pt x="10000" y="10000"/>
                  </a:cubicBezTo>
                  <a:lnTo>
                    <a:pt x="0" y="10000"/>
                  </a:lnTo>
                  <a:cubicBezTo>
                    <a:pt x="35" y="6935"/>
                    <a:pt x="15" y="4284"/>
                    <a:pt x="50" y="121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nvGrpSpPr>
            <p:cNvPr id="33" name="组合 32">
              <a:extLst>
                <a:ext uri="{FF2B5EF4-FFF2-40B4-BE49-F238E27FC236}">
                  <a16:creationId xmlns:a16="http://schemas.microsoft.com/office/drawing/2014/main" id="{5C48924F-CF56-4909-BE96-44830A8C8CCC}"/>
                </a:ext>
              </a:extLst>
            </p:cNvPr>
            <p:cNvGrpSpPr/>
            <p:nvPr/>
          </p:nvGrpSpPr>
          <p:grpSpPr>
            <a:xfrm>
              <a:off x="722008" y="1303131"/>
              <a:ext cx="546594" cy="475865"/>
              <a:chOff x="708742" y="1296102"/>
              <a:chExt cx="454744" cy="283828"/>
            </a:xfrm>
          </p:grpSpPr>
          <p:sp>
            <p:nvSpPr>
              <p:cNvPr id="35" name="平行四边形 34">
                <a:extLst>
                  <a:ext uri="{FF2B5EF4-FFF2-40B4-BE49-F238E27FC236}">
                    <a16:creationId xmlns:a16="http://schemas.microsoft.com/office/drawing/2014/main" id="{163B6D6B-2B2C-439B-BED0-32388A02694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latin typeface="Times New Roman" panose="02020603050405020304" pitchFamily="18" charset="0"/>
                  <a:cs typeface="Times New Roman" panose="02020603050405020304" pitchFamily="18" charset="0"/>
                </a:endParaRPr>
              </a:p>
            </p:txBody>
          </p:sp>
          <p:sp>
            <p:nvSpPr>
              <p:cNvPr id="36" name="平行四边形 35">
                <a:extLst>
                  <a:ext uri="{FF2B5EF4-FFF2-40B4-BE49-F238E27FC236}">
                    <a16:creationId xmlns:a16="http://schemas.microsoft.com/office/drawing/2014/main" id="{C266118B-9F62-424F-86C5-E44BD3CC53E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latin typeface="Times New Roman" panose="02020603050405020304" pitchFamily="18" charset="0"/>
                  <a:cs typeface="Times New Roman" panose="02020603050405020304" pitchFamily="18" charset="0"/>
                </a:endParaRPr>
              </a:p>
            </p:txBody>
          </p:sp>
        </p:grpSp>
        <p:sp>
          <p:nvSpPr>
            <p:cNvPr id="34" name="Text Box 79">
              <a:extLst>
                <a:ext uri="{FF2B5EF4-FFF2-40B4-BE49-F238E27FC236}">
                  <a16:creationId xmlns:a16="http://schemas.microsoft.com/office/drawing/2014/main" id="{63D84FAA-F946-4B06-BD3F-A821069B6D3A}"/>
                </a:ext>
              </a:extLst>
            </p:cNvPr>
            <p:cNvSpPr txBox="1">
              <a:spLocks noChangeArrowheads="1"/>
            </p:cNvSpPr>
            <p:nvPr/>
          </p:nvSpPr>
          <p:spPr bwMode="auto">
            <a:xfrm>
              <a:off x="1351236" y="1335870"/>
              <a:ext cx="2648131" cy="48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67"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轮流协议产生的背景</a:t>
              </a:r>
            </a:p>
          </p:txBody>
        </p:sp>
      </p:grpSp>
      <p:grpSp>
        <p:nvGrpSpPr>
          <p:cNvPr id="37" name="组合 36">
            <a:extLst>
              <a:ext uri="{FF2B5EF4-FFF2-40B4-BE49-F238E27FC236}">
                <a16:creationId xmlns:a16="http://schemas.microsoft.com/office/drawing/2014/main" id="{412A187D-69B7-4986-84A9-4B322097C804}"/>
              </a:ext>
            </a:extLst>
          </p:cNvPr>
          <p:cNvGrpSpPr/>
          <p:nvPr/>
        </p:nvGrpSpPr>
        <p:grpSpPr>
          <a:xfrm>
            <a:off x="430213" y="0"/>
            <a:ext cx="4191464" cy="1428590"/>
            <a:chOff x="551030" y="-368704"/>
            <a:chExt cx="4191464" cy="1428589"/>
          </a:xfrm>
        </p:grpSpPr>
        <p:grpSp>
          <p:nvGrpSpPr>
            <p:cNvPr id="38" name="组合 37">
              <a:extLst>
                <a:ext uri="{FF2B5EF4-FFF2-40B4-BE49-F238E27FC236}">
                  <a16:creationId xmlns:a16="http://schemas.microsoft.com/office/drawing/2014/main" id="{9DB29A93-8375-42C1-BDA0-C8832FFB9B96}"/>
                </a:ext>
              </a:extLst>
            </p:cNvPr>
            <p:cNvGrpSpPr/>
            <p:nvPr/>
          </p:nvGrpSpPr>
          <p:grpSpPr>
            <a:xfrm>
              <a:off x="1201631" y="303925"/>
              <a:ext cx="3540863" cy="687998"/>
              <a:chOff x="1839058" y="967769"/>
              <a:chExt cx="3540863" cy="687998"/>
            </a:xfrm>
          </p:grpSpPr>
          <p:sp>
            <p:nvSpPr>
              <p:cNvPr id="40" name="矩形: 圆角 39">
                <a:extLst>
                  <a:ext uri="{FF2B5EF4-FFF2-40B4-BE49-F238E27FC236}">
                    <a16:creationId xmlns:a16="http://schemas.microsoft.com/office/drawing/2014/main" id="{67BD02AC-FEE8-44E0-978C-A1F7CE4F6F5F}"/>
                  </a:ext>
                </a:extLst>
              </p:cNvPr>
              <p:cNvSpPr/>
              <p:nvPr/>
            </p:nvSpPr>
            <p:spPr>
              <a:xfrm>
                <a:off x="1839058" y="967769"/>
                <a:ext cx="35408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41" name="文本框 40">
                <a:extLst>
                  <a:ext uri="{FF2B5EF4-FFF2-40B4-BE49-F238E27FC236}">
                    <a16:creationId xmlns:a16="http://schemas.microsoft.com/office/drawing/2014/main" id="{A0ABF9C1-380B-49D9-BD59-F78A60740C1F}"/>
                  </a:ext>
                </a:extLst>
              </p:cNvPr>
              <p:cNvSpPr txBox="1"/>
              <p:nvPr/>
            </p:nvSpPr>
            <p:spPr>
              <a:xfrm>
                <a:off x="2786093" y="1009436"/>
                <a:ext cx="226933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轮流协议</a:t>
                </a:r>
              </a:p>
            </p:txBody>
          </p:sp>
        </p:grpSp>
        <p:pic>
          <p:nvPicPr>
            <p:cNvPr id="39" name="图片 38">
              <a:extLst>
                <a:ext uri="{FF2B5EF4-FFF2-40B4-BE49-F238E27FC236}">
                  <a16:creationId xmlns:a16="http://schemas.microsoft.com/office/drawing/2014/main" id="{B58E0CFF-9370-4E3A-858C-8DE4D31D0B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8" name="组合 27">
            <a:extLst>
              <a:ext uri="{FF2B5EF4-FFF2-40B4-BE49-F238E27FC236}">
                <a16:creationId xmlns:a16="http://schemas.microsoft.com/office/drawing/2014/main" id="{EB8C4368-63C9-4FCD-9418-D570CCC08D51}"/>
              </a:ext>
            </a:extLst>
          </p:cNvPr>
          <p:cNvGrpSpPr/>
          <p:nvPr/>
        </p:nvGrpSpPr>
        <p:grpSpPr>
          <a:xfrm>
            <a:off x="1242885" y="2370585"/>
            <a:ext cx="2867916" cy="485562"/>
            <a:chOff x="1403750" y="3593123"/>
            <a:chExt cx="2867916" cy="485563"/>
          </a:xfrm>
        </p:grpSpPr>
        <p:grpSp>
          <p:nvGrpSpPr>
            <p:cNvPr id="29" name="组合 28">
              <a:extLst>
                <a:ext uri="{FF2B5EF4-FFF2-40B4-BE49-F238E27FC236}">
                  <a16:creationId xmlns:a16="http://schemas.microsoft.com/office/drawing/2014/main" id="{3469D498-FCE5-4419-A136-750791BCF49E}"/>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D7084F0B-41C2-45E7-AE29-6CE3F886BFD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round-web-cam_17861">
                <a:extLst>
                  <a:ext uri="{FF2B5EF4-FFF2-40B4-BE49-F238E27FC236}">
                    <a16:creationId xmlns:a16="http://schemas.microsoft.com/office/drawing/2014/main" id="{0B9EC85B-72BC-4691-A313-C715C7E3F56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30" name="Text Box 79">
              <a:extLst>
                <a:ext uri="{FF2B5EF4-FFF2-40B4-BE49-F238E27FC236}">
                  <a16:creationId xmlns:a16="http://schemas.microsoft.com/office/drawing/2014/main" id="{635A03E8-2F39-43FF-A9E8-7128E12BEF31}"/>
                </a:ext>
              </a:extLst>
            </p:cNvPr>
            <p:cNvSpPr txBox="1">
              <a:spLocks noChangeArrowheads="1"/>
            </p:cNvSpPr>
            <p:nvPr/>
          </p:nvSpPr>
          <p:spPr bwMode="auto">
            <a:xfrm>
              <a:off x="1985931" y="3608620"/>
              <a:ext cx="2285735"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随机访问协议</a:t>
              </a:r>
            </a:p>
          </p:txBody>
        </p:sp>
      </p:grpSp>
      <p:grpSp>
        <p:nvGrpSpPr>
          <p:cNvPr id="42" name="组合 41">
            <a:extLst>
              <a:ext uri="{FF2B5EF4-FFF2-40B4-BE49-F238E27FC236}">
                <a16:creationId xmlns:a16="http://schemas.microsoft.com/office/drawing/2014/main" id="{D58F0254-936F-4AA5-AB5F-912EB4F1BF7C}"/>
              </a:ext>
            </a:extLst>
          </p:cNvPr>
          <p:cNvGrpSpPr/>
          <p:nvPr/>
        </p:nvGrpSpPr>
        <p:grpSpPr>
          <a:xfrm>
            <a:off x="1633877" y="2940616"/>
            <a:ext cx="3039919" cy="583888"/>
            <a:chOff x="4496858" y="2364143"/>
            <a:chExt cx="2420178" cy="1204300"/>
          </a:xfrm>
        </p:grpSpPr>
        <p:sp>
          <p:nvSpPr>
            <p:cNvPr id="43" name="矩形: 圆角 42">
              <a:extLst>
                <a:ext uri="{FF2B5EF4-FFF2-40B4-BE49-F238E27FC236}">
                  <a16:creationId xmlns:a16="http://schemas.microsoft.com/office/drawing/2014/main" id="{4AA151E5-B935-4A8B-937D-049D9AC73210}"/>
                </a:ext>
              </a:extLst>
            </p:cNvPr>
            <p:cNvSpPr/>
            <p:nvPr/>
          </p:nvSpPr>
          <p:spPr>
            <a:xfrm>
              <a:off x="4650629" y="2364143"/>
              <a:ext cx="2129469" cy="120430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44" name="文本框 43">
              <a:extLst>
                <a:ext uri="{FF2B5EF4-FFF2-40B4-BE49-F238E27FC236}">
                  <a16:creationId xmlns:a16="http://schemas.microsoft.com/office/drawing/2014/main" id="{D624D81C-71FE-463E-B44F-92A134BF91EE}"/>
                </a:ext>
              </a:extLst>
            </p:cNvPr>
            <p:cNvSpPr txBox="1"/>
            <p:nvPr/>
          </p:nvSpPr>
          <p:spPr>
            <a:xfrm>
              <a:off x="4496858" y="2471949"/>
              <a:ext cx="2420178" cy="952209"/>
            </a:xfrm>
            <a:prstGeom prst="rect">
              <a:avLst/>
            </a:prstGeom>
            <a:noFill/>
          </p:spPr>
          <p:txBody>
            <a:bodyPr wrap="square" rtlCol="0">
              <a:spAutoFit/>
            </a:bodyPr>
            <a:lstStyle/>
            <a:p>
              <a:pPr marL="342891" indent="-342891" algn="ctr">
                <a:buClr>
                  <a:srgbClr val="009FF6"/>
                </a:buClr>
                <a:buFont typeface="Wingdings" panose="05000000000000000000" pitchFamily="2" charset="2"/>
                <a:buChar char="p"/>
              </a:pPr>
              <a:r>
                <a:rPr lang="zh-CN" altLang="en-US" sz="2400" dirty="0">
                  <a:latin typeface="思源黑体 CN Normal" panose="020B0400000000000000" pitchFamily="34" charset="-122"/>
                  <a:ea typeface="思源黑体 CN Normal" panose="020B0400000000000000" pitchFamily="34" charset="-122"/>
                </a:rPr>
                <a:t>轻负荷时效率高</a:t>
              </a:r>
            </a:p>
          </p:txBody>
        </p:sp>
      </p:grpSp>
      <p:sp>
        <p:nvSpPr>
          <p:cNvPr id="45" name="Text Box 79">
            <a:extLst>
              <a:ext uri="{FF2B5EF4-FFF2-40B4-BE49-F238E27FC236}">
                <a16:creationId xmlns:a16="http://schemas.microsoft.com/office/drawing/2014/main" id="{9F17B31A-A54B-45E4-A848-896E74CBE285}"/>
              </a:ext>
            </a:extLst>
          </p:cNvPr>
          <p:cNvSpPr txBox="1">
            <a:spLocks noChangeArrowheads="1"/>
          </p:cNvSpPr>
          <p:nvPr/>
        </p:nvSpPr>
        <p:spPr bwMode="auto">
          <a:xfrm>
            <a:off x="2261350" y="3443851"/>
            <a:ext cx="5223727"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只有一个节点时，能充分利用信道</a:t>
            </a:r>
          </a:p>
        </p:txBody>
      </p:sp>
      <p:grpSp>
        <p:nvGrpSpPr>
          <p:cNvPr id="51" name="组合 50">
            <a:extLst>
              <a:ext uri="{FF2B5EF4-FFF2-40B4-BE49-F238E27FC236}">
                <a16:creationId xmlns:a16="http://schemas.microsoft.com/office/drawing/2014/main" id="{2B330D08-6ED5-4B95-B67F-1AC794C64A38}"/>
              </a:ext>
            </a:extLst>
          </p:cNvPr>
          <p:cNvGrpSpPr/>
          <p:nvPr/>
        </p:nvGrpSpPr>
        <p:grpSpPr>
          <a:xfrm>
            <a:off x="1633876" y="4118528"/>
            <a:ext cx="2296947" cy="525844"/>
            <a:chOff x="4650630" y="2364143"/>
            <a:chExt cx="1932165" cy="712380"/>
          </a:xfrm>
        </p:grpSpPr>
        <p:sp>
          <p:nvSpPr>
            <p:cNvPr id="52" name="矩形: 圆角 51">
              <a:extLst>
                <a:ext uri="{FF2B5EF4-FFF2-40B4-BE49-F238E27FC236}">
                  <a16:creationId xmlns:a16="http://schemas.microsoft.com/office/drawing/2014/main" id="{1440C8A9-AE8B-433E-AE59-CD8E3C312DD9}"/>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53" name="文本框 52">
              <a:extLst>
                <a:ext uri="{FF2B5EF4-FFF2-40B4-BE49-F238E27FC236}">
                  <a16:creationId xmlns:a16="http://schemas.microsoft.com/office/drawing/2014/main" id="{48FD7CFA-8BE1-47FA-A6B9-B4E15FAE7DEE}"/>
                </a:ext>
              </a:extLst>
            </p:cNvPr>
            <p:cNvSpPr txBox="1"/>
            <p:nvPr/>
          </p:nvSpPr>
          <p:spPr>
            <a:xfrm>
              <a:off x="4774664" y="2451089"/>
              <a:ext cx="1808130" cy="625434"/>
            </a:xfrm>
            <a:prstGeom prst="rect">
              <a:avLst/>
            </a:prstGeom>
            <a:noFill/>
          </p:spPr>
          <p:txBody>
            <a:bodyPr wrap="square" rtlCol="0">
              <a:spAutoFit/>
            </a:bodyPr>
            <a:lstStyle/>
            <a:p>
              <a:pPr marL="342891" indent="-342891">
                <a:buClr>
                  <a:srgbClr val="009FF6"/>
                </a:buClr>
                <a:buFont typeface="Wingdings" panose="05000000000000000000" pitchFamily="2" charset="2"/>
                <a:buChar char="p"/>
              </a:pPr>
              <a:r>
                <a:rPr lang="zh-CN" altLang="en-US" sz="2400" dirty="0">
                  <a:latin typeface="思源黑体 CN Normal" panose="020B0400000000000000" pitchFamily="34" charset="-122"/>
                  <a:ea typeface="思源黑体 CN Normal" panose="020B0400000000000000" pitchFamily="34" charset="-122"/>
                </a:rPr>
                <a:t>在重负荷下</a:t>
              </a:r>
            </a:p>
          </p:txBody>
        </p:sp>
      </p:grpSp>
      <p:sp>
        <p:nvSpPr>
          <p:cNvPr id="54" name="Text Box 79">
            <a:extLst>
              <a:ext uri="{FF2B5EF4-FFF2-40B4-BE49-F238E27FC236}">
                <a16:creationId xmlns:a16="http://schemas.microsoft.com/office/drawing/2014/main" id="{8202CC77-6278-4A31-924B-5F477033D0CD}"/>
              </a:ext>
            </a:extLst>
          </p:cNvPr>
          <p:cNvSpPr txBox="1">
            <a:spLocks noChangeArrowheads="1"/>
          </p:cNvSpPr>
          <p:nvPr/>
        </p:nvSpPr>
        <p:spPr bwMode="auto">
          <a:xfrm>
            <a:off x="2245005" y="4575573"/>
            <a:ext cx="2376672"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碰撞的开销</a:t>
            </a:r>
          </a:p>
        </p:txBody>
      </p:sp>
      <p:grpSp>
        <p:nvGrpSpPr>
          <p:cNvPr id="55" name="组合 54">
            <a:extLst>
              <a:ext uri="{FF2B5EF4-FFF2-40B4-BE49-F238E27FC236}">
                <a16:creationId xmlns:a16="http://schemas.microsoft.com/office/drawing/2014/main" id="{307A7631-3AF0-4D3F-AFF4-C5D3331EB7A3}"/>
              </a:ext>
            </a:extLst>
          </p:cNvPr>
          <p:cNvGrpSpPr/>
          <p:nvPr/>
        </p:nvGrpSpPr>
        <p:grpSpPr>
          <a:xfrm>
            <a:off x="1242883" y="5218299"/>
            <a:ext cx="2227795" cy="485562"/>
            <a:chOff x="1403750" y="3593123"/>
            <a:chExt cx="2227794" cy="485563"/>
          </a:xfrm>
        </p:grpSpPr>
        <p:grpSp>
          <p:nvGrpSpPr>
            <p:cNvPr id="56" name="组合 55">
              <a:extLst>
                <a:ext uri="{FF2B5EF4-FFF2-40B4-BE49-F238E27FC236}">
                  <a16:creationId xmlns:a16="http://schemas.microsoft.com/office/drawing/2014/main" id="{93B1DBB1-7D8B-4FC0-857D-A6E016B749FC}"/>
                </a:ext>
              </a:extLst>
            </p:cNvPr>
            <p:cNvGrpSpPr/>
            <p:nvPr/>
          </p:nvGrpSpPr>
          <p:grpSpPr>
            <a:xfrm>
              <a:off x="1403750" y="3593123"/>
              <a:ext cx="490436" cy="476221"/>
              <a:chOff x="1403750" y="3593123"/>
              <a:chExt cx="808892" cy="785446"/>
            </a:xfrm>
          </p:grpSpPr>
          <p:sp>
            <p:nvSpPr>
              <p:cNvPr id="58" name="对话气泡: 椭圆形 57">
                <a:extLst>
                  <a:ext uri="{FF2B5EF4-FFF2-40B4-BE49-F238E27FC236}">
                    <a16:creationId xmlns:a16="http://schemas.microsoft.com/office/drawing/2014/main" id="{84024A4B-DC3F-41C9-8531-B93E98FCE46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 name="round-web-cam_17861">
                <a:extLst>
                  <a:ext uri="{FF2B5EF4-FFF2-40B4-BE49-F238E27FC236}">
                    <a16:creationId xmlns:a16="http://schemas.microsoft.com/office/drawing/2014/main" id="{A92A1112-E584-4AF9-8B00-F6413B4AD5B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57" name="Text Box 79">
              <a:extLst>
                <a:ext uri="{FF2B5EF4-FFF2-40B4-BE49-F238E27FC236}">
                  <a16:creationId xmlns:a16="http://schemas.microsoft.com/office/drawing/2014/main" id="{026C7261-BDB0-423A-92AE-F028D4E1B261}"/>
                </a:ext>
              </a:extLst>
            </p:cNvPr>
            <p:cNvSpPr txBox="1">
              <a:spLocks noChangeArrowheads="1"/>
            </p:cNvSpPr>
            <p:nvPr/>
          </p:nvSpPr>
          <p:spPr bwMode="auto">
            <a:xfrm>
              <a:off x="1985932" y="3608620"/>
              <a:ext cx="1645612"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轮流协议</a:t>
              </a:r>
            </a:p>
          </p:txBody>
        </p:sp>
      </p:grpSp>
      <p:sp>
        <p:nvSpPr>
          <p:cNvPr id="60" name="Text Box 79">
            <a:extLst>
              <a:ext uri="{FF2B5EF4-FFF2-40B4-BE49-F238E27FC236}">
                <a16:creationId xmlns:a16="http://schemas.microsoft.com/office/drawing/2014/main" id="{149025B2-84E3-4586-8C86-2A76AF4C6D24}"/>
              </a:ext>
            </a:extLst>
          </p:cNvPr>
          <p:cNvSpPr txBox="1">
            <a:spLocks noChangeArrowheads="1"/>
          </p:cNvSpPr>
          <p:nvPr/>
        </p:nvSpPr>
        <p:spPr bwMode="auto">
          <a:xfrm>
            <a:off x="1870357" y="5710021"/>
            <a:ext cx="482630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在两个方面寻求最佳的解决方案</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16644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6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1C4D618A-9387-48AD-8F49-E6561FC823AA}"/>
              </a:ext>
            </a:extLst>
          </p:cNvPr>
          <p:cNvGrpSpPr/>
          <p:nvPr/>
        </p:nvGrpSpPr>
        <p:grpSpPr>
          <a:xfrm>
            <a:off x="1080815" y="1828784"/>
            <a:ext cx="4483891" cy="485562"/>
            <a:chOff x="1403750" y="3593123"/>
            <a:chExt cx="4483891" cy="485563"/>
          </a:xfrm>
        </p:grpSpPr>
        <p:grpSp>
          <p:nvGrpSpPr>
            <p:cNvPr id="47" name="组合 46">
              <a:extLst>
                <a:ext uri="{FF2B5EF4-FFF2-40B4-BE49-F238E27FC236}">
                  <a16:creationId xmlns:a16="http://schemas.microsoft.com/office/drawing/2014/main" id="{7CD32682-6A6E-4E01-8F93-F1262C8CD1B6}"/>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08D39D28-881B-4D0D-BB8F-B82A05BE7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round-web-cam_17861">
                <a:extLst>
                  <a:ext uri="{FF2B5EF4-FFF2-40B4-BE49-F238E27FC236}">
                    <a16:creationId xmlns:a16="http://schemas.microsoft.com/office/drawing/2014/main" id="{637F9D24-D3D4-4207-A11F-E79BCC01363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8" name="Text Box 79">
              <a:extLst>
                <a:ext uri="{FF2B5EF4-FFF2-40B4-BE49-F238E27FC236}">
                  <a16:creationId xmlns:a16="http://schemas.microsoft.com/office/drawing/2014/main" id="{7B2BE748-4B82-4AD7-BAFC-962541928048}"/>
                </a:ext>
              </a:extLst>
            </p:cNvPr>
            <p:cNvSpPr txBox="1">
              <a:spLocks noChangeArrowheads="1"/>
            </p:cNvSpPr>
            <p:nvPr/>
          </p:nvSpPr>
          <p:spPr bwMode="auto">
            <a:xfrm>
              <a:off x="1985931" y="3608620"/>
              <a:ext cx="3901710"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主节点邀请从节点轮流传输</a:t>
              </a:r>
            </a:p>
          </p:txBody>
        </p:sp>
      </p:grpSp>
      <p:grpSp>
        <p:nvGrpSpPr>
          <p:cNvPr id="26" name="组合 25">
            <a:extLst>
              <a:ext uri="{FF2B5EF4-FFF2-40B4-BE49-F238E27FC236}">
                <a16:creationId xmlns:a16="http://schemas.microsoft.com/office/drawing/2014/main" id="{98D0CC02-F163-4FE0-9907-9224D317E5DA}"/>
              </a:ext>
            </a:extLst>
          </p:cNvPr>
          <p:cNvGrpSpPr/>
          <p:nvPr/>
        </p:nvGrpSpPr>
        <p:grpSpPr>
          <a:xfrm>
            <a:off x="1080815" y="2487070"/>
            <a:ext cx="1888972" cy="485561"/>
            <a:chOff x="1403750" y="3593123"/>
            <a:chExt cx="1888972" cy="485563"/>
          </a:xfrm>
        </p:grpSpPr>
        <p:grpSp>
          <p:nvGrpSpPr>
            <p:cNvPr id="27" name="组合 26">
              <a:extLst>
                <a:ext uri="{FF2B5EF4-FFF2-40B4-BE49-F238E27FC236}">
                  <a16:creationId xmlns:a16="http://schemas.microsoft.com/office/drawing/2014/main" id="{F725D906-E2BC-4B61-ADA7-DCF993D50E3E}"/>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D8CBBC0D-1812-409B-9E54-186ED79FC5B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round-web-cam_17861">
                <a:extLst>
                  <a:ext uri="{FF2B5EF4-FFF2-40B4-BE49-F238E27FC236}">
                    <a16:creationId xmlns:a16="http://schemas.microsoft.com/office/drawing/2014/main" id="{5D633B31-991E-466B-83A5-7AA4703A08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33" name="Text Box 79">
              <a:extLst>
                <a:ext uri="{FF2B5EF4-FFF2-40B4-BE49-F238E27FC236}">
                  <a16:creationId xmlns:a16="http://schemas.microsoft.com/office/drawing/2014/main" id="{728F4D0B-B331-44CE-9547-207548023737}"/>
                </a:ext>
              </a:extLst>
            </p:cNvPr>
            <p:cNvSpPr txBox="1">
              <a:spLocks noChangeArrowheads="1"/>
            </p:cNvSpPr>
            <p:nvPr/>
          </p:nvSpPr>
          <p:spPr bwMode="auto">
            <a:xfrm>
              <a:off x="1985931" y="3608620"/>
              <a:ext cx="1306791"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关注</a:t>
              </a:r>
            </a:p>
          </p:txBody>
        </p:sp>
      </p:grpSp>
      <p:grpSp>
        <p:nvGrpSpPr>
          <p:cNvPr id="36" name="组合 35">
            <a:extLst>
              <a:ext uri="{FF2B5EF4-FFF2-40B4-BE49-F238E27FC236}">
                <a16:creationId xmlns:a16="http://schemas.microsoft.com/office/drawing/2014/main" id="{C8A5275A-290F-43C6-AF4F-C12E50908BAA}"/>
              </a:ext>
            </a:extLst>
          </p:cNvPr>
          <p:cNvGrpSpPr/>
          <p:nvPr/>
        </p:nvGrpSpPr>
        <p:grpSpPr>
          <a:xfrm>
            <a:off x="1449187" y="3196510"/>
            <a:ext cx="1853659" cy="525844"/>
            <a:chOff x="4650630" y="2364143"/>
            <a:chExt cx="1932165" cy="712380"/>
          </a:xfrm>
        </p:grpSpPr>
        <p:sp>
          <p:nvSpPr>
            <p:cNvPr id="37" name="矩形: 圆角 36">
              <a:extLst>
                <a:ext uri="{FF2B5EF4-FFF2-40B4-BE49-F238E27FC236}">
                  <a16:creationId xmlns:a16="http://schemas.microsoft.com/office/drawing/2014/main" id="{718D544F-56DE-4B6D-8949-F90B2B9FE115}"/>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38" name="文本框 37">
              <a:extLst>
                <a:ext uri="{FF2B5EF4-FFF2-40B4-BE49-F238E27FC236}">
                  <a16:creationId xmlns:a16="http://schemas.microsoft.com/office/drawing/2014/main" id="{434B8C42-51CE-489B-A20D-1DCAB72F9480}"/>
                </a:ext>
              </a:extLst>
            </p:cNvPr>
            <p:cNvSpPr txBox="1"/>
            <p:nvPr/>
          </p:nvSpPr>
          <p:spPr>
            <a:xfrm>
              <a:off x="4650630" y="2451089"/>
              <a:ext cx="1932164" cy="625434"/>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轮询开销</a:t>
              </a:r>
            </a:p>
          </p:txBody>
        </p:sp>
      </p:grpSp>
      <p:grpSp>
        <p:nvGrpSpPr>
          <p:cNvPr id="39" name="组合 38">
            <a:extLst>
              <a:ext uri="{FF2B5EF4-FFF2-40B4-BE49-F238E27FC236}">
                <a16:creationId xmlns:a16="http://schemas.microsoft.com/office/drawing/2014/main" id="{F00F222F-519E-444E-9721-80C26D659807}"/>
              </a:ext>
            </a:extLst>
          </p:cNvPr>
          <p:cNvGrpSpPr/>
          <p:nvPr/>
        </p:nvGrpSpPr>
        <p:grpSpPr>
          <a:xfrm>
            <a:off x="1449185" y="3929072"/>
            <a:ext cx="1853659" cy="525844"/>
            <a:chOff x="4650630" y="2364143"/>
            <a:chExt cx="1932165" cy="712380"/>
          </a:xfrm>
        </p:grpSpPr>
        <p:sp>
          <p:nvSpPr>
            <p:cNvPr id="40" name="矩形: 圆角 39">
              <a:extLst>
                <a:ext uri="{FF2B5EF4-FFF2-40B4-BE49-F238E27FC236}">
                  <a16:creationId xmlns:a16="http://schemas.microsoft.com/office/drawing/2014/main" id="{BE80FDA3-CF38-4AF8-B33B-54C53B6E19E3}"/>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41" name="文本框 40">
              <a:extLst>
                <a:ext uri="{FF2B5EF4-FFF2-40B4-BE49-F238E27FC236}">
                  <a16:creationId xmlns:a16="http://schemas.microsoft.com/office/drawing/2014/main" id="{7FE19F91-0DA3-4317-9F00-53926A930D65}"/>
                </a:ext>
              </a:extLst>
            </p:cNvPr>
            <p:cNvSpPr txBox="1"/>
            <p:nvPr/>
          </p:nvSpPr>
          <p:spPr>
            <a:xfrm>
              <a:off x="4650630" y="2451089"/>
              <a:ext cx="1932164" cy="625434"/>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等待时间</a:t>
              </a:r>
            </a:p>
          </p:txBody>
        </p:sp>
      </p:grpSp>
      <p:grpSp>
        <p:nvGrpSpPr>
          <p:cNvPr id="42" name="组合 41">
            <a:extLst>
              <a:ext uri="{FF2B5EF4-FFF2-40B4-BE49-F238E27FC236}">
                <a16:creationId xmlns:a16="http://schemas.microsoft.com/office/drawing/2014/main" id="{893AC17C-2D6B-436E-BE61-1FE2F43434AC}"/>
              </a:ext>
            </a:extLst>
          </p:cNvPr>
          <p:cNvGrpSpPr/>
          <p:nvPr/>
        </p:nvGrpSpPr>
        <p:grpSpPr>
          <a:xfrm>
            <a:off x="1436830" y="4661632"/>
            <a:ext cx="2785465" cy="525844"/>
            <a:chOff x="4650630" y="2364143"/>
            <a:chExt cx="1932165" cy="712380"/>
          </a:xfrm>
        </p:grpSpPr>
        <p:sp>
          <p:nvSpPr>
            <p:cNvPr id="43" name="矩形: 圆角 42">
              <a:extLst>
                <a:ext uri="{FF2B5EF4-FFF2-40B4-BE49-F238E27FC236}">
                  <a16:creationId xmlns:a16="http://schemas.microsoft.com/office/drawing/2014/main" id="{3FB0E6FD-074E-48EA-A6DD-E0B6F017BDBD}"/>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44" name="文本框 43">
              <a:extLst>
                <a:ext uri="{FF2B5EF4-FFF2-40B4-BE49-F238E27FC236}">
                  <a16:creationId xmlns:a16="http://schemas.microsoft.com/office/drawing/2014/main" id="{BAF9CF63-4618-43CC-AE0C-99FA38B685BD}"/>
                </a:ext>
              </a:extLst>
            </p:cNvPr>
            <p:cNvSpPr txBox="1"/>
            <p:nvPr/>
          </p:nvSpPr>
          <p:spPr>
            <a:xfrm>
              <a:off x="4650630" y="2451089"/>
              <a:ext cx="1932164" cy="625434"/>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单点失效</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主节点</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latin typeface="思源黑体 CN Normal" panose="020B0400000000000000" pitchFamily="34" charset="-122"/>
                <a:ea typeface="思源黑体 CN Normal" panose="020B0400000000000000" pitchFamily="34" charset="-122"/>
              </a:endParaRPr>
            </a:p>
          </p:txBody>
        </p:sp>
      </p:grpSp>
      <p:grpSp>
        <p:nvGrpSpPr>
          <p:cNvPr id="4" name="组合 3">
            <a:extLst>
              <a:ext uri="{FF2B5EF4-FFF2-40B4-BE49-F238E27FC236}">
                <a16:creationId xmlns:a16="http://schemas.microsoft.com/office/drawing/2014/main" id="{00347E09-6236-4DE4-8D12-0A5D4E0FC4D2}"/>
              </a:ext>
            </a:extLst>
          </p:cNvPr>
          <p:cNvGrpSpPr/>
          <p:nvPr/>
        </p:nvGrpSpPr>
        <p:grpSpPr>
          <a:xfrm>
            <a:off x="7070570" y="1952242"/>
            <a:ext cx="3637175" cy="3204952"/>
            <a:chOff x="4343141" y="2618314"/>
            <a:chExt cx="3637174" cy="3204952"/>
          </a:xfrm>
        </p:grpSpPr>
        <p:grpSp>
          <p:nvGrpSpPr>
            <p:cNvPr id="98" name="组合 97">
              <a:extLst>
                <a:ext uri="{FF2B5EF4-FFF2-40B4-BE49-F238E27FC236}">
                  <a16:creationId xmlns:a16="http://schemas.microsoft.com/office/drawing/2014/main" id="{899E9BEB-72FC-489D-9128-7797B9FD1026}"/>
                </a:ext>
              </a:extLst>
            </p:cNvPr>
            <p:cNvGrpSpPr/>
            <p:nvPr/>
          </p:nvGrpSpPr>
          <p:grpSpPr>
            <a:xfrm>
              <a:off x="4343141" y="5410864"/>
              <a:ext cx="1282050" cy="412402"/>
              <a:chOff x="1263767" y="4127663"/>
              <a:chExt cx="2742830" cy="475924"/>
            </a:xfrm>
          </p:grpSpPr>
          <p:sp>
            <p:nvSpPr>
              <p:cNvPr id="99" name="矩形: 圆角 98">
                <a:extLst>
                  <a:ext uri="{FF2B5EF4-FFF2-40B4-BE49-F238E27FC236}">
                    <a16:creationId xmlns:a16="http://schemas.microsoft.com/office/drawing/2014/main" id="{B4D2AD47-FF18-4142-93E2-B1B3202ADAFA}"/>
                  </a:ext>
                </a:extLst>
              </p:cNvPr>
              <p:cNvSpPr/>
              <p:nvPr/>
            </p:nvSpPr>
            <p:spPr>
              <a:xfrm>
                <a:off x="1263767" y="4127663"/>
                <a:ext cx="2742828" cy="475924"/>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0" name="矩形 99">
                <a:extLst>
                  <a:ext uri="{FF2B5EF4-FFF2-40B4-BE49-F238E27FC236}">
                    <a16:creationId xmlns:a16="http://schemas.microsoft.com/office/drawing/2014/main" id="{406EF650-14BA-41AA-9AF3-AFFCA72A4B53}"/>
                  </a:ext>
                </a:extLst>
              </p:cNvPr>
              <p:cNvSpPr/>
              <p:nvPr/>
            </p:nvSpPr>
            <p:spPr>
              <a:xfrm>
                <a:off x="1263767" y="4141277"/>
                <a:ext cx="2742830" cy="461739"/>
              </a:xfrm>
              <a:prstGeom prst="rect">
                <a:avLst/>
              </a:prstGeom>
            </p:spPr>
            <p:txBody>
              <a:bodyPr wrap="square">
                <a:spAutoFit/>
              </a:bodyPr>
              <a:lstStyle/>
              <a:p>
                <a:pPr algn="ctr"/>
                <a:r>
                  <a:rPr kumimoji="1"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从节点</a:t>
                </a:r>
              </a:p>
            </p:txBody>
          </p:sp>
        </p:grpSp>
        <p:grpSp>
          <p:nvGrpSpPr>
            <p:cNvPr id="3" name="组合 2">
              <a:extLst>
                <a:ext uri="{FF2B5EF4-FFF2-40B4-BE49-F238E27FC236}">
                  <a16:creationId xmlns:a16="http://schemas.microsoft.com/office/drawing/2014/main" id="{86397BB5-63D9-45AF-AAAE-B5DD0BBED4C1}"/>
                </a:ext>
              </a:extLst>
            </p:cNvPr>
            <p:cNvGrpSpPr/>
            <p:nvPr/>
          </p:nvGrpSpPr>
          <p:grpSpPr>
            <a:xfrm>
              <a:off x="4563736" y="2618314"/>
              <a:ext cx="3205653" cy="2712917"/>
              <a:chOff x="7346587" y="2978784"/>
              <a:chExt cx="3205653" cy="2712917"/>
            </a:xfrm>
          </p:grpSpPr>
          <p:pic>
            <p:nvPicPr>
              <p:cNvPr id="106" name="图片 105">
                <a:extLst>
                  <a:ext uri="{FF2B5EF4-FFF2-40B4-BE49-F238E27FC236}">
                    <a16:creationId xmlns:a16="http://schemas.microsoft.com/office/drawing/2014/main" id="{3CFB5E05-0D91-4986-87B0-475FB77A9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46587" y="5061055"/>
                <a:ext cx="840861" cy="630646"/>
              </a:xfrm>
              <a:prstGeom prst="rect">
                <a:avLst/>
              </a:prstGeom>
            </p:spPr>
          </p:pic>
          <p:grpSp>
            <p:nvGrpSpPr>
              <p:cNvPr id="2" name="组合 1">
                <a:extLst>
                  <a:ext uri="{FF2B5EF4-FFF2-40B4-BE49-F238E27FC236}">
                    <a16:creationId xmlns:a16="http://schemas.microsoft.com/office/drawing/2014/main" id="{885E6CCA-832E-4744-927D-3A8B00CD69E5}"/>
                  </a:ext>
                </a:extLst>
              </p:cNvPr>
              <p:cNvGrpSpPr/>
              <p:nvPr/>
            </p:nvGrpSpPr>
            <p:grpSpPr>
              <a:xfrm>
                <a:off x="8056054" y="3168254"/>
                <a:ext cx="1794552" cy="2308478"/>
                <a:chOff x="5429773" y="3431779"/>
                <a:chExt cx="1301956" cy="1674812"/>
              </a:xfrm>
            </p:grpSpPr>
            <p:sp>
              <p:nvSpPr>
                <p:cNvPr id="107" name="Line 24">
                  <a:extLst>
                    <a:ext uri="{FF2B5EF4-FFF2-40B4-BE49-F238E27FC236}">
                      <a16:creationId xmlns:a16="http://schemas.microsoft.com/office/drawing/2014/main" id="{FC89C4C3-CC33-47A3-9F22-6F686FBF1AEE}"/>
                    </a:ext>
                  </a:extLst>
                </p:cNvPr>
                <p:cNvSpPr>
                  <a:spLocks noChangeShapeType="1"/>
                </p:cNvSpPr>
                <p:nvPr/>
              </p:nvSpPr>
              <p:spPr bwMode="auto">
                <a:xfrm flipH="1">
                  <a:off x="5602357" y="3431779"/>
                  <a:ext cx="876300" cy="1674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8" name="Line 25">
                  <a:extLst>
                    <a:ext uri="{FF2B5EF4-FFF2-40B4-BE49-F238E27FC236}">
                      <a16:creationId xmlns:a16="http://schemas.microsoft.com/office/drawing/2014/main" id="{A3D633A0-1D3C-4D4E-A477-18F99D340750}"/>
                    </a:ext>
                  </a:extLst>
                </p:cNvPr>
                <p:cNvSpPr>
                  <a:spLocks noChangeShapeType="1"/>
                </p:cNvSpPr>
                <p:nvPr/>
              </p:nvSpPr>
              <p:spPr bwMode="auto">
                <a:xfrm>
                  <a:off x="6208782" y="3479404"/>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9" name="Line 31">
                  <a:extLst>
                    <a:ext uri="{FF2B5EF4-FFF2-40B4-BE49-F238E27FC236}">
                      <a16:creationId xmlns:a16="http://schemas.microsoft.com/office/drawing/2014/main" id="{0E6A5393-AB2E-41AD-86B7-D712B2163CAD}"/>
                    </a:ext>
                  </a:extLst>
                </p:cNvPr>
                <p:cNvSpPr>
                  <a:spLocks noChangeShapeType="1"/>
                </p:cNvSpPr>
                <p:nvPr/>
              </p:nvSpPr>
              <p:spPr bwMode="auto">
                <a:xfrm>
                  <a:off x="6350071" y="3682605"/>
                  <a:ext cx="38165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10" name="Line 35">
                  <a:extLst>
                    <a:ext uri="{FF2B5EF4-FFF2-40B4-BE49-F238E27FC236}">
                      <a16:creationId xmlns:a16="http://schemas.microsoft.com/office/drawing/2014/main" id="{56EA5ECC-FEA1-4C75-AA93-6BABC0331E2E}"/>
                    </a:ext>
                  </a:extLst>
                </p:cNvPr>
                <p:cNvSpPr>
                  <a:spLocks noChangeShapeType="1"/>
                </p:cNvSpPr>
                <p:nvPr/>
              </p:nvSpPr>
              <p:spPr bwMode="auto">
                <a:xfrm>
                  <a:off x="5951607" y="3979466"/>
                  <a:ext cx="24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11" name="Line 37">
                  <a:extLst>
                    <a:ext uri="{FF2B5EF4-FFF2-40B4-BE49-F238E27FC236}">
                      <a16:creationId xmlns:a16="http://schemas.microsoft.com/office/drawing/2014/main" id="{9302E529-C5AC-4F53-A00A-30A7C34AB79F}"/>
                    </a:ext>
                  </a:extLst>
                </p:cNvPr>
                <p:cNvSpPr>
                  <a:spLocks noChangeShapeType="1"/>
                </p:cNvSpPr>
                <p:nvPr/>
              </p:nvSpPr>
              <p:spPr bwMode="auto">
                <a:xfrm>
                  <a:off x="5696020" y="4477941"/>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12" name="Line 37">
                  <a:extLst>
                    <a:ext uri="{FF2B5EF4-FFF2-40B4-BE49-F238E27FC236}">
                      <a16:creationId xmlns:a16="http://schemas.microsoft.com/office/drawing/2014/main" id="{9E76652A-EAC1-48E2-9808-BABF44342109}"/>
                    </a:ext>
                  </a:extLst>
                </p:cNvPr>
                <p:cNvSpPr>
                  <a:spLocks noChangeShapeType="1"/>
                </p:cNvSpPr>
                <p:nvPr/>
              </p:nvSpPr>
              <p:spPr bwMode="auto">
                <a:xfrm>
                  <a:off x="5429773" y="4974853"/>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grpSp>
          <p:pic>
            <p:nvPicPr>
              <p:cNvPr id="113" name="图片 112">
                <a:extLst>
                  <a:ext uri="{FF2B5EF4-FFF2-40B4-BE49-F238E27FC236}">
                    <a16:creationId xmlns:a16="http://schemas.microsoft.com/office/drawing/2014/main" id="{3D344DFE-DC7C-40A0-8D5F-498D734FA1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723669" y="4350776"/>
                <a:ext cx="840861" cy="630646"/>
              </a:xfrm>
              <a:prstGeom prst="rect">
                <a:avLst/>
              </a:prstGeom>
            </p:spPr>
          </p:pic>
          <p:pic>
            <p:nvPicPr>
              <p:cNvPr id="114" name="图片 113">
                <a:extLst>
                  <a:ext uri="{FF2B5EF4-FFF2-40B4-BE49-F238E27FC236}">
                    <a16:creationId xmlns:a16="http://schemas.microsoft.com/office/drawing/2014/main" id="{1EF876A4-B09A-4C81-A541-63C9FCC110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100567" y="3676729"/>
                <a:ext cx="840861" cy="630646"/>
              </a:xfrm>
              <a:prstGeom prst="rect">
                <a:avLst/>
              </a:prstGeom>
            </p:spPr>
          </p:pic>
          <p:pic>
            <p:nvPicPr>
              <p:cNvPr id="115" name="图片 114">
                <a:extLst>
                  <a:ext uri="{FF2B5EF4-FFF2-40B4-BE49-F238E27FC236}">
                    <a16:creationId xmlns:a16="http://schemas.microsoft.com/office/drawing/2014/main" id="{802ABBF0-D814-48DC-8803-1C3C04375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63635" y="2978784"/>
                <a:ext cx="840861" cy="630646"/>
              </a:xfrm>
              <a:prstGeom prst="rect">
                <a:avLst/>
              </a:prstGeom>
            </p:spPr>
          </p:pic>
          <p:pic>
            <p:nvPicPr>
              <p:cNvPr id="116" name="图片 115">
                <a:extLst>
                  <a:ext uri="{FF2B5EF4-FFF2-40B4-BE49-F238E27FC236}">
                    <a16:creationId xmlns:a16="http://schemas.microsoft.com/office/drawing/2014/main" id="{559D3283-15D4-411E-A4A2-301B14875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1379" y="3240373"/>
                <a:ext cx="840861" cy="630646"/>
              </a:xfrm>
              <a:prstGeom prst="rect">
                <a:avLst/>
              </a:prstGeom>
            </p:spPr>
          </p:pic>
        </p:grpSp>
        <p:grpSp>
          <p:nvGrpSpPr>
            <p:cNvPr id="133" name="组合 132">
              <a:extLst>
                <a:ext uri="{FF2B5EF4-FFF2-40B4-BE49-F238E27FC236}">
                  <a16:creationId xmlns:a16="http://schemas.microsoft.com/office/drawing/2014/main" id="{6F8A5F08-DADD-4DE6-9CF3-0837E9598D0A}"/>
                </a:ext>
              </a:extLst>
            </p:cNvPr>
            <p:cNvGrpSpPr/>
            <p:nvPr/>
          </p:nvGrpSpPr>
          <p:grpSpPr>
            <a:xfrm>
              <a:off x="6698265" y="3562689"/>
              <a:ext cx="1282050" cy="412402"/>
              <a:chOff x="1263767" y="4127663"/>
              <a:chExt cx="2742830" cy="475924"/>
            </a:xfrm>
          </p:grpSpPr>
          <p:sp>
            <p:nvSpPr>
              <p:cNvPr id="134" name="矩形: 圆角 133">
                <a:extLst>
                  <a:ext uri="{FF2B5EF4-FFF2-40B4-BE49-F238E27FC236}">
                    <a16:creationId xmlns:a16="http://schemas.microsoft.com/office/drawing/2014/main" id="{022DD8C2-EB07-44EA-A11D-2416653E0216}"/>
                  </a:ext>
                </a:extLst>
              </p:cNvPr>
              <p:cNvSpPr/>
              <p:nvPr/>
            </p:nvSpPr>
            <p:spPr>
              <a:xfrm>
                <a:off x="1263767" y="4127663"/>
                <a:ext cx="2742828" cy="475924"/>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5" name="矩形 134">
                <a:extLst>
                  <a:ext uri="{FF2B5EF4-FFF2-40B4-BE49-F238E27FC236}">
                    <a16:creationId xmlns:a16="http://schemas.microsoft.com/office/drawing/2014/main" id="{EA22FD1C-DC42-49F3-8A53-851CB4A35DB0}"/>
                  </a:ext>
                </a:extLst>
              </p:cNvPr>
              <p:cNvSpPr/>
              <p:nvPr/>
            </p:nvSpPr>
            <p:spPr>
              <a:xfrm>
                <a:off x="1263767" y="4141277"/>
                <a:ext cx="2742830" cy="461739"/>
              </a:xfrm>
              <a:prstGeom prst="rect">
                <a:avLst/>
              </a:prstGeom>
            </p:spPr>
            <p:txBody>
              <a:bodyPr wrap="square">
                <a:spAutoFit/>
              </a:bodyPr>
              <a:lstStyle/>
              <a:p>
                <a:pPr algn="ctr"/>
                <a:r>
                  <a:rPr kumimoji="1"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主节点</a:t>
                </a:r>
              </a:p>
            </p:txBody>
          </p:sp>
        </p:grpSp>
      </p:grpSp>
      <p:grpSp>
        <p:nvGrpSpPr>
          <p:cNvPr id="139" name="Group 44">
            <a:extLst>
              <a:ext uri="{FF2B5EF4-FFF2-40B4-BE49-F238E27FC236}">
                <a16:creationId xmlns:a16="http://schemas.microsoft.com/office/drawing/2014/main" id="{CB79541B-B97B-45E0-97AA-49753D74B551}"/>
              </a:ext>
            </a:extLst>
          </p:cNvPr>
          <p:cNvGrpSpPr>
            <a:grpSpLocks/>
          </p:cNvGrpSpPr>
          <p:nvPr/>
        </p:nvGrpSpPr>
        <p:grpSpPr bwMode="auto">
          <a:xfrm>
            <a:off x="9744795" y="2285251"/>
            <a:ext cx="559322" cy="317939"/>
            <a:chOff x="4214" y="2869"/>
            <a:chExt cx="373" cy="212"/>
          </a:xfrm>
        </p:grpSpPr>
        <p:sp>
          <p:nvSpPr>
            <p:cNvPr id="140" name="Rectangle 42">
              <a:extLst>
                <a:ext uri="{FF2B5EF4-FFF2-40B4-BE49-F238E27FC236}">
                  <a16:creationId xmlns:a16="http://schemas.microsoft.com/office/drawing/2014/main" id="{1A15B084-9D02-484F-81BC-B2EC9C8A5C48}"/>
                </a:ext>
              </a:extLst>
            </p:cNvPr>
            <p:cNvSpPr>
              <a:spLocks noChangeArrowheads="1"/>
            </p:cNvSpPr>
            <p:nvPr/>
          </p:nvSpPr>
          <p:spPr bwMode="auto">
            <a:xfrm>
              <a:off x="4248" y="2888"/>
              <a:ext cx="309" cy="165"/>
            </a:xfrm>
            <a:prstGeom prst="roundRect">
              <a:avLst/>
            </a:prstGeom>
            <a:solidFill>
              <a:srgbClr val="009FF6"/>
            </a:solidFill>
            <a:ln w="12700">
              <a:solidFill>
                <a:schemeClr val="bg1"/>
              </a:solidFill>
              <a:miter lim="800000"/>
              <a:headEnd/>
              <a:tailEnd/>
            </a:ln>
            <a:effectLst>
              <a:outerShdw blurRad="50800" dist="38100" dir="2700000" algn="tl" rotWithShape="0">
                <a:prstClr val="black">
                  <a:alpha val="40000"/>
                </a:prstClr>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i="1">
                <a:latin typeface="Comic Sans MS" panose="030F0702030302020204" pitchFamily="66" charset="0"/>
                <a:ea typeface="MS PGothic" panose="020B0600070205080204" pitchFamily="34" charset="-128"/>
              </a:endParaRPr>
            </a:p>
          </p:txBody>
        </p:sp>
        <p:sp>
          <p:nvSpPr>
            <p:cNvPr id="141" name="Text Box 43">
              <a:extLst>
                <a:ext uri="{FF2B5EF4-FFF2-40B4-BE49-F238E27FC236}">
                  <a16:creationId xmlns:a16="http://schemas.microsoft.com/office/drawing/2014/main" id="{8068959F-A8D4-4456-B9B0-292B5CF7DA31}"/>
                </a:ext>
              </a:extLst>
            </p:cNvPr>
            <p:cNvSpPr txBox="1">
              <a:spLocks noChangeArrowheads="1"/>
            </p:cNvSpPr>
            <p:nvPr/>
          </p:nvSpPr>
          <p:spPr bwMode="auto">
            <a:xfrm>
              <a:off x="4214" y="2869"/>
              <a:ext cx="37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467"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询问</a:t>
              </a:r>
              <a:endParaRPr lang="en-US" altLang="zh-CN" sz="1467"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grpSp>
      <p:grpSp>
        <p:nvGrpSpPr>
          <p:cNvPr id="142" name="Group 49">
            <a:extLst>
              <a:ext uri="{FF2B5EF4-FFF2-40B4-BE49-F238E27FC236}">
                <a16:creationId xmlns:a16="http://schemas.microsoft.com/office/drawing/2014/main" id="{F3E272A6-8942-4D90-9028-B0BD5DBAD8F3}"/>
              </a:ext>
            </a:extLst>
          </p:cNvPr>
          <p:cNvGrpSpPr>
            <a:grpSpLocks/>
          </p:cNvGrpSpPr>
          <p:nvPr/>
        </p:nvGrpSpPr>
        <p:grpSpPr bwMode="auto">
          <a:xfrm>
            <a:off x="8613072" y="2009690"/>
            <a:ext cx="508027" cy="325437"/>
            <a:chOff x="4444" y="2356"/>
            <a:chExt cx="339" cy="217"/>
          </a:xfrm>
        </p:grpSpPr>
        <p:sp>
          <p:nvSpPr>
            <p:cNvPr id="143" name="Rectangle 50">
              <a:extLst>
                <a:ext uri="{FF2B5EF4-FFF2-40B4-BE49-F238E27FC236}">
                  <a16:creationId xmlns:a16="http://schemas.microsoft.com/office/drawing/2014/main" id="{BEF7A2C4-EDE4-4941-9115-99739F078703}"/>
                </a:ext>
              </a:extLst>
            </p:cNvPr>
            <p:cNvSpPr>
              <a:spLocks noChangeArrowheads="1"/>
            </p:cNvSpPr>
            <p:nvPr/>
          </p:nvSpPr>
          <p:spPr bwMode="auto">
            <a:xfrm>
              <a:off x="4470" y="2389"/>
              <a:ext cx="303" cy="159"/>
            </a:xfrm>
            <a:prstGeom prst="roundRect">
              <a:avLst/>
            </a:prstGeom>
            <a:solidFill>
              <a:srgbClr val="FFC000"/>
            </a:solidFill>
            <a:ln w="12700">
              <a:solidFill>
                <a:schemeClr val="bg1"/>
              </a:solidFill>
              <a:miter lim="800000"/>
              <a:headEnd/>
              <a:tailEnd/>
            </a:ln>
            <a:effectLst>
              <a:outerShdw blurRad="50800" dist="38100" dir="2700000" algn="tl" rotWithShape="0">
                <a:prstClr val="black">
                  <a:alpha val="40000"/>
                </a:prstClr>
              </a:outerShdw>
            </a:effectLst>
          </p:spPr>
          <p:txBody>
            <a:bodyPr wrap="none" anchor="ctr"/>
            <a:lstStyle/>
            <a:p>
              <a:endParaRPr lang="zh-CN" altLang="zh-CN" sz="2400" i="1" u="sng">
                <a:latin typeface="Comic Sans MS" panose="030F0702030302020204" pitchFamily="66" charset="0"/>
                <a:ea typeface="MS PGothic" panose="020B0600070205080204" pitchFamily="34" charset="-128"/>
              </a:endParaRPr>
            </a:p>
          </p:txBody>
        </p:sp>
        <p:sp>
          <p:nvSpPr>
            <p:cNvPr id="144" name="Text Box 51">
              <a:extLst>
                <a:ext uri="{FF2B5EF4-FFF2-40B4-BE49-F238E27FC236}">
                  <a16:creationId xmlns:a16="http://schemas.microsoft.com/office/drawing/2014/main" id="{BA98D3CC-0075-4DCD-82CE-5F2CC1CE21FE}"/>
                </a:ext>
              </a:extLst>
            </p:cNvPr>
            <p:cNvSpPr txBox="1">
              <a:spLocks noChangeArrowheads="1"/>
            </p:cNvSpPr>
            <p:nvPr/>
          </p:nvSpPr>
          <p:spPr bwMode="auto">
            <a:xfrm>
              <a:off x="4444" y="2356"/>
              <a:ext cx="339" cy="217"/>
            </a:xfrm>
            <a:prstGeom prst="rect">
              <a:avLst/>
            </a:prstGeom>
            <a:noFill/>
            <a:ln w="12700">
              <a:noFill/>
              <a:miter lim="800000"/>
              <a:headEnd/>
              <a:tailEnd/>
            </a:ln>
            <a:effectLst/>
          </p:spPr>
          <p:txBody>
            <a:bodyPr wrap="none" anchor="ctr"/>
            <a:lstStyle>
              <a:defPPr>
                <a:defRPr lang="zh-CN"/>
              </a:defPPr>
              <a:lvl1pPr>
                <a:defRPr i="1" u="sng">
                  <a:latin typeface="Comic Sans MS" panose="030F0702030302020204" pitchFamily="66" charset="0"/>
                  <a:ea typeface="MS PGothic" panose="020B0600070205080204" pitchFamily="34" charset="-128"/>
                </a:defRPr>
              </a:lvl1pPr>
              <a:lvl2pPr marL="742950" indent="-285750">
                <a:defRPr u="sng">
                  <a:latin typeface="Arial" panose="020B0604020202020204" pitchFamily="34" charset="0"/>
                  <a:ea typeface="宋体" panose="02010600030101010101" pitchFamily="2" charset="-122"/>
                </a:defRPr>
              </a:lvl2pPr>
              <a:lvl3pPr marL="1143000" indent="-228600">
                <a:defRPr u="sng">
                  <a:latin typeface="Arial" panose="020B0604020202020204" pitchFamily="34" charset="0"/>
                  <a:ea typeface="宋体" panose="02010600030101010101" pitchFamily="2" charset="-122"/>
                </a:defRPr>
              </a:lvl3pPr>
              <a:lvl4pPr marL="1600200" indent="-228600">
                <a:defRPr u="sng">
                  <a:latin typeface="Arial" panose="020B0604020202020204" pitchFamily="34" charset="0"/>
                  <a:ea typeface="宋体" panose="02010600030101010101" pitchFamily="2" charset="-122"/>
                </a:defRPr>
              </a:lvl4pPr>
              <a:lvl5pPr marL="2057400" indent="-228600">
                <a:defRPr u="sng">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latin typeface="Arial" panose="020B0604020202020204" pitchFamily="34" charset="0"/>
                  <a:ea typeface="宋体" panose="02010600030101010101" pitchFamily="2" charset="-122"/>
                </a:defRPr>
              </a:lvl9pPr>
            </a:lstStyle>
            <a:p>
              <a:r>
                <a:rPr lang="en-US" altLang="zh-CN" sz="1600" i="0" u="none" dirty="0">
                  <a:solidFill>
                    <a:schemeClr val="tx1">
                      <a:lumMod val="85000"/>
                      <a:lumOff val="15000"/>
                    </a:schemeClr>
                  </a:solidFill>
                  <a:latin typeface="Times New Roman" panose="02020603050405020304" pitchFamily="18" charset="0"/>
                  <a:cs typeface="Times New Roman" panose="02020603050405020304" pitchFamily="18" charset="0"/>
                </a:rPr>
                <a:t>data</a:t>
              </a:r>
            </a:p>
          </p:txBody>
        </p:sp>
      </p:grpSp>
      <p:grpSp>
        <p:nvGrpSpPr>
          <p:cNvPr id="145" name="Group 48">
            <a:extLst>
              <a:ext uri="{FF2B5EF4-FFF2-40B4-BE49-F238E27FC236}">
                <a16:creationId xmlns:a16="http://schemas.microsoft.com/office/drawing/2014/main" id="{0D21C7C0-8CE9-4661-B694-AD43600E6F0B}"/>
              </a:ext>
            </a:extLst>
          </p:cNvPr>
          <p:cNvGrpSpPr>
            <a:grpSpLocks/>
          </p:cNvGrpSpPr>
          <p:nvPr/>
        </p:nvGrpSpPr>
        <p:grpSpPr bwMode="auto">
          <a:xfrm>
            <a:off x="7860255" y="3380298"/>
            <a:ext cx="560476" cy="325439"/>
            <a:chOff x="4319" y="1870"/>
            <a:chExt cx="374" cy="217"/>
          </a:xfrm>
        </p:grpSpPr>
        <p:sp>
          <p:nvSpPr>
            <p:cNvPr id="146" name="Rectangle 46">
              <a:extLst>
                <a:ext uri="{FF2B5EF4-FFF2-40B4-BE49-F238E27FC236}">
                  <a16:creationId xmlns:a16="http://schemas.microsoft.com/office/drawing/2014/main" id="{662650E4-3535-42C9-BFCD-D67B4CA61CC9}"/>
                </a:ext>
              </a:extLst>
            </p:cNvPr>
            <p:cNvSpPr>
              <a:spLocks noChangeArrowheads="1"/>
            </p:cNvSpPr>
            <p:nvPr/>
          </p:nvSpPr>
          <p:spPr bwMode="auto">
            <a:xfrm>
              <a:off x="4354" y="1905"/>
              <a:ext cx="304" cy="153"/>
            </a:xfrm>
            <a:prstGeom prst="roundRect">
              <a:avLst/>
            </a:prstGeom>
            <a:solidFill>
              <a:srgbClr val="FFC000"/>
            </a:solidFill>
            <a:ln w="12700">
              <a:solidFill>
                <a:schemeClr val="bg1"/>
              </a:solidFill>
              <a:miter lim="800000"/>
              <a:headEnd/>
              <a:tailEnd/>
            </a:ln>
            <a:effectLst>
              <a:outerShdw blurRad="50800" dist="38100" dir="2700000" algn="tl" rotWithShape="0">
                <a:prstClr val="black">
                  <a:alpha val="40000"/>
                </a:prstClr>
              </a:outerShdw>
            </a:effectLst>
          </p:spPr>
          <p:txBody>
            <a:bodyPr wrap="none" anchor="ctr"/>
            <a:lstStyle/>
            <a:p>
              <a:endParaRPr lang="zh-CN" altLang="zh-CN" sz="2400" i="1" u="sng">
                <a:latin typeface="Comic Sans MS" panose="030F0702030302020204" pitchFamily="66" charset="0"/>
                <a:ea typeface="MS PGothic" panose="020B0600070205080204" pitchFamily="34" charset="-128"/>
              </a:endParaRPr>
            </a:p>
          </p:txBody>
        </p:sp>
        <p:sp>
          <p:nvSpPr>
            <p:cNvPr id="147" name="Text Box 47">
              <a:extLst>
                <a:ext uri="{FF2B5EF4-FFF2-40B4-BE49-F238E27FC236}">
                  <a16:creationId xmlns:a16="http://schemas.microsoft.com/office/drawing/2014/main" id="{3C1C56D5-6641-45FE-AB28-9687E9B11387}"/>
                </a:ext>
              </a:extLst>
            </p:cNvPr>
            <p:cNvSpPr txBox="1">
              <a:spLocks noChangeArrowheads="1"/>
            </p:cNvSpPr>
            <p:nvPr/>
          </p:nvSpPr>
          <p:spPr bwMode="auto">
            <a:xfrm>
              <a:off x="4319" y="1870"/>
              <a:ext cx="374" cy="217"/>
            </a:xfrm>
            <a:prstGeom prst="rect">
              <a:avLst/>
            </a:prstGeom>
            <a:noFill/>
            <a:ln w="12700">
              <a:noFill/>
              <a:miter lim="800000"/>
              <a:headEnd/>
              <a:tailEnd/>
            </a:ln>
            <a:effectLst/>
          </p:spPr>
          <p:txBody>
            <a:bodyPr wrap="none" anchor="ctr"/>
            <a:lstStyle>
              <a:defPPr>
                <a:defRPr lang="zh-CN"/>
              </a:defPPr>
              <a:lvl1pPr>
                <a:defRPr i="1" u="sng">
                  <a:latin typeface="Comic Sans MS" panose="030F0702030302020204" pitchFamily="66" charset="0"/>
                  <a:ea typeface="MS PGothic" panose="020B0600070205080204" pitchFamily="34" charset="-128"/>
                </a:defRPr>
              </a:lvl1pPr>
            </a:lstStyle>
            <a:p>
              <a:r>
                <a:rPr lang="en-US" altLang="zh-CN" sz="2400" i="0" u="none" dirty="0">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grpSp>
      <p:grpSp>
        <p:nvGrpSpPr>
          <p:cNvPr id="62" name="组合 61">
            <a:extLst>
              <a:ext uri="{FF2B5EF4-FFF2-40B4-BE49-F238E27FC236}">
                <a16:creationId xmlns:a16="http://schemas.microsoft.com/office/drawing/2014/main" id="{213B6658-ABC7-43A9-8603-434A6E7463AD}"/>
              </a:ext>
            </a:extLst>
          </p:cNvPr>
          <p:cNvGrpSpPr/>
          <p:nvPr/>
        </p:nvGrpSpPr>
        <p:grpSpPr>
          <a:xfrm>
            <a:off x="430213" y="0"/>
            <a:ext cx="4008171" cy="1428590"/>
            <a:chOff x="551030" y="-368704"/>
            <a:chExt cx="4008171" cy="1428589"/>
          </a:xfrm>
        </p:grpSpPr>
        <p:grpSp>
          <p:nvGrpSpPr>
            <p:cNvPr id="63" name="组合 62">
              <a:extLst>
                <a:ext uri="{FF2B5EF4-FFF2-40B4-BE49-F238E27FC236}">
                  <a16:creationId xmlns:a16="http://schemas.microsoft.com/office/drawing/2014/main" id="{BD8156B3-B3D9-4A6F-A6D7-360089C423A5}"/>
                </a:ext>
              </a:extLst>
            </p:cNvPr>
            <p:cNvGrpSpPr/>
            <p:nvPr/>
          </p:nvGrpSpPr>
          <p:grpSpPr>
            <a:xfrm>
              <a:off x="1201631" y="303925"/>
              <a:ext cx="3357570" cy="687998"/>
              <a:chOff x="1839058" y="967769"/>
              <a:chExt cx="3357570" cy="687998"/>
            </a:xfrm>
          </p:grpSpPr>
          <p:sp>
            <p:nvSpPr>
              <p:cNvPr id="65" name="矩形: 圆角 64">
                <a:extLst>
                  <a:ext uri="{FF2B5EF4-FFF2-40B4-BE49-F238E27FC236}">
                    <a16:creationId xmlns:a16="http://schemas.microsoft.com/office/drawing/2014/main" id="{3A945F7D-C9C6-4DB7-9B04-90400E7689F1}"/>
                  </a:ext>
                </a:extLst>
              </p:cNvPr>
              <p:cNvSpPr/>
              <p:nvPr/>
            </p:nvSpPr>
            <p:spPr>
              <a:xfrm>
                <a:off x="1839058" y="967769"/>
                <a:ext cx="335757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66" name="文本框 65">
                <a:extLst>
                  <a:ext uri="{FF2B5EF4-FFF2-40B4-BE49-F238E27FC236}">
                    <a16:creationId xmlns:a16="http://schemas.microsoft.com/office/drawing/2014/main" id="{09BC3202-7202-4C9F-B973-DDCB4867CAC9}"/>
                  </a:ext>
                </a:extLst>
              </p:cNvPr>
              <p:cNvSpPr txBox="1"/>
              <p:nvPr/>
            </p:nvSpPr>
            <p:spPr>
              <a:xfrm>
                <a:off x="2786093" y="1009436"/>
                <a:ext cx="241053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轮询协议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64" name="图片 63">
              <a:extLst>
                <a:ext uri="{FF2B5EF4-FFF2-40B4-BE49-F238E27FC236}">
                  <a16:creationId xmlns:a16="http://schemas.microsoft.com/office/drawing/2014/main" id="{6B4885E7-49E9-4035-A6E9-B6AFBD3C42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90548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9"/>
                                        </p:tgtEl>
                                        <p:attrNameLst>
                                          <p:attrName>style.visibility</p:attrName>
                                        </p:attrNameLst>
                                      </p:cBhvr>
                                      <p:to>
                                        <p:strVal val="visible"/>
                                      </p:to>
                                    </p:set>
                                  </p:childTnLst>
                                </p:cTn>
                              </p:par>
                            </p:childTnLst>
                          </p:cTn>
                        </p:par>
                        <p:par>
                          <p:cTn id="34" fill="hold">
                            <p:stCondLst>
                              <p:cond delay="0"/>
                            </p:stCondLst>
                            <p:childTnLst>
                              <p:par>
                                <p:cTn id="35" presetID="0" presetClass="path" presetSubtype="0" accel="50000" decel="50000" fill="hold" nodeType="afterEffect">
                                  <p:stCondLst>
                                    <p:cond delay="0"/>
                                  </p:stCondLst>
                                  <p:childTnLst>
                                    <p:animMotion origin="layout" path="M 3.61111E-6 -1.97531E-6 L -0.05712 -1.97531E-6 L -0.04861 -0.03487 L -0.09393 -0.03487 " pathEditMode="relative" rAng="0" ptsTypes="AAAA">
                                      <p:cBhvr>
                                        <p:cTn id="36" dur="2000" fill="hold"/>
                                        <p:tgtEl>
                                          <p:spTgt spid="139"/>
                                        </p:tgtEl>
                                        <p:attrNameLst>
                                          <p:attrName>ppt_x</p:attrName>
                                          <p:attrName>ppt_y</p:attrName>
                                        </p:attrNameLst>
                                      </p:cBhvr>
                                      <p:rCtr x="-4705" y="-1759"/>
                                    </p:animMotion>
                                  </p:childTnLst>
                                </p:cTn>
                              </p:par>
                            </p:childTnLst>
                          </p:cTn>
                        </p:par>
                        <p:par>
                          <p:cTn id="37" fill="hold">
                            <p:stCondLst>
                              <p:cond delay="2000"/>
                            </p:stCondLst>
                            <p:childTnLst>
                              <p:par>
                                <p:cTn id="38" presetID="1" presetClass="exit" presetSubtype="0" fill="hold" nodeType="afterEffect">
                                  <p:stCondLst>
                                    <p:cond delay="0"/>
                                  </p:stCondLst>
                                  <p:childTnLst>
                                    <p:set>
                                      <p:cBhvr>
                                        <p:cTn id="39" dur="1" fill="hold">
                                          <p:stCondLst>
                                            <p:cond delay="0"/>
                                          </p:stCondLst>
                                        </p:cTn>
                                        <p:tgtEl>
                                          <p:spTgt spid="139"/>
                                        </p:tgtEl>
                                        <p:attrNameLst>
                                          <p:attrName>style.visibility</p:attrName>
                                        </p:attrNameLst>
                                      </p:cBhvr>
                                      <p:to>
                                        <p:strVal val="hidden"/>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accel="50000" decel="50000" fill="hold" nodeType="afterEffect">
                                  <p:stCondLst>
                                    <p:cond delay="0"/>
                                  </p:stCondLst>
                                  <p:childTnLst>
                                    <p:animMotion origin="layout" path="M 0.00034 0.00092 L 0.04462 -0.00093 L 0.03767 0.03919 L 0.09444 0.03734 " pathEditMode="relative" rAng="0" ptsTypes="AAAA">
                                      <p:cBhvr>
                                        <p:cTn id="45" dur="2000" fill="hold"/>
                                        <p:tgtEl>
                                          <p:spTgt spid="142"/>
                                        </p:tgtEl>
                                        <p:attrNameLst>
                                          <p:attrName>ppt_x</p:attrName>
                                          <p:attrName>ppt_y</p:attrName>
                                        </p:attrNameLst>
                                      </p:cBhvr>
                                      <p:rCtr x="4705" y="1821"/>
                                    </p:animMotion>
                                  </p:childTnLst>
                                </p:cTn>
                              </p:par>
                            </p:childTnLst>
                          </p:cTn>
                        </p:par>
                        <p:par>
                          <p:cTn id="46" fill="hold">
                            <p:stCondLst>
                              <p:cond delay="4000"/>
                            </p:stCondLst>
                            <p:childTnLst>
                              <p:par>
                                <p:cTn id="47" presetID="1" presetClass="exit" presetSubtype="0" fill="hold" nodeType="afterEffect">
                                  <p:stCondLst>
                                    <p:cond delay="0"/>
                                  </p:stCondLst>
                                  <p:childTnLst>
                                    <p:set>
                                      <p:cBhvr>
                                        <p:cTn id="48" dur="1" fill="hold">
                                          <p:stCondLst>
                                            <p:cond delay="0"/>
                                          </p:stCondLst>
                                        </p:cTn>
                                        <p:tgtEl>
                                          <p:spTgt spid="14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par>
                          <p:cTn id="53" fill="hold">
                            <p:stCondLst>
                              <p:cond delay="0"/>
                            </p:stCondLst>
                            <p:childTnLst>
                              <p:par>
                                <p:cTn id="54" presetID="0" presetClass="path" presetSubtype="0" accel="50000" decel="50000" fill="hold" nodeType="afterEffect">
                                  <p:stCondLst>
                                    <p:cond delay="0"/>
                                  </p:stCondLst>
                                  <p:childTnLst>
                                    <p:animMotion origin="layout" path="M 3.61111E-6 -1.97531E-6 L -0.06389 -1.97531E-6 L -0.10348 0.16296 L -0.15608 0.16296 " pathEditMode="relative" rAng="0" ptsTypes="AAAA">
                                      <p:cBhvr>
                                        <p:cTn id="55" dur="2000" fill="hold"/>
                                        <p:tgtEl>
                                          <p:spTgt spid="139"/>
                                        </p:tgtEl>
                                        <p:attrNameLst>
                                          <p:attrName>ppt_x</p:attrName>
                                          <p:attrName>ppt_y</p:attrName>
                                        </p:attrNameLst>
                                      </p:cBhvr>
                                      <p:rCtr x="-7813" y="8148"/>
                                    </p:animMotion>
                                  </p:childTnLst>
                                </p:cTn>
                              </p:par>
                            </p:childTnLst>
                          </p:cTn>
                        </p:par>
                        <p:par>
                          <p:cTn id="56" fill="hold">
                            <p:stCondLst>
                              <p:cond delay="2000"/>
                            </p:stCondLst>
                            <p:childTnLst>
                              <p:par>
                                <p:cTn id="57" presetID="1" presetClass="exit" presetSubtype="0" fill="hold" nodeType="afterEffect">
                                  <p:stCondLst>
                                    <p:cond delay="0"/>
                                  </p:stCondLst>
                                  <p:childTnLst>
                                    <p:set>
                                      <p:cBhvr>
                                        <p:cTn id="58" dur="1" fill="hold">
                                          <p:stCondLst>
                                            <p:cond delay="0"/>
                                          </p:stCondLst>
                                        </p:cTn>
                                        <p:tgtEl>
                                          <p:spTgt spid="139"/>
                                        </p:tgtEl>
                                        <p:attrNameLst>
                                          <p:attrName>style.visibility</p:attrName>
                                        </p:attrNameLst>
                                      </p:cBhvr>
                                      <p:to>
                                        <p:strVal val="hidden"/>
                                      </p:to>
                                    </p:set>
                                  </p:childTnLst>
                                </p:cTn>
                              </p:par>
                            </p:childTnLst>
                          </p:cTn>
                        </p:par>
                        <p:par>
                          <p:cTn id="59" fill="hold">
                            <p:stCondLst>
                              <p:cond delay="2000"/>
                            </p:stCondLst>
                            <p:childTnLst>
                              <p:par>
                                <p:cTn id="60" presetID="1" presetClass="entr" presetSubtype="0" fill="hold" nodeType="afterEffect">
                                  <p:stCondLst>
                                    <p:cond delay="0"/>
                                  </p:stCondLst>
                                  <p:childTnLst>
                                    <p:set>
                                      <p:cBhvr>
                                        <p:cTn id="61" dur="1" fill="hold">
                                          <p:stCondLst>
                                            <p:cond delay="0"/>
                                          </p:stCondLst>
                                        </p:cTn>
                                        <p:tgtEl>
                                          <p:spTgt spid="145"/>
                                        </p:tgtEl>
                                        <p:attrNameLst>
                                          <p:attrName>style.visibility</p:attrName>
                                        </p:attrNameLst>
                                      </p:cBhvr>
                                      <p:to>
                                        <p:strVal val="visible"/>
                                      </p:to>
                                    </p:set>
                                  </p:childTnLst>
                                </p:cTn>
                              </p:par>
                            </p:childTnLst>
                          </p:cTn>
                        </p:par>
                        <p:par>
                          <p:cTn id="62" fill="hold">
                            <p:stCondLst>
                              <p:cond delay="2000"/>
                            </p:stCondLst>
                            <p:childTnLst>
                              <p:par>
                                <p:cTn id="63" presetID="0" presetClass="path" presetSubtype="0" accel="50000" decel="50000" fill="hold" nodeType="afterEffect">
                                  <p:stCondLst>
                                    <p:cond delay="0"/>
                                  </p:stCondLst>
                                  <p:childTnLst>
                                    <p:animMotion origin="layout" path="M -0.00052 0.00031 L 0.05156 -0.00186 L 0.08524 -0.1605 L 0.15434 -0.16235 " pathEditMode="relative" rAng="0" ptsTypes="AAAA">
                                      <p:cBhvr>
                                        <p:cTn id="64" dur="2000" fill="hold"/>
                                        <p:tgtEl>
                                          <p:spTgt spid="145"/>
                                        </p:tgtEl>
                                        <p:attrNameLst>
                                          <p:attrName>ppt_x</p:attrName>
                                          <p:attrName>ppt_y</p:attrName>
                                        </p:attrNameLst>
                                      </p:cBhvr>
                                      <p:rCtr x="7743" y="-8148"/>
                                    </p:animMotion>
                                  </p:childTnLst>
                                </p:cTn>
                              </p:par>
                            </p:childTnLst>
                          </p:cTn>
                        </p:par>
                        <p:par>
                          <p:cTn id="65" fill="hold">
                            <p:stCondLst>
                              <p:cond delay="4000"/>
                            </p:stCondLst>
                            <p:childTnLst>
                              <p:par>
                                <p:cTn id="66" presetID="1" presetClass="exit" presetSubtype="0" fill="hold" nodeType="afterEffect">
                                  <p:stCondLst>
                                    <p:cond delay="0"/>
                                  </p:stCondLst>
                                  <p:childTnLst>
                                    <p:set>
                                      <p:cBhvr>
                                        <p:cTn id="67" dur="1" fill="hold">
                                          <p:stCondLst>
                                            <p:cond delay="0"/>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93FCF5A-624E-4C6D-A4C6-73ADA950DF7B}"/>
              </a:ext>
            </a:extLst>
          </p:cNvPr>
          <p:cNvGrpSpPr/>
          <p:nvPr/>
        </p:nvGrpSpPr>
        <p:grpSpPr>
          <a:xfrm>
            <a:off x="7338443" y="1962987"/>
            <a:ext cx="3515373" cy="3860603"/>
            <a:chOff x="4538248" y="1888005"/>
            <a:chExt cx="3515373" cy="3860602"/>
          </a:xfrm>
        </p:grpSpPr>
        <p:pic>
          <p:nvPicPr>
            <p:cNvPr id="101" name="图片 100">
              <a:extLst>
                <a:ext uri="{FF2B5EF4-FFF2-40B4-BE49-F238E27FC236}">
                  <a16:creationId xmlns:a16="http://schemas.microsoft.com/office/drawing/2014/main" id="{796C212A-BFFD-4B7B-B988-E114DD3CE9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58998" y="5117961"/>
              <a:ext cx="840861" cy="630646"/>
            </a:xfrm>
            <a:prstGeom prst="rect">
              <a:avLst/>
            </a:prstGeom>
          </p:spPr>
        </p:pic>
        <p:pic>
          <p:nvPicPr>
            <p:cNvPr id="104" name="图片 103">
              <a:extLst>
                <a:ext uri="{FF2B5EF4-FFF2-40B4-BE49-F238E27FC236}">
                  <a16:creationId xmlns:a16="http://schemas.microsoft.com/office/drawing/2014/main" id="{B9364966-79F4-4824-A815-545B431317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58998" y="1888005"/>
              <a:ext cx="840861" cy="630646"/>
            </a:xfrm>
            <a:prstGeom prst="rect">
              <a:avLst/>
            </a:prstGeom>
          </p:spPr>
        </p:pic>
        <p:pic>
          <p:nvPicPr>
            <p:cNvPr id="103" name="图片 102">
              <a:extLst>
                <a:ext uri="{FF2B5EF4-FFF2-40B4-BE49-F238E27FC236}">
                  <a16:creationId xmlns:a16="http://schemas.microsoft.com/office/drawing/2014/main" id="{6634E02A-588C-4844-962D-E80D02E379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538248" y="3508253"/>
              <a:ext cx="840861" cy="630646"/>
            </a:xfrm>
            <a:prstGeom prst="rect">
              <a:avLst/>
            </a:prstGeom>
          </p:spPr>
        </p:pic>
        <p:sp>
          <p:nvSpPr>
            <p:cNvPr id="93" name="Oval 8">
              <a:extLst>
                <a:ext uri="{FF2B5EF4-FFF2-40B4-BE49-F238E27FC236}">
                  <a16:creationId xmlns:a16="http://schemas.microsoft.com/office/drawing/2014/main" id="{3E1E6BF3-5CC3-4B30-B981-5CF2B4C686E3}"/>
                </a:ext>
              </a:extLst>
            </p:cNvPr>
            <p:cNvSpPr>
              <a:spLocks noChangeArrowheads="1"/>
            </p:cNvSpPr>
            <p:nvPr/>
          </p:nvSpPr>
          <p:spPr bwMode="auto">
            <a:xfrm>
              <a:off x="5350742" y="2518651"/>
              <a:ext cx="1933575" cy="2625725"/>
            </a:xfrm>
            <a:prstGeom prst="ellipse">
              <a:avLst/>
            </a:prstGeom>
            <a:noFill/>
            <a:ln w="19050">
              <a:solidFill>
                <a:schemeClr val="tx1">
                  <a:lumMod val="85000"/>
                  <a:lumOff val="1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i="1">
                <a:latin typeface="Comic Sans MS" panose="030F0702030302020204" pitchFamily="66" charset="0"/>
                <a:ea typeface="MS PGothic" panose="020B0600070205080204" pitchFamily="34" charset="-128"/>
              </a:endParaRPr>
            </a:p>
          </p:txBody>
        </p:sp>
        <p:pic>
          <p:nvPicPr>
            <p:cNvPr id="102" name="图片 101">
              <a:extLst>
                <a:ext uri="{FF2B5EF4-FFF2-40B4-BE49-F238E27FC236}">
                  <a16:creationId xmlns:a16="http://schemas.microsoft.com/office/drawing/2014/main" id="{BE2D7066-55FD-43BA-B1B5-6F36A220B9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12760" y="3503836"/>
              <a:ext cx="840861" cy="630646"/>
            </a:xfrm>
            <a:prstGeom prst="rect">
              <a:avLst/>
            </a:prstGeom>
          </p:spPr>
        </p:pic>
      </p:grpSp>
      <p:grpSp>
        <p:nvGrpSpPr>
          <p:cNvPr id="46" name="组合 45">
            <a:extLst>
              <a:ext uri="{FF2B5EF4-FFF2-40B4-BE49-F238E27FC236}">
                <a16:creationId xmlns:a16="http://schemas.microsoft.com/office/drawing/2014/main" id="{1C4D618A-9387-48AD-8F49-E6561FC823AA}"/>
              </a:ext>
            </a:extLst>
          </p:cNvPr>
          <p:cNvGrpSpPr/>
          <p:nvPr/>
        </p:nvGrpSpPr>
        <p:grpSpPr>
          <a:xfrm>
            <a:off x="1238741" y="1810473"/>
            <a:ext cx="4483891" cy="485562"/>
            <a:chOff x="1403750" y="3593123"/>
            <a:chExt cx="4483891" cy="485563"/>
          </a:xfrm>
        </p:grpSpPr>
        <p:grpSp>
          <p:nvGrpSpPr>
            <p:cNvPr id="47" name="组合 46">
              <a:extLst>
                <a:ext uri="{FF2B5EF4-FFF2-40B4-BE49-F238E27FC236}">
                  <a16:creationId xmlns:a16="http://schemas.microsoft.com/office/drawing/2014/main" id="{7CD32682-6A6E-4E01-8F93-F1262C8CD1B6}"/>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08D39D28-881B-4D0D-BB8F-B82A05BE7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round-web-cam_17861">
                <a:extLst>
                  <a:ext uri="{FF2B5EF4-FFF2-40B4-BE49-F238E27FC236}">
                    <a16:creationId xmlns:a16="http://schemas.microsoft.com/office/drawing/2014/main" id="{637F9D24-D3D4-4207-A11F-E79BCC01363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8" name="Text Box 79">
              <a:extLst>
                <a:ext uri="{FF2B5EF4-FFF2-40B4-BE49-F238E27FC236}">
                  <a16:creationId xmlns:a16="http://schemas.microsoft.com/office/drawing/2014/main" id="{7B2BE748-4B82-4AD7-BAFC-962541928048}"/>
                </a:ext>
              </a:extLst>
            </p:cNvPr>
            <p:cNvSpPr txBox="1">
              <a:spLocks noChangeArrowheads="1"/>
            </p:cNvSpPr>
            <p:nvPr/>
          </p:nvSpPr>
          <p:spPr bwMode="auto">
            <a:xfrm>
              <a:off x="1985931" y="3608620"/>
              <a:ext cx="3901710"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控制令牌依次通过各个结点</a:t>
              </a:r>
            </a:p>
          </p:txBody>
        </p:sp>
      </p:grpSp>
      <p:grpSp>
        <p:nvGrpSpPr>
          <p:cNvPr id="26" name="组合 25">
            <a:extLst>
              <a:ext uri="{FF2B5EF4-FFF2-40B4-BE49-F238E27FC236}">
                <a16:creationId xmlns:a16="http://schemas.microsoft.com/office/drawing/2014/main" id="{98D0CC02-F163-4FE0-9907-9224D317E5DA}"/>
              </a:ext>
            </a:extLst>
          </p:cNvPr>
          <p:cNvGrpSpPr/>
          <p:nvPr/>
        </p:nvGrpSpPr>
        <p:grpSpPr>
          <a:xfrm>
            <a:off x="1235344" y="2421636"/>
            <a:ext cx="2959899" cy="485561"/>
            <a:chOff x="1403750" y="3593123"/>
            <a:chExt cx="2959898" cy="485563"/>
          </a:xfrm>
        </p:grpSpPr>
        <p:grpSp>
          <p:nvGrpSpPr>
            <p:cNvPr id="27" name="组合 26">
              <a:extLst>
                <a:ext uri="{FF2B5EF4-FFF2-40B4-BE49-F238E27FC236}">
                  <a16:creationId xmlns:a16="http://schemas.microsoft.com/office/drawing/2014/main" id="{F725D906-E2BC-4B61-ADA7-DCF993D50E3E}"/>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D8CBBC0D-1812-409B-9E54-186ED79FC5B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round-web-cam_17861">
                <a:extLst>
                  <a:ext uri="{FF2B5EF4-FFF2-40B4-BE49-F238E27FC236}">
                    <a16:creationId xmlns:a16="http://schemas.microsoft.com/office/drawing/2014/main" id="{5D633B31-991E-466B-83A5-7AA4703A08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33" name="Text Box 79">
              <a:extLst>
                <a:ext uri="{FF2B5EF4-FFF2-40B4-BE49-F238E27FC236}">
                  <a16:creationId xmlns:a16="http://schemas.microsoft.com/office/drawing/2014/main" id="{728F4D0B-B331-44CE-9547-207548023737}"/>
                </a:ext>
              </a:extLst>
            </p:cNvPr>
            <p:cNvSpPr txBox="1">
              <a:spLocks noChangeArrowheads="1"/>
            </p:cNvSpPr>
            <p:nvPr/>
          </p:nvSpPr>
          <p:spPr bwMode="auto">
            <a:xfrm>
              <a:off x="1985931" y="3608620"/>
              <a:ext cx="2377717"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令牌报文</a:t>
              </a:r>
            </a:p>
          </p:txBody>
        </p:sp>
      </p:grpSp>
      <p:grpSp>
        <p:nvGrpSpPr>
          <p:cNvPr id="62" name="组合 61">
            <a:extLst>
              <a:ext uri="{FF2B5EF4-FFF2-40B4-BE49-F238E27FC236}">
                <a16:creationId xmlns:a16="http://schemas.microsoft.com/office/drawing/2014/main" id="{85A56F2D-64BD-4C90-A39A-211A2CE05668}"/>
              </a:ext>
            </a:extLst>
          </p:cNvPr>
          <p:cNvGrpSpPr/>
          <p:nvPr/>
        </p:nvGrpSpPr>
        <p:grpSpPr>
          <a:xfrm>
            <a:off x="1235345" y="3023666"/>
            <a:ext cx="1693807" cy="485561"/>
            <a:chOff x="1403750" y="3593123"/>
            <a:chExt cx="1693806" cy="485563"/>
          </a:xfrm>
        </p:grpSpPr>
        <p:grpSp>
          <p:nvGrpSpPr>
            <p:cNvPr id="63" name="组合 62">
              <a:extLst>
                <a:ext uri="{FF2B5EF4-FFF2-40B4-BE49-F238E27FC236}">
                  <a16:creationId xmlns:a16="http://schemas.microsoft.com/office/drawing/2014/main" id="{91084713-2138-4A0E-86DE-AA6E79959872}"/>
                </a:ext>
              </a:extLst>
            </p:cNvPr>
            <p:cNvGrpSpPr/>
            <p:nvPr/>
          </p:nvGrpSpPr>
          <p:grpSpPr>
            <a:xfrm>
              <a:off x="1403750" y="3593123"/>
              <a:ext cx="490436" cy="476221"/>
              <a:chOff x="1403750" y="3593123"/>
              <a:chExt cx="808892" cy="785446"/>
            </a:xfrm>
          </p:grpSpPr>
          <p:sp>
            <p:nvSpPr>
              <p:cNvPr id="65" name="对话气泡: 椭圆形 64">
                <a:extLst>
                  <a:ext uri="{FF2B5EF4-FFF2-40B4-BE49-F238E27FC236}">
                    <a16:creationId xmlns:a16="http://schemas.microsoft.com/office/drawing/2014/main" id="{62C2BCF7-C268-4F18-A59B-D52675D3197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6" name="round-web-cam_17861">
                <a:extLst>
                  <a:ext uri="{FF2B5EF4-FFF2-40B4-BE49-F238E27FC236}">
                    <a16:creationId xmlns:a16="http://schemas.microsoft.com/office/drawing/2014/main" id="{7DFB32E9-7B89-4F41-BDBC-34C8F782073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64" name="Text Box 79">
              <a:extLst>
                <a:ext uri="{FF2B5EF4-FFF2-40B4-BE49-F238E27FC236}">
                  <a16:creationId xmlns:a16="http://schemas.microsoft.com/office/drawing/2014/main" id="{EF597148-A74A-4E03-A0B8-533CE17EA201}"/>
                </a:ext>
              </a:extLst>
            </p:cNvPr>
            <p:cNvSpPr txBox="1">
              <a:spLocks noChangeArrowheads="1"/>
            </p:cNvSpPr>
            <p:nvPr/>
          </p:nvSpPr>
          <p:spPr bwMode="auto">
            <a:xfrm>
              <a:off x="1985931" y="3608620"/>
              <a:ext cx="1111625"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关注</a:t>
              </a:r>
            </a:p>
          </p:txBody>
        </p:sp>
      </p:grpSp>
      <p:grpSp>
        <p:nvGrpSpPr>
          <p:cNvPr id="67" name="组合 66">
            <a:extLst>
              <a:ext uri="{FF2B5EF4-FFF2-40B4-BE49-F238E27FC236}">
                <a16:creationId xmlns:a16="http://schemas.microsoft.com/office/drawing/2014/main" id="{0AD7ED6C-069A-4089-8386-47D926791A4D}"/>
              </a:ext>
            </a:extLst>
          </p:cNvPr>
          <p:cNvGrpSpPr/>
          <p:nvPr/>
        </p:nvGrpSpPr>
        <p:grpSpPr>
          <a:xfrm>
            <a:off x="1807798" y="3670638"/>
            <a:ext cx="2494949" cy="525845"/>
            <a:chOff x="4650630" y="2364143"/>
            <a:chExt cx="1932165" cy="712382"/>
          </a:xfrm>
        </p:grpSpPr>
        <p:sp>
          <p:nvSpPr>
            <p:cNvPr id="69" name="矩形: 圆角 68">
              <a:extLst>
                <a:ext uri="{FF2B5EF4-FFF2-40B4-BE49-F238E27FC236}">
                  <a16:creationId xmlns:a16="http://schemas.microsoft.com/office/drawing/2014/main" id="{351FFAA5-D951-470C-81C7-B68AE4DD0D70}"/>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70" name="文本框 69">
              <a:extLst>
                <a:ext uri="{FF2B5EF4-FFF2-40B4-BE49-F238E27FC236}">
                  <a16:creationId xmlns:a16="http://schemas.microsoft.com/office/drawing/2014/main" id="{E1FE0890-04E4-4E80-AAF6-661EE5D7B4A0}"/>
                </a:ext>
              </a:extLst>
            </p:cNvPr>
            <p:cNvSpPr txBox="1"/>
            <p:nvPr/>
          </p:nvSpPr>
          <p:spPr>
            <a:xfrm>
              <a:off x="4650630" y="2451090"/>
              <a:ext cx="1932164" cy="625435"/>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令牌的开销</a:t>
              </a:r>
            </a:p>
          </p:txBody>
        </p:sp>
      </p:grpSp>
      <p:grpSp>
        <p:nvGrpSpPr>
          <p:cNvPr id="71" name="组合 70">
            <a:extLst>
              <a:ext uri="{FF2B5EF4-FFF2-40B4-BE49-F238E27FC236}">
                <a16:creationId xmlns:a16="http://schemas.microsoft.com/office/drawing/2014/main" id="{D511741A-3ECF-4157-85D9-AE0C2FB19BDA}"/>
              </a:ext>
            </a:extLst>
          </p:cNvPr>
          <p:cNvGrpSpPr/>
          <p:nvPr/>
        </p:nvGrpSpPr>
        <p:grpSpPr>
          <a:xfrm>
            <a:off x="1807796" y="4403202"/>
            <a:ext cx="2494952" cy="525845"/>
            <a:chOff x="4650630" y="2364143"/>
            <a:chExt cx="1932165" cy="712381"/>
          </a:xfrm>
        </p:grpSpPr>
        <p:sp>
          <p:nvSpPr>
            <p:cNvPr id="72" name="矩形: 圆角 71">
              <a:extLst>
                <a:ext uri="{FF2B5EF4-FFF2-40B4-BE49-F238E27FC236}">
                  <a16:creationId xmlns:a16="http://schemas.microsoft.com/office/drawing/2014/main" id="{9D296F2F-5179-460A-8415-6C8577663870}"/>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73" name="文本框 72">
              <a:extLst>
                <a:ext uri="{FF2B5EF4-FFF2-40B4-BE49-F238E27FC236}">
                  <a16:creationId xmlns:a16="http://schemas.microsoft.com/office/drawing/2014/main" id="{5367B29B-3154-4688-BB69-9AC921F15AED}"/>
                </a:ext>
              </a:extLst>
            </p:cNvPr>
            <p:cNvSpPr txBox="1"/>
            <p:nvPr/>
          </p:nvSpPr>
          <p:spPr>
            <a:xfrm>
              <a:off x="4650630" y="2451090"/>
              <a:ext cx="1932164" cy="625434"/>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等待时间</a:t>
              </a:r>
            </a:p>
          </p:txBody>
        </p:sp>
      </p:grpSp>
      <p:grpSp>
        <p:nvGrpSpPr>
          <p:cNvPr id="74" name="组合 73">
            <a:extLst>
              <a:ext uri="{FF2B5EF4-FFF2-40B4-BE49-F238E27FC236}">
                <a16:creationId xmlns:a16="http://schemas.microsoft.com/office/drawing/2014/main" id="{C460B9FD-5FC9-4EEC-85B0-15321C97715C}"/>
              </a:ext>
            </a:extLst>
          </p:cNvPr>
          <p:cNvGrpSpPr/>
          <p:nvPr/>
        </p:nvGrpSpPr>
        <p:grpSpPr>
          <a:xfrm>
            <a:off x="1807797" y="5135768"/>
            <a:ext cx="3535761" cy="525845"/>
            <a:chOff x="4650629" y="2364143"/>
            <a:chExt cx="2379371" cy="712380"/>
          </a:xfrm>
        </p:grpSpPr>
        <p:sp>
          <p:nvSpPr>
            <p:cNvPr id="75" name="矩形: 圆角 74">
              <a:extLst>
                <a:ext uri="{FF2B5EF4-FFF2-40B4-BE49-F238E27FC236}">
                  <a16:creationId xmlns:a16="http://schemas.microsoft.com/office/drawing/2014/main" id="{4B2C0825-D76E-4A94-A58E-D11C404F0849}"/>
                </a:ext>
              </a:extLst>
            </p:cNvPr>
            <p:cNvSpPr/>
            <p:nvPr/>
          </p:nvSpPr>
          <p:spPr>
            <a:xfrm>
              <a:off x="4650630" y="2364143"/>
              <a:ext cx="2379370"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76" name="文本框 75">
              <a:extLst>
                <a:ext uri="{FF2B5EF4-FFF2-40B4-BE49-F238E27FC236}">
                  <a16:creationId xmlns:a16="http://schemas.microsoft.com/office/drawing/2014/main" id="{EA8C6404-17A9-4719-A807-C715AEFCD141}"/>
                </a:ext>
              </a:extLst>
            </p:cNvPr>
            <p:cNvSpPr txBox="1"/>
            <p:nvPr/>
          </p:nvSpPr>
          <p:spPr>
            <a:xfrm>
              <a:off x="4650629" y="2451086"/>
              <a:ext cx="2379367" cy="625433"/>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单点失效</a:t>
              </a:r>
              <a:r>
                <a:rPr lang="en-US" altLang="zh-CN" sz="2400" dirty="0">
                  <a:latin typeface="思源黑体 CN Normal" panose="020B0400000000000000" pitchFamily="34" charset="-122"/>
                  <a:ea typeface="思源黑体 CN Normal" panose="020B0400000000000000" pitchFamily="34" charset="-122"/>
                </a:rPr>
                <a:t>(token)</a:t>
              </a:r>
            </a:p>
          </p:txBody>
        </p:sp>
      </p:grpSp>
      <p:sp>
        <p:nvSpPr>
          <p:cNvPr id="94" name="Rectangle 12">
            <a:extLst>
              <a:ext uri="{FF2B5EF4-FFF2-40B4-BE49-F238E27FC236}">
                <a16:creationId xmlns:a16="http://schemas.microsoft.com/office/drawing/2014/main" id="{1DD1DEA1-188F-4D3E-91EF-356368DBD102}"/>
              </a:ext>
            </a:extLst>
          </p:cNvPr>
          <p:cNvSpPr>
            <a:spLocks noChangeArrowheads="1"/>
          </p:cNvSpPr>
          <p:nvPr/>
        </p:nvSpPr>
        <p:spPr bwMode="auto">
          <a:xfrm>
            <a:off x="8987549" y="1677610"/>
            <a:ext cx="260351" cy="303213"/>
          </a:xfrm>
          <a:prstGeom prst="roundRect">
            <a:avLst/>
          </a:prstGeom>
          <a:solidFill>
            <a:srgbClr val="009FF6"/>
          </a:solidFill>
          <a:ln w="9525">
            <a:solidFill>
              <a:schemeClr val="bg1"/>
            </a:solidFill>
            <a:miter lim="800000"/>
            <a:headEnd/>
            <a:tailEnd/>
          </a:ln>
          <a:effectLst>
            <a:outerShdw blurRad="50800" dist="38100" dir="2700000" algn="tl" rotWithShape="0">
              <a:prstClr val="black">
                <a:alpha val="40000"/>
              </a:prstClr>
            </a:outerShdw>
          </a:effectLst>
        </p:spPr>
        <p:txBody>
          <a:bodyPr wrap="none" lIns="91440" tIns="45720" rIns="91440" bIns="4572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b="1" u="none"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a:t>
            </a:r>
          </a:p>
        </p:txBody>
      </p:sp>
      <p:sp>
        <p:nvSpPr>
          <p:cNvPr id="95" name="Rectangle 15">
            <a:extLst>
              <a:ext uri="{FF2B5EF4-FFF2-40B4-BE49-F238E27FC236}">
                <a16:creationId xmlns:a16="http://schemas.microsoft.com/office/drawing/2014/main" id="{A0CDAEC8-7482-4AAF-BD01-8E34F501D207}"/>
              </a:ext>
            </a:extLst>
          </p:cNvPr>
          <p:cNvSpPr>
            <a:spLocks noChangeArrowheads="1"/>
          </p:cNvSpPr>
          <p:nvPr/>
        </p:nvSpPr>
        <p:spPr bwMode="auto">
          <a:xfrm>
            <a:off x="8696241" y="5832168"/>
            <a:ext cx="766763" cy="303213"/>
          </a:xfrm>
          <a:prstGeom prst="roundRect">
            <a:avLst/>
          </a:prstGeom>
          <a:solidFill>
            <a:srgbClr val="FFC000"/>
          </a:solidFill>
          <a:ln w="9525">
            <a:solidFill>
              <a:schemeClr val="bg1"/>
            </a:solidFill>
            <a:miter lim="800000"/>
            <a:headEnd/>
            <a:tailEnd/>
          </a:ln>
          <a:effectLst>
            <a:outerShdw blurRad="50800" dist="38100" dir="2700000" algn="tl" rotWithShape="0">
              <a:prstClr val="black">
                <a:alpha val="40000"/>
              </a:prstClr>
            </a:outerShdw>
          </a:effectLst>
        </p:spPr>
        <p:txBody>
          <a:bodyPr wrap="none" lIns="91440" tIns="45720" rIns="91440" bIns="4572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96" name="Text Box 16">
            <a:extLst>
              <a:ext uri="{FF2B5EF4-FFF2-40B4-BE49-F238E27FC236}">
                <a16:creationId xmlns:a16="http://schemas.microsoft.com/office/drawing/2014/main" id="{6C5B6283-43FC-4CA2-9FA7-8537990B0CBC}"/>
              </a:ext>
            </a:extLst>
          </p:cNvPr>
          <p:cNvSpPr txBox="1">
            <a:spLocks noChangeArrowheads="1"/>
          </p:cNvSpPr>
          <p:nvPr/>
        </p:nvSpPr>
        <p:spPr bwMode="auto">
          <a:xfrm>
            <a:off x="7198438" y="2974634"/>
            <a:ext cx="11779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没有数据可发送</a:t>
            </a:r>
            <a:r>
              <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sp>
        <p:nvSpPr>
          <p:cNvPr id="97" name="Rectangle 17">
            <a:extLst>
              <a:ext uri="{FF2B5EF4-FFF2-40B4-BE49-F238E27FC236}">
                <a16:creationId xmlns:a16="http://schemas.microsoft.com/office/drawing/2014/main" id="{59880D94-250D-4CAF-88F7-CCC44C19E977}"/>
              </a:ext>
            </a:extLst>
          </p:cNvPr>
          <p:cNvSpPr>
            <a:spLocks noChangeArrowheads="1"/>
          </p:cNvSpPr>
          <p:nvPr/>
        </p:nvSpPr>
        <p:spPr bwMode="auto">
          <a:xfrm>
            <a:off x="7658812" y="3657258"/>
            <a:ext cx="258763" cy="303212"/>
          </a:xfrm>
          <a:prstGeom prst="roundRect">
            <a:avLst/>
          </a:prstGeom>
          <a:solidFill>
            <a:srgbClr val="009FF6"/>
          </a:solidFill>
          <a:ln w="9525">
            <a:solidFill>
              <a:schemeClr val="bg1"/>
            </a:solidFill>
            <a:miter lim="800000"/>
            <a:headEnd/>
            <a:tailEnd/>
          </a:ln>
        </p:spPr>
        <p:txBody>
          <a:bodyPr wrap="none" lIns="91440" tIns="45720" rIns="91440" bIns="4572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b="1" u="none"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a:t>
            </a:r>
          </a:p>
        </p:txBody>
      </p:sp>
      <p:grpSp>
        <p:nvGrpSpPr>
          <p:cNvPr id="51" name="组合 50">
            <a:extLst>
              <a:ext uri="{FF2B5EF4-FFF2-40B4-BE49-F238E27FC236}">
                <a16:creationId xmlns:a16="http://schemas.microsoft.com/office/drawing/2014/main" id="{D0AD2E3C-1AD2-439A-B8A7-6B638A896C59}"/>
              </a:ext>
            </a:extLst>
          </p:cNvPr>
          <p:cNvGrpSpPr/>
          <p:nvPr/>
        </p:nvGrpSpPr>
        <p:grpSpPr>
          <a:xfrm>
            <a:off x="430214" y="0"/>
            <a:ext cx="4966245" cy="1428590"/>
            <a:chOff x="551030" y="-368704"/>
            <a:chExt cx="4966245" cy="1428589"/>
          </a:xfrm>
        </p:grpSpPr>
        <p:grpSp>
          <p:nvGrpSpPr>
            <p:cNvPr id="52" name="组合 51">
              <a:extLst>
                <a:ext uri="{FF2B5EF4-FFF2-40B4-BE49-F238E27FC236}">
                  <a16:creationId xmlns:a16="http://schemas.microsoft.com/office/drawing/2014/main" id="{015DDDBF-C9DD-4BE7-AFAA-9E9C4A2875C5}"/>
                </a:ext>
              </a:extLst>
            </p:cNvPr>
            <p:cNvGrpSpPr/>
            <p:nvPr/>
          </p:nvGrpSpPr>
          <p:grpSpPr>
            <a:xfrm>
              <a:off x="1201631" y="303925"/>
              <a:ext cx="4315644" cy="687998"/>
              <a:chOff x="1839058" y="967769"/>
              <a:chExt cx="4315644" cy="687998"/>
            </a:xfrm>
          </p:grpSpPr>
          <p:sp>
            <p:nvSpPr>
              <p:cNvPr id="54" name="矩形: 圆角 53">
                <a:extLst>
                  <a:ext uri="{FF2B5EF4-FFF2-40B4-BE49-F238E27FC236}">
                    <a16:creationId xmlns:a16="http://schemas.microsoft.com/office/drawing/2014/main" id="{3AB22524-98A0-407D-A7DF-5181B6D7C942}"/>
                  </a:ext>
                </a:extLst>
              </p:cNvPr>
              <p:cNvSpPr/>
              <p:nvPr/>
            </p:nvSpPr>
            <p:spPr>
              <a:xfrm>
                <a:off x="1839058" y="967769"/>
                <a:ext cx="43156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55" name="文本框 54">
                <a:extLst>
                  <a:ext uri="{FF2B5EF4-FFF2-40B4-BE49-F238E27FC236}">
                    <a16:creationId xmlns:a16="http://schemas.microsoft.com/office/drawing/2014/main" id="{C929174F-0E51-4B53-AACA-568C30CBFDC9}"/>
                  </a:ext>
                </a:extLst>
              </p:cNvPr>
              <p:cNvSpPr txBox="1"/>
              <p:nvPr/>
            </p:nvSpPr>
            <p:spPr>
              <a:xfrm>
                <a:off x="2786093" y="1009436"/>
                <a:ext cx="313721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令牌传递协议</a:t>
                </a:r>
              </a:p>
            </p:txBody>
          </p:sp>
        </p:grpSp>
        <p:pic>
          <p:nvPicPr>
            <p:cNvPr id="53" name="图片 52">
              <a:extLst>
                <a:ext uri="{FF2B5EF4-FFF2-40B4-BE49-F238E27FC236}">
                  <a16:creationId xmlns:a16="http://schemas.microsoft.com/office/drawing/2014/main" id="{FEB5169C-15D3-4556-B8B9-D1C40B077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7233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3500"/>
                            </p:stCondLst>
                            <p:childTnLst>
                              <p:par>
                                <p:cTn id="35" presetID="10" presetClass="entr" presetSubtype="0" fill="hold" grpId="2" nodeType="after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grpId="2"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0104 0.03642 C 0.00695 0.06419 0.00122 0.0929 0.00139 0.10493 C 0.00157 0.11728 0.0066 0.10679 0.00018 0.10987 C -0.00625 0.11296 -0.02361 0.11265 -0.03732 0.12345 C -0.05104 0.13395 -0.06944 0.14444 -0.08229 0.17345 C -0.09514 0.20216 -0.1033 0.27839 -0.11475 0.29691 C -0.12621 0.31512 -0.1434 0.28611 -0.15104 0.28333 " pathEditMode="relative" rAng="0" ptsTypes="AAAAAAA">
                                      <p:cBhvr>
                                        <p:cTn id="44" dur="2000" fill="hold"/>
                                        <p:tgtEl>
                                          <p:spTgt spid="94"/>
                                        </p:tgtEl>
                                        <p:attrNameLst>
                                          <p:attrName>ppt_x</p:attrName>
                                          <p:attrName>ppt_y</p:attrName>
                                        </p:attrNameLst>
                                      </p:cBhvr>
                                      <p:rCtr x="-7292" y="13302"/>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96"/>
                                        </p:tgtEl>
                                        <p:attrNameLst>
                                          <p:attrName>style.visibility</p:attrName>
                                        </p:attrNameLst>
                                      </p:cBhvr>
                                      <p:to>
                                        <p:strVal val="visible"/>
                                      </p:to>
                                    </p:set>
                                  </p:childTnLst>
                                </p:cTn>
                              </p:par>
                            </p:childTnLst>
                          </p:cTn>
                        </p:par>
                        <p:par>
                          <p:cTn id="48" fill="hold">
                            <p:stCondLst>
                              <p:cond delay="2000"/>
                            </p:stCondLst>
                            <p:childTnLst>
                              <p:par>
                                <p:cTn id="49" presetID="1" presetClass="exit" presetSubtype="0" fill="hold" grpId="1" nodeType="afterEffect">
                                  <p:stCondLst>
                                    <p:cond delay="0"/>
                                  </p:stCondLst>
                                  <p:childTnLst>
                                    <p:set>
                                      <p:cBhvr>
                                        <p:cTn id="50" dur="1" fill="hold">
                                          <p:stCondLst>
                                            <p:cond delay="0"/>
                                          </p:stCondLst>
                                        </p:cTn>
                                        <p:tgtEl>
                                          <p:spTgt spid="9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childTnLst>
                          </p:cTn>
                        </p:par>
                        <p:par>
                          <p:cTn id="55" fill="hold">
                            <p:stCondLst>
                              <p:cond delay="0"/>
                            </p:stCondLst>
                            <p:childTnLst>
                              <p:par>
                                <p:cTn id="56" presetID="0" presetClass="path" presetSubtype="0" accel="50000" decel="50000" fill="hold" grpId="1" nodeType="afterEffect">
                                  <p:stCondLst>
                                    <p:cond delay="0"/>
                                  </p:stCondLst>
                                  <p:childTnLst>
                                    <p:animMotion origin="layout" path="M 4.72222E-6 3.08642E-6 C 0.01354 -0.00432 0.02708 -0.00895 0.03506 0.00679 C 0.04305 0.02222 0.04236 0.06882 0.04756 0.09321 C 0.05277 0.1179 0.05538 0.13395 0.06631 0.15339 C 0.07725 0.17284 0.09982 0.19845 0.11371 0.20987 C 0.1276 0.22129 0.1434 0.20926 0.15 0.2216 C 0.15659 0.23426 0.1552 0.25956 0.15381 0.28487 " pathEditMode="relative" rAng="0" ptsTypes="AAAAAAA">
                                      <p:cBhvr>
                                        <p:cTn id="57" dur="2000" fill="hold"/>
                                        <p:tgtEl>
                                          <p:spTgt spid="97"/>
                                        </p:tgtEl>
                                        <p:attrNameLst>
                                          <p:attrName>ppt_x</p:attrName>
                                          <p:attrName>ppt_y</p:attrName>
                                        </p:attrNameLst>
                                      </p:cBhvr>
                                      <p:rCtr x="7743" y="14012"/>
                                    </p:animMotion>
                                  </p:childTnLst>
                                </p:cTn>
                              </p:par>
                            </p:childTnLst>
                          </p:cTn>
                        </p:par>
                        <p:par>
                          <p:cTn id="58" fill="hold">
                            <p:stCondLst>
                              <p:cond delay="2000"/>
                            </p:stCondLst>
                            <p:childTnLst>
                              <p:par>
                                <p:cTn id="59" presetID="1" presetClass="exit" presetSubtype="0" fill="hold" grpId="2" nodeType="afterEffect">
                                  <p:stCondLst>
                                    <p:cond delay="0"/>
                                  </p:stCondLst>
                                  <p:childTnLst>
                                    <p:set>
                                      <p:cBhvr>
                                        <p:cTn id="60" dur="1" fill="hold">
                                          <p:stCondLst>
                                            <p:cond delay="0"/>
                                          </p:stCondLst>
                                        </p:cTn>
                                        <p:tgtEl>
                                          <p:spTgt spid="9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0" nodeType="clickEffect">
                                  <p:stCondLst>
                                    <p:cond delay="0"/>
                                  </p:stCondLst>
                                  <p:childTnLst>
                                    <p:animMotion origin="layout" path="M 0.01875 -0.02438 C 0.01319 -0.05802 0.00764 -0.09167 0.01371 -0.10926 C 0.01979 -0.12685 0.04114 -0.11265 0.05503 -0.12932 C 0.06892 -0.14599 0.0875 -0.17932 0.09757 -0.20926 C 0.10764 -0.2392 0.11371 -0.27809 0.1151 -0.30926 C 0.11649 -0.34012 0.11371 -0.3679 0.10625 -0.39599 C 0.09878 -0.42438 0.08455 -0.45957 0.06996 -0.47932 C 0.05538 -0.49938 0.03142 -0.50988 0.01875 -0.51605 C 0.00607 -0.52191 0.00521 -0.51883 -0.00625 -0.51605 C -0.01771 -0.51327 -0.03698 -0.51142 -0.05 -0.49938 C -0.06302 -0.48734 -0.07604 -0.46327 -0.0849 -0.44413 C -0.09375 -0.425 -0.10018 -0.40432 -0.10365 -0.38426 C -0.10712 -0.3642 -0.10556 -0.34383 -0.10625 -0.32253 C -0.10695 -0.30154 -0.11024 -0.27809 -0.10747 -0.25772 C -0.10469 -0.23734 -0.09705 -0.21852 -0.08993 -0.20093 C -0.08281 -0.18333 -0.07552 -0.16697 -0.06493 -0.15247 C -0.05434 -0.13827 -0.03768 -0.12099 -0.02622 -0.1142 C -0.01476 -0.10772 -0.00174 -0.1179 0.00382 -0.11265 C 0.00937 -0.10741 0.00677 -0.09938 0.00746 -0.08272 C 0.00816 -0.06605 0.00781 -0.0392 0.00746 -0.01265 " pathEditMode="relative" rAng="0" ptsTypes="AAAAAAAAAAAAAAAAAAAA">
                                      <p:cBhvr>
                                        <p:cTn id="64" dur="2000" fill="hold"/>
                                        <p:tgtEl>
                                          <p:spTgt spid="95"/>
                                        </p:tgtEl>
                                        <p:attrNameLst>
                                          <p:attrName>ppt_x</p:attrName>
                                          <p:attrName>ppt_y</p:attrName>
                                        </p:attrNameLst>
                                      </p:cBhvr>
                                      <p:rCtr x="-1545" y="-24167"/>
                                    </p:animMotion>
                                  </p:childTnLst>
                                </p:cTn>
                              </p:par>
                            </p:childTnLst>
                          </p:cTn>
                        </p:par>
                        <p:par>
                          <p:cTn id="65" fill="hold">
                            <p:stCondLst>
                              <p:cond delay="2000"/>
                            </p:stCondLst>
                            <p:childTnLst>
                              <p:par>
                                <p:cTn id="66" presetID="1" presetClass="exit" presetSubtype="0" fill="hold" grpId="1" nodeType="afterEffect">
                                  <p:stCondLst>
                                    <p:cond delay="0"/>
                                  </p:stCondLst>
                                  <p:childTnLst>
                                    <p:set>
                                      <p:cBhvr>
                                        <p:cTn id="67"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4" grpId="2" animBg="1"/>
      <p:bldP spid="95" grpId="0" animBg="1"/>
      <p:bldP spid="95" grpId="1" animBg="1"/>
      <p:bldP spid="95" grpId="2" animBg="1"/>
      <p:bldP spid="96" grpId="0"/>
      <p:bldP spid="97" grpId="0" animBg="1"/>
      <p:bldP spid="97" grpId="1" animBg="1"/>
      <p:bldP spid="97"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337778D5-47B7-46DF-9F74-0A67405E9E28}"/>
              </a:ext>
            </a:extLst>
          </p:cNvPr>
          <p:cNvGrpSpPr/>
          <p:nvPr/>
        </p:nvGrpSpPr>
        <p:grpSpPr>
          <a:xfrm>
            <a:off x="3913216" y="2533651"/>
            <a:ext cx="5704681" cy="1200151"/>
            <a:chOff x="1724819" y="2533650"/>
            <a:chExt cx="5704681" cy="1200150"/>
          </a:xfrm>
        </p:grpSpPr>
        <p:sp>
          <p:nvSpPr>
            <p:cNvPr id="52" name="矩形: 圆角 51">
              <a:extLst>
                <a:ext uri="{FF2B5EF4-FFF2-40B4-BE49-F238E27FC236}">
                  <a16:creationId xmlns:a16="http://schemas.microsoft.com/office/drawing/2014/main" id="{6B72852F-4666-42CE-8290-0A49F7A9A406}"/>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 name="文本框 52">
              <a:extLst>
                <a:ext uri="{FF2B5EF4-FFF2-40B4-BE49-F238E27FC236}">
                  <a16:creationId xmlns:a16="http://schemas.microsoft.com/office/drawing/2014/main" id="{C1829F9E-2AA7-4272-B49A-CD27AF3190D1}"/>
                </a:ext>
              </a:extLst>
            </p:cNvPr>
            <p:cNvSpPr txBox="1"/>
            <p:nvPr/>
          </p:nvSpPr>
          <p:spPr>
            <a:xfrm>
              <a:off x="2322666" y="2856726"/>
              <a:ext cx="4901337" cy="584775"/>
            </a:xfrm>
            <a:prstGeom prst="rect">
              <a:avLst/>
            </a:prstGeom>
            <a:noFill/>
          </p:spPr>
          <p:txBody>
            <a:bodyPr wrap="square" rtlCol="0">
              <a:spAutoFit/>
            </a:bodyPr>
            <a:lstStyle/>
            <a:p>
              <a:r>
                <a:rPr lang="zh-CN" altLang="en-US" sz="3200" dirty="0">
                  <a:latin typeface="思源黑体 CN Medium" panose="020B0600000000000000" pitchFamily="34" charset="-122"/>
                  <a:ea typeface="思源黑体 CN Medium" panose="020B0600000000000000" pitchFamily="34" charset="-122"/>
                </a:rPr>
                <a:t>对于共享介质能做什么</a:t>
              </a:r>
              <a:r>
                <a:rPr lang="en-US" altLang="zh-CN" sz="3200" dirty="0">
                  <a:latin typeface="思源黑体 CN Medium" panose="020B0600000000000000" pitchFamily="34" charset="-122"/>
                  <a:ea typeface="思源黑体 CN Medium" panose="020B0600000000000000" pitchFamily="34" charset="-122"/>
                </a:rPr>
                <a:t>?</a:t>
              </a:r>
            </a:p>
          </p:txBody>
        </p:sp>
        <p:sp>
          <p:nvSpPr>
            <p:cNvPr id="54" name="矩形: 圆角 53">
              <a:extLst>
                <a:ext uri="{FF2B5EF4-FFF2-40B4-BE49-F238E27FC236}">
                  <a16:creationId xmlns:a16="http://schemas.microsoft.com/office/drawing/2014/main" id="{51A2F402-CD7C-4C59-8C4B-9EF00265DA60}"/>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55" name="图片 54">
            <a:extLst>
              <a:ext uri="{FF2B5EF4-FFF2-40B4-BE49-F238E27FC236}">
                <a16:creationId xmlns:a16="http://schemas.microsoft.com/office/drawing/2014/main" id="{1457A309-8383-4AEC-B6FB-62297A976B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6257" y="1618453"/>
            <a:ext cx="2341563" cy="2341563"/>
          </a:xfrm>
          <a:prstGeom prst="rect">
            <a:avLst/>
          </a:prstGeom>
        </p:spPr>
      </p:pic>
    </p:spTree>
    <p:extLst>
      <p:ext uri="{BB962C8B-B14F-4D97-AF65-F5344CB8AC3E}">
        <p14:creationId xmlns:p14="http://schemas.microsoft.com/office/powerpoint/2010/main" val="35440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12" presetClass="entr" presetSubtype="8"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ppt_x</p:attrName>
                                        </p:attrNameLst>
                                      </p:cBhvr>
                                      <p:tavLst>
                                        <p:tav tm="0">
                                          <p:val>
                                            <p:strVal val="#ppt_x-#ppt_w*1.125000"/>
                                          </p:val>
                                        </p:tav>
                                        <p:tav tm="100000">
                                          <p:val>
                                            <p:strVal val="#ppt_x"/>
                                          </p:val>
                                        </p:tav>
                                      </p:tavLst>
                                    </p:anim>
                                    <p:animEffect transition="in" filter="wipe(right)">
                                      <p:cBhvr>
                                        <p:cTn id="1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291298-AB09-49F1-A4A7-7C2FEECC70DA}"/>
              </a:ext>
            </a:extLst>
          </p:cNvPr>
          <p:cNvGrpSpPr/>
          <p:nvPr/>
        </p:nvGrpSpPr>
        <p:grpSpPr>
          <a:xfrm>
            <a:off x="718603" y="215122"/>
            <a:ext cx="7172795" cy="1315316"/>
            <a:chOff x="718602" y="215121"/>
            <a:chExt cx="7172795" cy="1315316"/>
          </a:xfrm>
        </p:grpSpPr>
        <p:grpSp>
          <p:nvGrpSpPr>
            <p:cNvPr id="68" name="组合 67">
              <a:extLst>
                <a:ext uri="{FF2B5EF4-FFF2-40B4-BE49-F238E27FC236}">
                  <a16:creationId xmlns:a16="http://schemas.microsoft.com/office/drawing/2014/main" id="{BD8380D5-FECA-4812-A6FD-AD323686DB4E}"/>
                </a:ext>
              </a:extLst>
            </p:cNvPr>
            <p:cNvGrpSpPr/>
            <p:nvPr/>
          </p:nvGrpSpPr>
          <p:grpSpPr>
            <a:xfrm>
              <a:off x="1052239" y="706147"/>
              <a:ext cx="6839158" cy="587415"/>
              <a:chOff x="1839058" y="1058437"/>
              <a:chExt cx="6839158" cy="587415"/>
            </a:xfrm>
          </p:grpSpPr>
          <p:sp>
            <p:nvSpPr>
              <p:cNvPr id="81" name="矩形: 圆角 80">
                <a:extLst>
                  <a:ext uri="{FF2B5EF4-FFF2-40B4-BE49-F238E27FC236}">
                    <a16:creationId xmlns:a16="http://schemas.microsoft.com/office/drawing/2014/main" id="{E598C029-CD9F-446B-A714-1CB12DCDC969}"/>
                  </a:ext>
                </a:extLst>
              </p:cNvPr>
              <p:cNvSpPr/>
              <p:nvPr/>
            </p:nvSpPr>
            <p:spPr>
              <a:xfrm>
                <a:off x="1839058" y="1058437"/>
                <a:ext cx="6839158"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82" name="文本框 81">
                <a:extLst>
                  <a:ext uri="{FF2B5EF4-FFF2-40B4-BE49-F238E27FC236}">
                    <a16:creationId xmlns:a16="http://schemas.microsoft.com/office/drawing/2014/main" id="{021BBD00-1E13-4681-8637-09A04F45DF9D}"/>
                  </a:ext>
                </a:extLst>
              </p:cNvPr>
              <p:cNvSpPr txBox="1"/>
              <p:nvPr/>
            </p:nvSpPr>
            <p:spPr>
              <a:xfrm>
                <a:off x="2681318" y="1122632"/>
                <a:ext cx="5721326"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信道划分，基于时间、频率、编码</a:t>
                </a:r>
              </a:p>
            </p:txBody>
          </p:sp>
        </p:grpSp>
        <p:grpSp>
          <p:nvGrpSpPr>
            <p:cNvPr id="149" name="143c9951-2ba9-4048-b33c-a5bcb7117f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DB0058-89F1-4BF3-B1F6-43F8C68A1F9D}"/>
                </a:ext>
              </a:extLst>
            </p:cNvPr>
            <p:cNvGrpSpPr>
              <a:grpSpLocks noChangeAspect="1"/>
            </p:cNvGrpSpPr>
            <p:nvPr>
              <p:custDataLst>
                <p:tags r:id="rId1"/>
              </p:custDataLst>
            </p:nvPr>
          </p:nvGrpSpPr>
          <p:grpSpPr>
            <a:xfrm>
              <a:off x="718602" y="215121"/>
              <a:ext cx="1178667" cy="1315316"/>
              <a:chOff x="3880207" y="1083068"/>
              <a:chExt cx="4431586" cy="4945360"/>
            </a:xfrm>
          </p:grpSpPr>
          <p:sp>
            <p:nvSpPr>
              <p:cNvPr id="150" name="ï$ľîďe">
                <a:extLst>
                  <a:ext uri="{FF2B5EF4-FFF2-40B4-BE49-F238E27FC236}">
                    <a16:creationId xmlns:a16="http://schemas.microsoft.com/office/drawing/2014/main" id="{FC689F45-4CFD-41FE-8895-0AB6B48A6F05}"/>
                  </a:ext>
                </a:extLst>
              </p:cNvPr>
              <p:cNvSpPr/>
              <p:nvPr/>
            </p:nvSpPr>
            <p:spPr bwMode="auto">
              <a:xfrm>
                <a:off x="3880207" y="5177418"/>
                <a:ext cx="4431586" cy="396081"/>
              </a:xfrm>
              <a:custGeom>
                <a:avLst/>
                <a:gdLst>
                  <a:gd name="T0" fmla="*/ 12797 w 13812"/>
                  <a:gd name="T1" fmla="*/ 0 h 1236"/>
                  <a:gd name="T2" fmla="*/ 12857 w 13812"/>
                  <a:gd name="T3" fmla="*/ 120 h 1236"/>
                  <a:gd name="T4" fmla="*/ 12870 w 13812"/>
                  <a:gd name="T5" fmla="*/ 237 h 1236"/>
                  <a:gd name="T6" fmla="*/ 12877 w 13812"/>
                  <a:gd name="T7" fmla="*/ 252 h 1236"/>
                  <a:gd name="T8" fmla="*/ 12877 w 13812"/>
                  <a:gd name="T9" fmla="*/ 328 h 1236"/>
                  <a:gd name="T10" fmla="*/ 12597 w 13812"/>
                  <a:gd name="T11" fmla="*/ 638 h 1236"/>
                  <a:gd name="T12" fmla="*/ 1090 w 13812"/>
                  <a:gd name="T13" fmla="*/ 638 h 1236"/>
                  <a:gd name="T14" fmla="*/ 813 w 13812"/>
                  <a:gd name="T15" fmla="*/ 386 h 1236"/>
                  <a:gd name="T16" fmla="*/ 813 w 13812"/>
                  <a:gd name="T17" fmla="*/ 213 h 1236"/>
                  <a:gd name="T18" fmla="*/ 815 w 13812"/>
                  <a:gd name="T19" fmla="*/ 211 h 1236"/>
                  <a:gd name="T20" fmla="*/ 832 w 13812"/>
                  <a:gd name="T21" fmla="*/ 144 h 1236"/>
                  <a:gd name="T22" fmla="*/ 891 w 13812"/>
                  <a:gd name="T23" fmla="*/ 25 h 1236"/>
                  <a:gd name="T24" fmla="*/ 0 w 13812"/>
                  <a:gd name="T25" fmla="*/ 424 h 1236"/>
                  <a:gd name="T26" fmla="*/ 6906 w 13812"/>
                  <a:gd name="T27" fmla="*/ 1236 h 1236"/>
                  <a:gd name="T28" fmla="*/ 13812 w 13812"/>
                  <a:gd name="T29" fmla="*/ 424 h 1236"/>
                  <a:gd name="T30" fmla="*/ 12797 w 13812"/>
                  <a:gd name="T3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12" h="1236">
                    <a:moveTo>
                      <a:pt x="12797" y="0"/>
                    </a:moveTo>
                    <a:cubicBezTo>
                      <a:pt x="12857" y="120"/>
                      <a:pt x="12857" y="120"/>
                      <a:pt x="12857" y="120"/>
                    </a:cubicBezTo>
                    <a:cubicBezTo>
                      <a:pt x="12880" y="162"/>
                      <a:pt x="12882" y="202"/>
                      <a:pt x="12870" y="237"/>
                    </a:cubicBezTo>
                    <a:cubicBezTo>
                      <a:pt x="12877" y="252"/>
                      <a:pt x="12877" y="252"/>
                      <a:pt x="12877" y="252"/>
                    </a:cubicBezTo>
                    <a:cubicBezTo>
                      <a:pt x="12877" y="328"/>
                      <a:pt x="12877" y="328"/>
                      <a:pt x="12877" y="328"/>
                    </a:cubicBezTo>
                    <a:cubicBezTo>
                      <a:pt x="12880" y="549"/>
                      <a:pt x="12737" y="638"/>
                      <a:pt x="12597" y="638"/>
                    </a:cubicBezTo>
                    <a:cubicBezTo>
                      <a:pt x="1090" y="638"/>
                      <a:pt x="1090" y="638"/>
                      <a:pt x="1090" y="638"/>
                    </a:cubicBezTo>
                    <a:cubicBezTo>
                      <a:pt x="962" y="638"/>
                      <a:pt x="827" y="573"/>
                      <a:pt x="813" y="386"/>
                    </a:cubicBezTo>
                    <a:cubicBezTo>
                      <a:pt x="813" y="213"/>
                      <a:pt x="813" y="213"/>
                      <a:pt x="813" y="213"/>
                    </a:cubicBezTo>
                    <a:cubicBezTo>
                      <a:pt x="815" y="211"/>
                      <a:pt x="815" y="211"/>
                      <a:pt x="815" y="211"/>
                    </a:cubicBezTo>
                    <a:cubicBezTo>
                      <a:pt x="813" y="190"/>
                      <a:pt x="818" y="167"/>
                      <a:pt x="832" y="144"/>
                    </a:cubicBezTo>
                    <a:cubicBezTo>
                      <a:pt x="891" y="25"/>
                      <a:pt x="891" y="25"/>
                      <a:pt x="891" y="25"/>
                    </a:cubicBezTo>
                    <a:cubicBezTo>
                      <a:pt x="324" y="143"/>
                      <a:pt x="0" y="279"/>
                      <a:pt x="0" y="424"/>
                    </a:cubicBezTo>
                    <a:cubicBezTo>
                      <a:pt x="0" y="872"/>
                      <a:pt x="3092" y="1236"/>
                      <a:pt x="6906" y="1236"/>
                    </a:cubicBezTo>
                    <a:cubicBezTo>
                      <a:pt x="10721" y="1236"/>
                      <a:pt x="13812" y="872"/>
                      <a:pt x="13812" y="424"/>
                    </a:cubicBezTo>
                    <a:cubicBezTo>
                      <a:pt x="13812" y="269"/>
                      <a:pt x="13441" y="124"/>
                      <a:pt x="12797"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1" name="ï$lïďè">
                <a:extLst>
                  <a:ext uri="{FF2B5EF4-FFF2-40B4-BE49-F238E27FC236}">
                    <a16:creationId xmlns:a16="http://schemas.microsoft.com/office/drawing/2014/main" id="{5D6B2428-21C3-4B79-B27C-D64045136AF1}"/>
                  </a:ext>
                </a:extLst>
              </p:cNvPr>
              <p:cNvSpPr/>
              <p:nvPr/>
            </p:nvSpPr>
            <p:spPr bwMode="auto">
              <a:xfrm>
                <a:off x="4141621" y="4429390"/>
                <a:ext cx="3871414" cy="952859"/>
              </a:xfrm>
              <a:custGeom>
                <a:avLst/>
                <a:gdLst>
                  <a:gd name="T0" fmla="*/ 11784 w 12067"/>
                  <a:gd name="T1" fmla="*/ 2975 h 2975"/>
                  <a:gd name="T2" fmla="*/ 277 w 12067"/>
                  <a:gd name="T3" fmla="*/ 2975 h 2975"/>
                  <a:gd name="T4" fmla="*/ 0 w 12067"/>
                  <a:gd name="T5" fmla="*/ 2723 h 2975"/>
                  <a:gd name="T6" fmla="*/ 0 w 12067"/>
                  <a:gd name="T7" fmla="*/ 2550 h 2975"/>
                  <a:gd name="T8" fmla="*/ 1260 w 12067"/>
                  <a:gd name="T9" fmla="*/ 223 h 2975"/>
                  <a:gd name="T10" fmla="*/ 1619 w 12067"/>
                  <a:gd name="T11" fmla="*/ 0 h 2975"/>
                  <a:gd name="T12" fmla="*/ 10425 w 12067"/>
                  <a:gd name="T13" fmla="*/ 0 h 2975"/>
                  <a:gd name="T14" fmla="*/ 11025 w 12067"/>
                  <a:gd name="T15" fmla="*/ 471 h 2975"/>
                  <a:gd name="T16" fmla="*/ 12064 w 12067"/>
                  <a:gd name="T17" fmla="*/ 2589 h 2975"/>
                  <a:gd name="T18" fmla="*/ 12064 w 12067"/>
                  <a:gd name="T19" fmla="*/ 2665 h 2975"/>
                  <a:gd name="T20" fmla="*/ 11784 w 12067"/>
                  <a:gd name="T21"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67" h="2975">
                    <a:moveTo>
                      <a:pt x="11784" y="2975"/>
                    </a:moveTo>
                    <a:cubicBezTo>
                      <a:pt x="277" y="2975"/>
                      <a:pt x="277" y="2975"/>
                      <a:pt x="277" y="2975"/>
                    </a:cubicBezTo>
                    <a:cubicBezTo>
                      <a:pt x="149" y="2975"/>
                      <a:pt x="14" y="2910"/>
                      <a:pt x="0" y="2723"/>
                    </a:cubicBezTo>
                    <a:cubicBezTo>
                      <a:pt x="0" y="2550"/>
                      <a:pt x="0" y="2550"/>
                      <a:pt x="0" y="2550"/>
                    </a:cubicBezTo>
                    <a:cubicBezTo>
                      <a:pt x="1260" y="223"/>
                      <a:pt x="1260" y="223"/>
                      <a:pt x="1260" y="223"/>
                    </a:cubicBezTo>
                    <a:cubicBezTo>
                      <a:pt x="1328" y="86"/>
                      <a:pt x="1467" y="0"/>
                      <a:pt x="1619" y="0"/>
                    </a:cubicBezTo>
                    <a:cubicBezTo>
                      <a:pt x="10425" y="0"/>
                      <a:pt x="10425" y="0"/>
                      <a:pt x="10425" y="0"/>
                    </a:cubicBezTo>
                    <a:cubicBezTo>
                      <a:pt x="10589" y="0"/>
                      <a:pt x="10952" y="324"/>
                      <a:pt x="11025" y="471"/>
                    </a:cubicBezTo>
                    <a:cubicBezTo>
                      <a:pt x="12064" y="2589"/>
                      <a:pt x="12064" y="2589"/>
                      <a:pt x="12064" y="2589"/>
                    </a:cubicBezTo>
                    <a:cubicBezTo>
                      <a:pt x="12064" y="2665"/>
                      <a:pt x="12064" y="2665"/>
                      <a:pt x="12064" y="2665"/>
                    </a:cubicBezTo>
                    <a:cubicBezTo>
                      <a:pt x="12067" y="2886"/>
                      <a:pt x="11924" y="2975"/>
                      <a:pt x="11784" y="2975"/>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2" name="î$1íḓê">
                <a:extLst>
                  <a:ext uri="{FF2B5EF4-FFF2-40B4-BE49-F238E27FC236}">
                    <a16:creationId xmlns:a16="http://schemas.microsoft.com/office/drawing/2014/main" id="{6B74945A-A5EF-494F-927A-76E76F33534F}"/>
                  </a:ext>
                </a:extLst>
              </p:cNvPr>
              <p:cNvSpPr/>
              <p:nvPr/>
            </p:nvSpPr>
            <p:spPr bwMode="auto">
              <a:xfrm>
                <a:off x="4122383" y="4351305"/>
                <a:ext cx="3911022" cy="952859"/>
              </a:xfrm>
              <a:custGeom>
                <a:avLst/>
                <a:gdLst>
                  <a:gd name="T0" fmla="*/ 11845 w 12190"/>
                  <a:gd name="T1" fmla="*/ 2975 h 2975"/>
                  <a:gd name="T2" fmla="*/ 338 w 12190"/>
                  <a:gd name="T3" fmla="*/ 2975 h 2975"/>
                  <a:gd name="T4" fmla="*/ 79 w 12190"/>
                  <a:gd name="T5" fmla="*/ 2725 h 2975"/>
                  <a:gd name="T6" fmla="*/ 1321 w 12190"/>
                  <a:gd name="T7" fmla="*/ 223 h 2975"/>
                  <a:gd name="T8" fmla="*/ 1680 w 12190"/>
                  <a:gd name="T9" fmla="*/ 0 h 2975"/>
                  <a:gd name="T10" fmla="*/ 10486 w 12190"/>
                  <a:gd name="T11" fmla="*/ 0 h 2975"/>
                  <a:gd name="T12" fmla="*/ 10874 w 12190"/>
                  <a:gd name="T13" fmla="*/ 240 h 2975"/>
                  <a:gd name="T14" fmla="*/ 12104 w 12190"/>
                  <a:gd name="T15" fmla="*/ 2701 h 2975"/>
                  <a:gd name="T16" fmla="*/ 11845 w 12190"/>
                  <a:gd name="T17"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90" h="2975">
                    <a:moveTo>
                      <a:pt x="11845" y="2975"/>
                    </a:moveTo>
                    <a:cubicBezTo>
                      <a:pt x="338" y="2975"/>
                      <a:pt x="338" y="2975"/>
                      <a:pt x="338" y="2975"/>
                    </a:cubicBezTo>
                    <a:cubicBezTo>
                      <a:pt x="210" y="2975"/>
                      <a:pt x="0" y="2863"/>
                      <a:pt x="79" y="2725"/>
                    </a:cubicBezTo>
                    <a:cubicBezTo>
                      <a:pt x="1321" y="223"/>
                      <a:pt x="1321" y="223"/>
                      <a:pt x="1321" y="223"/>
                    </a:cubicBezTo>
                    <a:cubicBezTo>
                      <a:pt x="1389" y="87"/>
                      <a:pt x="1528" y="0"/>
                      <a:pt x="1680" y="0"/>
                    </a:cubicBezTo>
                    <a:cubicBezTo>
                      <a:pt x="10486" y="0"/>
                      <a:pt x="10486" y="0"/>
                      <a:pt x="10486" y="0"/>
                    </a:cubicBezTo>
                    <a:cubicBezTo>
                      <a:pt x="10650" y="0"/>
                      <a:pt x="10801" y="93"/>
                      <a:pt x="10874" y="240"/>
                    </a:cubicBezTo>
                    <a:cubicBezTo>
                      <a:pt x="12104" y="2701"/>
                      <a:pt x="12104" y="2701"/>
                      <a:pt x="12104" y="2701"/>
                    </a:cubicBezTo>
                    <a:cubicBezTo>
                      <a:pt x="12190" y="2858"/>
                      <a:pt x="11985" y="2975"/>
                      <a:pt x="11845" y="2975"/>
                    </a:cubicBezTo>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3" name="išḷïḑê">
                <a:extLst>
                  <a:ext uri="{FF2B5EF4-FFF2-40B4-BE49-F238E27FC236}">
                    <a16:creationId xmlns:a16="http://schemas.microsoft.com/office/drawing/2014/main" id="{37BB0FE0-EFCB-46A8-9965-77ACD4783301}"/>
                  </a:ext>
                </a:extLst>
              </p:cNvPr>
              <p:cNvSpPr/>
              <p:nvPr/>
            </p:nvSpPr>
            <p:spPr bwMode="auto">
              <a:xfrm>
                <a:off x="4558073" y="2447851"/>
                <a:ext cx="3023799" cy="1906849"/>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4" name="íşḻîḑê">
                <a:extLst>
                  <a:ext uri="{FF2B5EF4-FFF2-40B4-BE49-F238E27FC236}">
                    <a16:creationId xmlns:a16="http://schemas.microsoft.com/office/drawing/2014/main" id="{C7F386B0-1D09-4C90-9990-05B9A603009D}"/>
                  </a:ext>
                </a:extLst>
              </p:cNvPr>
              <p:cNvSpPr/>
              <p:nvPr/>
            </p:nvSpPr>
            <p:spPr bwMode="auto">
              <a:xfrm>
                <a:off x="4558073" y="2447851"/>
                <a:ext cx="3023799" cy="19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5" name="ïṣľîḋè">
                <a:extLst>
                  <a:ext uri="{FF2B5EF4-FFF2-40B4-BE49-F238E27FC236}">
                    <a16:creationId xmlns:a16="http://schemas.microsoft.com/office/drawing/2014/main" id="{FF98DA56-6F1D-49D2-B269-E4B67FA258AC}"/>
                  </a:ext>
                </a:extLst>
              </p:cNvPr>
              <p:cNvSpPr/>
              <p:nvPr/>
            </p:nvSpPr>
            <p:spPr bwMode="auto">
              <a:xfrm>
                <a:off x="4616919" y="2516883"/>
                <a:ext cx="2906106" cy="1722388"/>
              </a:xfrm>
              <a:prstGeom prst="rect">
                <a:avLst/>
              </a:prstGeom>
              <a:solidFill>
                <a:srgbClr val="FF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6" name="i$ļiďê">
                <a:extLst>
                  <a:ext uri="{FF2B5EF4-FFF2-40B4-BE49-F238E27FC236}">
                    <a16:creationId xmlns:a16="http://schemas.microsoft.com/office/drawing/2014/main" id="{AB49F13B-4C9F-4D84-AD5A-FBA1A0B3207A}"/>
                  </a:ext>
                </a:extLst>
              </p:cNvPr>
              <p:cNvSpPr/>
              <p:nvPr/>
            </p:nvSpPr>
            <p:spPr bwMode="auto">
              <a:xfrm>
                <a:off x="4616919" y="2516883"/>
                <a:ext cx="2906106" cy="17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7" name="iṥľide">
                <a:extLst>
                  <a:ext uri="{FF2B5EF4-FFF2-40B4-BE49-F238E27FC236}">
                    <a16:creationId xmlns:a16="http://schemas.microsoft.com/office/drawing/2014/main" id="{5BF6B1E6-EDA5-4050-AA3B-E0577A577685}"/>
                  </a:ext>
                </a:extLst>
              </p:cNvPr>
              <p:cNvSpPr/>
              <p:nvPr/>
            </p:nvSpPr>
            <p:spPr bwMode="auto">
              <a:xfrm>
                <a:off x="5501878" y="4934111"/>
                <a:ext cx="1131661" cy="334972"/>
              </a:xfrm>
              <a:custGeom>
                <a:avLst/>
                <a:gdLst>
                  <a:gd name="T0" fmla="*/ 3457 w 3528"/>
                  <a:gd name="T1" fmla="*/ 1048 h 1048"/>
                  <a:gd name="T2" fmla="*/ 67 w 3528"/>
                  <a:gd name="T3" fmla="*/ 1048 h 1048"/>
                  <a:gd name="T4" fmla="*/ 6 w 3528"/>
                  <a:gd name="T5" fmla="*/ 977 h 1048"/>
                  <a:gd name="T6" fmla="*/ 149 w 3528"/>
                  <a:gd name="T7" fmla="*/ 84 h 1048"/>
                  <a:gd name="T8" fmla="*/ 247 w 3528"/>
                  <a:gd name="T9" fmla="*/ 0 h 1048"/>
                  <a:gd name="T10" fmla="*/ 3306 w 3528"/>
                  <a:gd name="T11" fmla="*/ 0 h 1048"/>
                  <a:gd name="T12" fmla="*/ 3392 w 3528"/>
                  <a:gd name="T13" fmla="*/ 75 h 1048"/>
                  <a:gd name="T14" fmla="*/ 3523 w 3528"/>
                  <a:gd name="T15" fmla="*/ 973 h 1048"/>
                  <a:gd name="T16" fmla="*/ 3457 w 3528"/>
                  <a:gd name="T17"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8" h="1048">
                    <a:moveTo>
                      <a:pt x="3457" y="1048"/>
                    </a:moveTo>
                    <a:cubicBezTo>
                      <a:pt x="67" y="1048"/>
                      <a:pt x="67" y="1048"/>
                      <a:pt x="67" y="1048"/>
                    </a:cubicBezTo>
                    <a:cubicBezTo>
                      <a:pt x="29" y="1048"/>
                      <a:pt x="0" y="1014"/>
                      <a:pt x="6" y="977"/>
                    </a:cubicBezTo>
                    <a:cubicBezTo>
                      <a:pt x="149" y="84"/>
                      <a:pt x="149" y="84"/>
                      <a:pt x="149" y="84"/>
                    </a:cubicBezTo>
                    <a:cubicBezTo>
                      <a:pt x="157" y="36"/>
                      <a:pt x="199" y="0"/>
                      <a:pt x="247" y="0"/>
                    </a:cubicBezTo>
                    <a:cubicBezTo>
                      <a:pt x="3306" y="0"/>
                      <a:pt x="3306" y="0"/>
                      <a:pt x="3306" y="0"/>
                    </a:cubicBezTo>
                    <a:cubicBezTo>
                      <a:pt x="3349" y="0"/>
                      <a:pt x="3386" y="32"/>
                      <a:pt x="3392" y="75"/>
                    </a:cubicBezTo>
                    <a:cubicBezTo>
                      <a:pt x="3523" y="973"/>
                      <a:pt x="3523" y="973"/>
                      <a:pt x="3523" y="973"/>
                    </a:cubicBezTo>
                    <a:cubicBezTo>
                      <a:pt x="3528" y="1013"/>
                      <a:pt x="3497" y="1048"/>
                      <a:pt x="3457" y="1048"/>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8" name="íṥḷïḍe">
                <a:extLst>
                  <a:ext uri="{FF2B5EF4-FFF2-40B4-BE49-F238E27FC236}">
                    <a16:creationId xmlns:a16="http://schemas.microsoft.com/office/drawing/2014/main" id="{7F125891-B171-4C4D-ADF9-3BDFD5F2D67D}"/>
                  </a:ext>
                </a:extLst>
              </p:cNvPr>
              <p:cNvSpPr/>
              <p:nvPr/>
            </p:nvSpPr>
            <p:spPr bwMode="auto">
              <a:xfrm>
                <a:off x="4679160" y="4483710"/>
                <a:ext cx="187856" cy="38476"/>
              </a:xfrm>
              <a:custGeom>
                <a:avLst/>
                <a:gdLst>
                  <a:gd name="T0" fmla="*/ 454 w 585"/>
                  <a:gd name="T1" fmla="*/ 122 h 122"/>
                  <a:gd name="T2" fmla="*/ 86 w 585"/>
                  <a:gd name="T3" fmla="*/ 122 h 122"/>
                  <a:gd name="T4" fmla="*/ 7 w 585"/>
                  <a:gd name="T5" fmla="*/ 89 h 122"/>
                  <a:gd name="T6" fmla="*/ 30 w 585"/>
                  <a:gd name="T7" fmla="*/ 34 h 122"/>
                  <a:gd name="T8" fmla="*/ 135 w 585"/>
                  <a:gd name="T9" fmla="*/ 0 h 122"/>
                  <a:gd name="T10" fmla="*/ 499 w 585"/>
                  <a:gd name="T11" fmla="*/ 0 h 122"/>
                  <a:gd name="T12" fmla="*/ 579 w 585"/>
                  <a:gd name="T13" fmla="*/ 34 h 122"/>
                  <a:gd name="T14" fmla="*/ 559 w 585"/>
                  <a:gd name="T15" fmla="*/ 89 h 122"/>
                  <a:gd name="T16" fmla="*/ 454 w 58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22">
                    <a:moveTo>
                      <a:pt x="454" y="122"/>
                    </a:moveTo>
                    <a:cubicBezTo>
                      <a:pt x="86" y="122"/>
                      <a:pt x="86" y="122"/>
                      <a:pt x="86" y="122"/>
                    </a:cubicBezTo>
                    <a:cubicBezTo>
                      <a:pt x="35" y="122"/>
                      <a:pt x="0" y="107"/>
                      <a:pt x="7" y="89"/>
                    </a:cubicBezTo>
                    <a:cubicBezTo>
                      <a:pt x="30" y="34"/>
                      <a:pt x="30" y="34"/>
                      <a:pt x="30" y="34"/>
                    </a:cubicBezTo>
                    <a:cubicBezTo>
                      <a:pt x="37" y="15"/>
                      <a:pt x="84" y="0"/>
                      <a:pt x="135" y="0"/>
                    </a:cubicBezTo>
                    <a:cubicBezTo>
                      <a:pt x="499" y="0"/>
                      <a:pt x="499" y="0"/>
                      <a:pt x="499" y="0"/>
                    </a:cubicBezTo>
                    <a:cubicBezTo>
                      <a:pt x="549" y="0"/>
                      <a:pt x="585" y="15"/>
                      <a:pt x="579" y="34"/>
                    </a:cubicBezTo>
                    <a:cubicBezTo>
                      <a:pt x="559" y="89"/>
                      <a:pt x="559" y="89"/>
                      <a:pt x="559" y="89"/>
                    </a:cubicBezTo>
                    <a:cubicBezTo>
                      <a:pt x="553" y="107"/>
                      <a:pt x="506" y="122"/>
                      <a:pt x="45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9" name="išḷíde">
                <a:extLst>
                  <a:ext uri="{FF2B5EF4-FFF2-40B4-BE49-F238E27FC236}">
                    <a16:creationId xmlns:a16="http://schemas.microsoft.com/office/drawing/2014/main" id="{7C612659-8EE3-43D9-BB6B-7C7E9C4E2940}"/>
                  </a:ext>
                </a:extLst>
              </p:cNvPr>
              <p:cNvSpPr/>
              <p:nvPr/>
            </p:nvSpPr>
            <p:spPr bwMode="auto">
              <a:xfrm>
                <a:off x="4877201" y="4483710"/>
                <a:ext cx="186724" cy="38476"/>
              </a:xfrm>
              <a:custGeom>
                <a:avLst/>
                <a:gdLst>
                  <a:gd name="T0" fmla="*/ 456 w 580"/>
                  <a:gd name="T1" fmla="*/ 122 h 122"/>
                  <a:gd name="T2" fmla="*/ 88 w 580"/>
                  <a:gd name="T3" fmla="*/ 122 h 122"/>
                  <a:gd name="T4" fmla="*/ 7 w 580"/>
                  <a:gd name="T5" fmla="*/ 89 h 122"/>
                  <a:gd name="T6" fmla="*/ 26 w 580"/>
                  <a:gd name="T7" fmla="*/ 34 h 122"/>
                  <a:gd name="T8" fmla="*/ 129 w 580"/>
                  <a:gd name="T9" fmla="*/ 0 h 122"/>
                  <a:gd name="T10" fmla="*/ 493 w 580"/>
                  <a:gd name="T11" fmla="*/ 0 h 122"/>
                  <a:gd name="T12" fmla="*/ 575 w 580"/>
                  <a:gd name="T13" fmla="*/ 34 h 122"/>
                  <a:gd name="T14" fmla="*/ 559 w 580"/>
                  <a:gd name="T15" fmla="*/ 89 h 122"/>
                  <a:gd name="T16" fmla="*/ 456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56" y="122"/>
                    </a:moveTo>
                    <a:cubicBezTo>
                      <a:pt x="88" y="122"/>
                      <a:pt x="88" y="122"/>
                      <a:pt x="88" y="122"/>
                    </a:cubicBezTo>
                    <a:cubicBezTo>
                      <a:pt x="37" y="122"/>
                      <a:pt x="0" y="107"/>
                      <a:pt x="7" y="89"/>
                    </a:cubicBezTo>
                    <a:cubicBezTo>
                      <a:pt x="26" y="34"/>
                      <a:pt x="26" y="34"/>
                      <a:pt x="26" y="34"/>
                    </a:cubicBezTo>
                    <a:cubicBezTo>
                      <a:pt x="32" y="15"/>
                      <a:pt x="79" y="0"/>
                      <a:pt x="129" y="0"/>
                    </a:cubicBezTo>
                    <a:cubicBezTo>
                      <a:pt x="493" y="0"/>
                      <a:pt x="493" y="0"/>
                      <a:pt x="493" y="0"/>
                    </a:cubicBezTo>
                    <a:cubicBezTo>
                      <a:pt x="544" y="0"/>
                      <a:pt x="580" y="15"/>
                      <a:pt x="575" y="34"/>
                    </a:cubicBezTo>
                    <a:cubicBezTo>
                      <a:pt x="559" y="89"/>
                      <a:pt x="559" y="89"/>
                      <a:pt x="559" y="89"/>
                    </a:cubicBezTo>
                    <a:cubicBezTo>
                      <a:pt x="553" y="107"/>
                      <a:pt x="507"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0" name="iśļîdè">
                <a:extLst>
                  <a:ext uri="{FF2B5EF4-FFF2-40B4-BE49-F238E27FC236}">
                    <a16:creationId xmlns:a16="http://schemas.microsoft.com/office/drawing/2014/main" id="{5FC9DE38-0A57-48F1-98C9-D8FE161DBFD3}"/>
                  </a:ext>
                </a:extLst>
              </p:cNvPr>
              <p:cNvSpPr/>
              <p:nvPr/>
            </p:nvSpPr>
            <p:spPr bwMode="auto">
              <a:xfrm>
                <a:off x="5076373" y="4483710"/>
                <a:ext cx="184461" cy="38476"/>
              </a:xfrm>
              <a:custGeom>
                <a:avLst/>
                <a:gdLst>
                  <a:gd name="T0" fmla="*/ 456 w 575"/>
                  <a:gd name="T1" fmla="*/ 122 h 122"/>
                  <a:gd name="T2" fmla="*/ 88 w 575"/>
                  <a:gd name="T3" fmla="*/ 122 h 122"/>
                  <a:gd name="T4" fmla="*/ 5 w 575"/>
                  <a:gd name="T5" fmla="*/ 89 h 122"/>
                  <a:gd name="T6" fmla="*/ 21 w 575"/>
                  <a:gd name="T7" fmla="*/ 34 h 122"/>
                  <a:gd name="T8" fmla="*/ 123 w 575"/>
                  <a:gd name="T9" fmla="*/ 0 h 122"/>
                  <a:gd name="T10" fmla="*/ 486 w 575"/>
                  <a:gd name="T11" fmla="*/ 0 h 122"/>
                  <a:gd name="T12" fmla="*/ 570 w 575"/>
                  <a:gd name="T13" fmla="*/ 34 h 122"/>
                  <a:gd name="T14" fmla="*/ 557 w 575"/>
                  <a:gd name="T15" fmla="*/ 89 h 122"/>
                  <a:gd name="T16" fmla="*/ 45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56" y="122"/>
                    </a:moveTo>
                    <a:cubicBezTo>
                      <a:pt x="88" y="122"/>
                      <a:pt x="88" y="122"/>
                      <a:pt x="88" y="122"/>
                    </a:cubicBezTo>
                    <a:cubicBezTo>
                      <a:pt x="37" y="122"/>
                      <a:pt x="0" y="107"/>
                      <a:pt x="5" y="89"/>
                    </a:cubicBezTo>
                    <a:cubicBezTo>
                      <a:pt x="21" y="34"/>
                      <a:pt x="21" y="34"/>
                      <a:pt x="21" y="34"/>
                    </a:cubicBezTo>
                    <a:cubicBezTo>
                      <a:pt x="27" y="15"/>
                      <a:pt x="72" y="0"/>
                      <a:pt x="123" y="0"/>
                    </a:cubicBezTo>
                    <a:cubicBezTo>
                      <a:pt x="486" y="0"/>
                      <a:pt x="486" y="0"/>
                      <a:pt x="486" y="0"/>
                    </a:cubicBezTo>
                    <a:cubicBezTo>
                      <a:pt x="537" y="0"/>
                      <a:pt x="575" y="15"/>
                      <a:pt x="570" y="34"/>
                    </a:cubicBezTo>
                    <a:cubicBezTo>
                      <a:pt x="557" y="89"/>
                      <a:pt x="557" y="89"/>
                      <a:pt x="557" y="89"/>
                    </a:cubicBezTo>
                    <a:cubicBezTo>
                      <a:pt x="553" y="107"/>
                      <a:pt x="508"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1" name="ïşḻîḋé">
                <a:extLst>
                  <a:ext uri="{FF2B5EF4-FFF2-40B4-BE49-F238E27FC236}">
                    <a16:creationId xmlns:a16="http://schemas.microsoft.com/office/drawing/2014/main" id="{26290F1A-3E20-4E89-A73E-40AC464B28EC}"/>
                  </a:ext>
                </a:extLst>
              </p:cNvPr>
              <p:cNvSpPr/>
              <p:nvPr/>
            </p:nvSpPr>
            <p:spPr bwMode="auto">
              <a:xfrm>
                <a:off x="5275546" y="4483710"/>
                <a:ext cx="182198" cy="38476"/>
              </a:xfrm>
              <a:custGeom>
                <a:avLst/>
                <a:gdLst>
                  <a:gd name="T0" fmla="*/ 458 w 570"/>
                  <a:gd name="T1" fmla="*/ 122 h 122"/>
                  <a:gd name="T2" fmla="*/ 90 w 570"/>
                  <a:gd name="T3" fmla="*/ 122 h 122"/>
                  <a:gd name="T4" fmla="*/ 5 w 570"/>
                  <a:gd name="T5" fmla="*/ 89 h 122"/>
                  <a:gd name="T6" fmla="*/ 17 w 570"/>
                  <a:gd name="T7" fmla="*/ 34 h 122"/>
                  <a:gd name="T8" fmla="*/ 117 w 570"/>
                  <a:gd name="T9" fmla="*/ 0 h 122"/>
                  <a:gd name="T10" fmla="*/ 481 w 570"/>
                  <a:gd name="T11" fmla="*/ 0 h 122"/>
                  <a:gd name="T12" fmla="*/ 566 w 570"/>
                  <a:gd name="T13" fmla="*/ 34 h 122"/>
                  <a:gd name="T14" fmla="*/ 557 w 570"/>
                  <a:gd name="T15" fmla="*/ 89 h 122"/>
                  <a:gd name="T16" fmla="*/ 458 w 57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22">
                    <a:moveTo>
                      <a:pt x="458" y="122"/>
                    </a:moveTo>
                    <a:cubicBezTo>
                      <a:pt x="90" y="122"/>
                      <a:pt x="90" y="122"/>
                      <a:pt x="90" y="122"/>
                    </a:cubicBezTo>
                    <a:cubicBezTo>
                      <a:pt x="39" y="122"/>
                      <a:pt x="0" y="107"/>
                      <a:pt x="5" y="89"/>
                    </a:cubicBezTo>
                    <a:cubicBezTo>
                      <a:pt x="17" y="34"/>
                      <a:pt x="17" y="34"/>
                      <a:pt x="17" y="34"/>
                    </a:cubicBezTo>
                    <a:cubicBezTo>
                      <a:pt x="22" y="15"/>
                      <a:pt x="66" y="0"/>
                      <a:pt x="117" y="0"/>
                    </a:cubicBezTo>
                    <a:cubicBezTo>
                      <a:pt x="481" y="0"/>
                      <a:pt x="481" y="0"/>
                      <a:pt x="481" y="0"/>
                    </a:cubicBezTo>
                    <a:cubicBezTo>
                      <a:pt x="531" y="0"/>
                      <a:pt x="570" y="15"/>
                      <a:pt x="566" y="34"/>
                    </a:cubicBezTo>
                    <a:cubicBezTo>
                      <a:pt x="557" y="89"/>
                      <a:pt x="557" y="89"/>
                      <a:pt x="557" y="89"/>
                    </a:cubicBezTo>
                    <a:cubicBezTo>
                      <a:pt x="553" y="107"/>
                      <a:pt x="509"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2" name="iSḻîďê">
                <a:extLst>
                  <a:ext uri="{FF2B5EF4-FFF2-40B4-BE49-F238E27FC236}">
                    <a16:creationId xmlns:a16="http://schemas.microsoft.com/office/drawing/2014/main" id="{E47D59DC-0ADA-4FC2-8307-70E6092A8012}"/>
                  </a:ext>
                </a:extLst>
              </p:cNvPr>
              <p:cNvSpPr/>
              <p:nvPr/>
            </p:nvSpPr>
            <p:spPr bwMode="auto">
              <a:xfrm>
                <a:off x="5474718" y="4483710"/>
                <a:ext cx="179935" cy="38476"/>
              </a:xfrm>
              <a:custGeom>
                <a:avLst/>
                <a:gdLst>
                  <a:gd name="T0" fmla="*/ 458 w 564"/>
                  <a:gd name="T1" fmla="*/ 122 h 122"/>
                  <a:gd name="T2" fmla="*/ 90 w 564"/>
                  <a:gd name="T3" fmla="*/ 122 h 122"/>
                  <a:gd name="T4" fmla="*/ 3 w 564"/>
                  <a:gd name="T5" fmla="*/ 89 h 122"/>
                  <a:gd name="T6" fmla="*/ 13 w 564"/>
                  <a:gd name="T7" fmla="*/ 34 h 122"/>
                  <a:gd name="T8" fmla="*/ 110 w 564"/>
                  <a:gd name="T9" fmla="*/ 0 h 122"/>
                  <a:gd name="T10" fmla="*/ 474 w 564"/>
                  <a:gd name="T11" fmla="*/ 0 h 122"/>
                  <a:gd name="T12" fmla="*/ 562 w 564"/>
                  <a:gd name="T13" fmla="*/ 34 h 122"/>
                  <a:gd name="T14" fmla="*/ 555 w 564"/>
                  <a:gd name="T15" fmla="*/ 89 h 122"/>
                  <a:gd name="T16" fmla="*/ 458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58" y="122"/>
                    </a:moveTo>
                    <a:cubicBezTo>
                      <a:pt x="90" y="122"/>
                      <a:pt x="90" y="122"/>
                      <a:pt x="90" y="122"/>
                    </a:cubicBezTo>
                    <a:cubicBezTo>
                      <a:pt x="39" y="122"/>
                      <a:pt x="0" y="107"/>
                      <a:pt x="3" y="89"/>
                    </a:cubicBezTo>
                    <a:cubicBezTo>
                      <a:pt x="13" y="34"/>
                      <a:pt x="13" y="34"/>
                      <a:pt x="13" y="34"/>
                    </a:cubicBezTo>
                    <a:cubicBezTo>
                      <a:pt x="16" y="15"/>
                      <a:pt x="59" y="0"/>
                      <a:pt x="110" y="0"/>
                    </a:cubicBezTo>
                    <a:cubicBezTo>
                      <a:pt x="474" y="0"/>
                      <a:pt x="474" y="0"/>
                      <a:pt x="474" y="0"/>
                    </a:cubicBezTo>
                    <a:cubicBezTo>
                      <a:pt x="525" y="0"/>
                      <a:pt x="564" y="15"/>
                      <a:pt x="562" y="34"/>
                    </a:cubicBezTo>
                    <a:cubicBezTo>
                      <a:pt x="555" y="89"/>
                      <a:pt x="555" y="89"/>
                      <a:pt x="555" y="89"/>
                    </a:cubicBezTo>
                    <a:cubicBezTo>
                      <a:pt x="553" y="107"/>
                      <a:pt x="510"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3" name="î$ḻïḋe">
                <a:extLst>
                  <a:ext uri="{FF2B5EF4-FFF2-40B4-BE49-F238E27FC236}">
                    <a16:creationId xmlns:a16="http://schemas.microsoft.com/office/drawing/2014/main" id="{A5EBDCB9-6675-4326-B86F-71B02C64B545}"/>
                  </a:ext>
                </a:extLst>
              </p:cNvPr>
              <p:cNvSpPr/>
              <p:nvPr/>
            </p:nvSpPr>
            <p:spPr bwMode="auto">
              <a:xfrm>
                <a:off x="5672759" y="4483710"/>
                <a:ext cx="179935" cy="38476"/>
              </a:xfrm>
              <a:custGeom>
                <a:avLst/>
                <a:gdLst>
                  <a:gd name="T0" fmla="*/ 459 w 558"/>
                  <a:gd name="T1" fmla="*/ 122 h 122"/>
                  <a:gd name="T2" fmla="*/ 91 w 558"/>
                  <a:gd name="T3" fmla="*/ 122 h 122"/>
                  <a:gd name="T4" fmla="*/ 2 w 558"/>
                  <a:gd name="T5" fmla="*/ 89 h 122"/>
                  <a:gd name="T6" fmla="*/ 8 w 558"/>
                  <a:gd name="T7" fmla="*/ 34 h 122"/>
                  <a:gd name="T8" fmla="*/ 103 w 558"/>
                  <a:gd name="T9" fmla="*/ 0 h 122"/>
                  <a:gd name="T10" fmla="*/ 467 w 558"/>
                  <a:gd name="T11" fmla="*/ 0 h 122"/>
                  <a:gd name="T12" fmla="*/ 557 w 558"/>
                  <a:gd name="T13" fmla="*/ 34 h 122"/>
                  <a:gd name="T14" fmla="*/ 554 w 558"/>
                  <a:gd name="T15" fmla="*/ 89 h 122"/>
                  <a:gd name="T16" fmla="*/ 459 w 55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22">
                    <a:moveTo>
                      <a:pt x="459" y="122"/>
                    </a:moveTo>
                    <a:cubicBezTo>
                      <a:pt x="91" y="122"/>
                      <a:pt x="91" y="122"/>
                      <a:pt x="91" y="122"/>
                    </a:cubicBezTo>
                    <a:cubicBezTo>
                      <a:pt x="39" y="122"/>
                      <a:pt x="0" y="107"/>
                      <a:pt x="2" y="89"/>
                    </a:cubicBezTo>
                    <a:cubicBezTo>
                      <a:pt x="8" y="34"/>
                      <a:pt x="8" y="34"/>
                      <a:pt x="8" y="34"/>
                    </a:cubicBezTo>
                    <a:cubicBezTo>
                      <a:pt x="10" y="15"/>
                      <a:pt x="53" y="0"/>
                      <a:pt x="103" y="0"/>
                    </a:cubicBezTo>
                    <a:cubicBezTo>
                      <a:pt x="467" y="0"/>
                      <a:pt x="467" y="0"/>
                      <a:pt x="467" y="0"/>
                    </a:cubicBezTo>
                    <a:cubicBezTo>
                      <a:pt x="518" y="0"/>
                      <a:pt x="558" y="15"/>
                      <a:pt x="557" y="34"/>
                    </a:cubicBezTo>
                    <a:cubicBezTo>
                      <a:pt x="554" y="89"/>
                      <a:pt x="554" y="89"/>
                      <a:pt x="554" y="89"/>
                    </a:cubicBezTo>
                    <a:cubicBezTo>
                      <a:pt x="552" y="107"/>
                      <a:pt x="510" y="122"/>
                      <a:pt x="45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4" name="ïşlíḍè">
                <a:extLst>
                  <a:ext uri="{FF2B5EF4-FFF2-40B4-BE49-F238E27FC236}">
                    <a16:creationId xmlns:a16="http://schemas.microsoft.com/office/drawing/2014/main" id="{BD2AFA93-2DD1-4C7F-A34A-1A0C34B2B8D1}"/>
                  </a:ext>
                </a:extLst>
              </p:cNvPr>
              <p:cNvSpPr/>
              <p:nvPr/>
            </p:nvSpPr>
            <p:spPr bwMode="auto">
              <a:xfrm>
                <a:off x="5871931" y="4483710"/>
                <a:ext cx="177671" cy="38476"/>
              </a:xfrm>
              <a:custGeom>
                <a:avLst/>
                <a:gdLst>
                  <a:gd name="T0" fmla="*/ 460 w 553"/>
                  <a:gd name="T1" fmla="*/ 122 h 122"/>
                  <a:gd name="T2" fmla="*/ 92 w 553"/>
                  <a:gd name="T3" fmla="*/ 122 h 122"/>
                  <a:gd name="T4" fmla="*/ 1 w 553"/>
                  <a:gd name="T5" fmla="*/ 89 h 122"/>
                  <a:gd name="T6" fmla="*/ 4 w 553"/>
                  <a:gd name="T7" fmla="*/ 34 h 122"/>
                  <a:gd name="T8" fmla="*/ 98 w 553"/>
                  <a:gd name="T9" fmla="*/ 0 h 122"/>
                  <a:gd name="T10" fmla="*/ 461 w 553"/>
                  <a:gd name="T11" fmla="*/ 0 h 122"/>
                  <a:gd name="T12" fmla="*/ 553 w 553"/>
                  <a:gd name="T13" fmla="*/ 34 h 122"/>
                  <a:gd name="T14" fmla="*/ 553 w 553"/>
                  <a:gd name="T15" fmla="*/ 89 h 122"/>
                  <a:gd name="T16" fmla="*/ 460 w 553"/>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122">
                    <a:moveTo>
                      <a:pt x="460" y="122"/>
                    </a:moveTo>
                    <a:cubicBezTo>
                      <a:pt x="92" y="122"/>
                      <a:pt x="92" y="122"/>
                      <a:pt x="92" y="122"/>
                    </a:cubicBezTo>
                    <a:cubicBezTo>
                      <a:pt x="41" y="122"/>
                      <a:pt x="0" y="107"/>
                      <a:pt x="1" y="89"/>
                    </a:cubicBezTo>
                    <a:cubicBezTo>
                      <a:pt x="4" y="34"/>
                      <a:pt x="4" y="34"/>
                      <a:pt x="4" y="34"/>
                    </a:cubicBezTo>
                    <a:cubicBezTo>
                      <a:pt x="5" y="15"/>
                      <a:pt x="47" y="0"/>
                      <a:pt x="98" y="0"/>
                    </a:cubicBezTo>
                    <a:cubicBezTo>
                      <a:pt x="461" y="0"/>
                      <a:pt x="461" y="0"/>
                      <a:pt x="461" y="0"/>
                    </a:cubicBezTo>
                    <a:cubicBezTo>
                      <a:pt x="512" y="0"/>
                      <a:pt x="553" y="15"/>
                      <a:pt x="553" y="34"/>
                    </a:cubicBezTo>
                    <a:cubicBezTo>
                      <a:pt x="553" y="89"/>
                      <a:pt x="553" y="89"/>
                      <a:pt x="553" y="89"/>
                    </a:cubicBezTo>
                    <a:cubicBezTo>
                      <a:pt x="553" y="107"/>
                      <a:pt x="511" y="122"/>
                      <a:pt x="46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5" name="îṧ1îdé">
                <a:extLst>
                  <a:ext uri="{FF2B5EF4-FFF2-40B4-BE49-F238E27FC236}">
                    <a16:creationId xmlns:a16="http://schemas.microsoft.com/office/drawing/2014/main" id="{7862E0A3-05B7-4F49-BC42-79CA2A234406}"/>
                  </a:ext>
                </a:extLst>
              </p:cNvPr>
              <p:cNvSpPr/>
              <p:nvPr/>
            </p:nvSpPr>
            <p:spPr bwMode="auto">
              <a:xfrm>
                <a:off x="6069972" y="4483710"/>
                <a:ext cx="177671" cy="38476"/>
              </a:xfrm>
              <a:custGeom>
                <a:avLst/>
                <a:gdLst>
                  <a:gd name="T0" fmla="*/ 462 w 554"/>
                  <a:gd name="T1" fmla="*/ 122 h 122"/>
                  <a:gd name="T2" fmla="*/ 94 w 554"/>
                  <a:gd name="T3" fmla="*/ 122 h 122"/>
                  <a:gd name="T4" fmla="*/ 1 w 554"/>
                  <a:gd name="T5" fmla="*/ 89 h 122"/>
                  <a:gd name="T6" fmla="*/ 0 w 554"/>
                  <a:gd name="T7" fmla="*/ 34 h 122"/>
                  <a:gd name="T8" fmla="*/ 92 w 554"/>
                  <a:gd name="T9" fmla="*/ 0 h 122"/>
                  <a:gd name="T10" fmla="*/ 456 w 554"/>
                  <a:gd name="T11" fmla="*/ 0 h 122"/>
                  <a:gd name="T12" fmla="*/ 549 w 554"/>
                  <a:gd name="T13" fmla="*/ 34 h 122"/>
                  <a:gd name="T14" fmla="*/ 553 w 554"/>
                  <a:gd name="T15" fmla="*/ 89 h 122"/>
                  <a:gd name="T16" fmla="*/ 462 w 55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2">
                    <a:moveTo>
                      <a:pt x="462" y="122"/>
                    </a:moveTo>
                    <a:cubicBezTo>
                      <a:pt x="94" y="122"/>
                      <a:pt x="94" y="122"/>
                      <a:pt x="94" y="122"/>
                    </a:cubicBezTo>
                    <a:cubicBezTo>
                      <a:pt x="42" y="122"/>
                      <a:pt x="1" y="107"/>
                      <a:pt x="1" y="89"/>
                    </a:cubicBezTo>
                    <a:cubicBezTo>
                      <a:pt x="0" y="34"/>
                      <a:pt x="0" y="34"/>
                      <a:pt x="0" y="34"/>
                    </a:cubicBezTo>
                    <a:cubicBezTo>
                      <a:pt x="0" y="15"/>
                      <a:pt x="41" y="0"/>
                      <a:pt x="92" y="0"/>
                    </a:cubicBezTo>
                    <a:cubicBezTo>
                      <a:pt x="456" y="0"/>
                      <a:pt x="456" y="0"/>
                      <a:pt x="456" y="0"/>
                    </a:cubicBezTo>
                    <a:cubicBezTo>
                      <a:pt x="506" y="0"/>
                      <a:pt x="548" y="15"/>
                      <a:pt x="549" y="34"/>
                    </a:cubicBezTo>
                    <a:cubicBezTo>
                      <a:pt x="553" y="89"/>
                      <a:pt x="553" y="89"/>
                      <a:pt x="553" y="89"/>
                    </a:cubicBezTo>
                    <a:cubicBezTo>
                      <a:pt x="554" y="107"/>
                      <a:pt x="513" y="122"/>
                      <a:pt x="462"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6" name="íṥľiḍe">
                <a:extLst>
                  <a:ext uri="{FF2B5EF4-FFF2-40B4-BE49-F238E27FC236}">
                    <a16:creationId xmlns:a16="http://schemas.microsoft.com/office/drawing/2014/main" id="{C5375C1A-9727-4918-AC1D-4377E4FDAFDE}"/>
                  </a:ext>
                </a:extLst>
              </p:cNvPr>
              <p:cNvSpPr/>
              <p:nvPr/>
            </p:nvSpPr>
            <p:spPr bwMode="auto">
              <a:xfrm>
                <a:off x="6266881" y="4483710"/>
                <a:ext cx="179935" cy="38476"/>
              </a:xfrm>
              <a:custGeom>
                <a:avLst/>
                <a:gdLst>
                  <a:gd name="T0" fmla="*/ 468 w 559"/>
                  <a:gd name="T1" fmla="*/ 122 h 122"/>
                  <a:gd name="T2" fmla="*/ 100 w 559"/>
                  <a:gd name="T3" fmla="*/ 122 h 122"/>
                  <a:gd name="T4" fmla="*/ 5 w 559"/>
                  <a:gd name="T5" fmla="*/ 89 h 122"/>
                  <a:gd name="T6" fmla="*/ 2 w 559"/>
                  <a:gd name="T7" fmla="*/ 34 h 122"/>
                  <a:gd name="T8" fmla="*/ 91 w 559"/>
                  <a:gd name="T9" fmla="*/ 0 h 122"/>
                  <a:gd name="T10" fmla="*/ 455 w 559"/>
                  <a:gd name="T11" fmla="*/ 0 h 122"/>
                  <a:gd name="T12" fmla="*/ 551 w 559"/>
                  <a:gd name="T13" fmla="*/ 34 h 122"/>
                  <a:gd name="T14" fmla="*/ 557 w 559"/>
                  <a:gd name="T15" fmla="*/ 89 h 122"/>
                  <a:gd name="T16" fmla="*/ 468 w 55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22">
                    <a:moveTo>
                      <a:pt x="468" y="122"/>
                    </a:moveTo>
                    <a:cubicBezTo>
                      <a:pt x="100" y="122"/>
                      <a:pt x="100" y="122"/>
                      <a:pt x="100" y="122"/>
                    </a:cubicBezTo>
                    <a:cubicBezTo>
                      <a:pt x="49" y="122"/>
                      <a:pt x="6" y="107"/>
                      <a:pt x="5" y="89"/>
                    </a:cubicBezTo>
                    <a:cubicBezTo>
                      <a:pt x="2" y="34"/>
                      <a:pt x="2" y="34"/>
                      <a:pt x="2" y="34"/>
                    </a:cubicBezTo>
                    <a:cubicBezTo>
                      <a:pt x="0" y="15"/>
                      <a:pt x="41" y="0"/>
                      <a:pt x="91" y="0"/>
                    </a:cubicBezTo>
                    <a:cubicBezTo>
                      <a:pt x="455" y="0"/>
                      <a:pt x="455" y="0"/>
                      <a:pt x="455" y="0"/>
                    </a:cubicBezTo>
                    <a:cubicBezTo>
                      <a:pt x="506" y="0"/>
                      <a:pt x="549" y="15"/>
                      <a:pt x="551" y="34"/>
                    </a:cubicBezTo>
                    <a:cubicBezTo>
                      <a:pt x="557" y="89"/>
                      <a:pt x="557" y="89"/>
                      <a:pt x="557" y="89"/>
                    </a:cubicBezTo>
                    <a:cubicBezTo>
                      <a:pt x="559" y="107"/>
                      <a:pt x="519" y="122"/>
                      <a:pt x="46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7" name="iŝľiḑè">
                <a:extLst>
                  <a:ext uri="{FF2B5EF4-FFF2-40B4-BE49-F238E27FC236}">
                    <a16:creationId xmlns:a16="http://schemas.microsoft.com/office/drawing/2014/main" id="{A669D655-F84C-45AA-A18F-8251327FEA9A}"/>
                  </a:ext>
                </a:extLst>
              </p:cNvPr>
              <p:cNvSpPr/>
              <p:nvPr/>
            </p:nvSpPr>
            <p:spPr bwMode="auto">
              <a:xfrm>
                <a:off x="6464922" y="4483710"/>
                <a:ext cx="181066" cy="38476"/>
              </a:xfrm>
              <a:custGeom>
                <a:avLst/>
                <a:gdLst>
                  <a:gd name="T0" fmla="*/ 474 w 564"/>
                  <a:gd name="T1" fmla="*/ 122 h 122"/>
                  <a:gd name="T2" fmla="*/ 106 w 564"/>
                  <a:gd name="T3" fmla="*/ 122 h 122"/>
                  <a:gd name="T4" fmla="*/ 9 w 564"/>
                  <a:gd name="T5" fmla="*/ 89 h 122"/>
                  <a:gd name="T6" fmla="*/ 2 w 564"/>
                  <a:gd name="T7" fmla="*/ 34 h 122"/>
                  <a:gd name="T8" fmla="*/ 90 w 564"/>
                  <a:gd name="T9" fmla="*/ 0 h 122"/>
                  <a:gd name="T10" fmla="*/ 453 w 564"/>
                  <a:gd name="T11" fmla="*/ 0 h 122"/>
                  <a:gd name="T12" fmla="*/ 551 w 564"/>
                  <a:gd name="T13" fmla="*/ 34 h 122"/>
                  <a:gd name="T14" fmla="*/ 561 w 564"/>
                  <a:gd name="T15" fmla="*/ 89 h 122"/>
                  <a:gd name="T16" fmla="*/ 474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74" y="122"/>
                    </a:moveTo>
                    <a:cubicBezTo>
                      <a:pt x="106" y="122"/>
                      <a:pt x="106" y="122"/>
                      <a:pt x="106" y="122"/>
                    </a:cubicBezTo>
                    <a:cubicBezTo>
                      <a:pt x="54" y="122"/>
                      <a:pt x="11" y="107"/>
                      <a:pt x="9" y="89"/>
                    </a:cubicBezTo>
                    <a:cubicBezTo>
                      <a:pt x="2" y="34"/>
                      <a:pt x="2" y="34"/>
                      <a:pt x="2" y="34"/>
                    </a:cubicBezTo>
                    <a:cubicBezTo>
                      <a:pt x="0" y="15"/>
                      <a:pt x="39" y="0"/>
                      <a:pt x="90" y="0"/>
                    </a:cubicBezTo>
                    <a:cubicBezTo>
                      <a:pt x="453" y="0"/>
                      <a:pt x="453" y="0"/>
                      <a:pt x="453" y="0"/>
                    </a:cubicBezTo>
                    <a:cubicBezTo>
                      <a:pt x="504" y="0"/>
                      <a:pt x="548" y="15"/>
                      <a:pt x="551" y="34"/>
                    </a:cubicBezTo>
                    <a:cubicBezTo>
                      <a:pt x="561" y="89"/>
                      <a:pt x="561" y="89"/>
                      <a:pt x="561" y="89"/>
                    </a:cubicBezTo>
                    <a:cubicBezTo>
                      <a:pt x="564" y="107"/>
                      <a:pt x="525" y="122"/>
                      <a:pt x="47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8" name="iṥḻîḓê">
                <a:extLst>
                  <a:ext uri="{FF2B5EF4-FFF2-40B4-BE49-F238E27FC236}">
                    <a16:creationId xmlns:a16="http://schemas.microsoft.com/office/drawing/2014/main" id="{9FBBA4B4-3548-4FD1-A7A7-B05BF52B529F}"/>
                  </a:ext>
                </a:extLst>
              </p:cNvPr>
              <p:cNvSpPr/>
              <p:nvPr/>
            </p:nvSpPr>
            <p:spPr bwMode="auto">
              <a:xfrm>
                <a:off x="6661831" y="4483710"/>
                <a:ext cx="182198" cy="38476"/>
              </a:xfrm>
              <a:custGeom>
                <a:avLst/>
                <a:gdLst>
                  <a:gd name="T0" fmla="*/ 480 w 569"/>
                  <a:gd name="T1" fmla="*/ 122 h 122"/>
                  <a:gd name="T2" fmla="*/ 112 w 569"/>
                  <a:gd name="T3" fmla="*/ 122 h 122"/>
                  <a:gd name="T4" fmla="*/ 13 w 569"/>
                  <a:gd name="T5" fmla="*/ 89 h 122"/>
                  <a:gd name="T6" fmla="*/ 3 w 569"/>
                  <a:gd name="T7" fmla="*/ 34 h 122"/>
                  <a:gd name="T8" fmla="*/ 89 w 569"/>
                  <a:gd name="T9" fmla="*/ 0 h 122"/>
                  <a:gd name="T10" fmla="*/ 453 w 569"/>
                  <a:gd name="T11" fmla="*/ 0 h 122"/>
                  <a:gd name="T12" fmla="*/ 552 w 569"/>
                  <a:gd name="T13" fmla="*/ 34 h 122"/>
                  <a:gd name="T14" fmla="*/ 565 w 569"/>
                  <a:gd name="T15" fmla="*/ 89 h 122"/>
                  <a:gd name="T16" fmla="*/ 480 w 56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22">
                    <a:moveTo>
                      <a:pt x="480" y="122"/>
                    </a:moveTo>
                    <a:cubicBezTo>
                      <a:pt x="112" y="122"/>
                      <a:pt x="112" y="122"/>
                      <a:pt x="112" y="122"/>
                    </a:cubicBezTo>
                    <a:cubicBezTo>
                      <a:pt x="61" y="122"/>
                      <a:pt x="16" y="107"/>
                      <a:pt x="13" y="89"/>
                    </a:cubicBezTo>
                    <a:cubicBezTo>
                      <a:pt x="3" y="34"/>
                      <a:pt x="3" y="34"/>
                      <a:pt x="3" y="34"/>
                    </a:cubicBezTo>
                    <a:cubicBezTo>
                      <a:pt x="0" y="15"/>
                      <a:pt x="38" y="0"/>
                      <a:pt x="89" y="0"/>
                    </a:cubicBezTo>
                    <a:cubicBezTo>
                      <a:pt x="453" y="0"/>
                      <a:pt x="453" y="0"/>
                      <a:pt x="453" y="0"/>
                    </a:cubicBezTo>
                    <a:cubicBezTo>
                      <a:pt x="503" y="0"/>
                      <a:pt x="548" y="15"/>
                      <a:pt x="552" y="34"/>
                    </a:cubicBezTo>
                    <a:cubicBezTo>
                      <a:pt x="565" y="89"/>
                      <a:pt x="565" y="89"/>
                      <a:pt x="565" y="89"/>
                    </a:cubicBezTo>
                    <a:cubicBezTo>
                      <a:pt x="569" y="107"/>
                      <a:pt x="531" y="122"/>
                      <a:pt x="48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9" name="iṡ1îḑe">
                <a:extLst>
                  <a:ext uri="{FF2B5EF4-FFF2-40B4-BE49-F238E27FC236}">
                    <a16:creationId xmlns:a16="http://schemas.microsoft.com/office/drawing/2014/main" id="{0672183B-F3DA-4A25-B115-84A5331624E1}"/>
                  </a:ext>
                </a:extLst>
              </p:cNvPr>
              <p:cNvSpPr/>
              <p:nvPr/>
            </p:nvSpPr>
            <p:spPr bwMode="auto">
              <a:xfrm>
                <a:off x="6858740" y="4483710"/>
                <a:ext cx="184461" cy="38476"/>
              </a:xfrm>
              <a:custGeom>
                <a:avLst/>
                <a:gdLst>
                  <a:gd name="T0" fmla="*/ 486 w 575"/>
                  <a:gd name="T1" fmla="*/ 122 h 122"/>
                  <a:gd name="T2" fmla="*/ 119 w 575"/>
                  <a:gd name="T3" fmla="*/ 122 h 122"/>
                  <a:gd name="T4" fmla="*/ 18 w 575"/>
                  <a:gd name="T5" fmla="*/ 89 h 122"/>
                  <a:gd name="T6" fmla="*/ 4 w 575"/>
                  <a:gd name="T7" fmla="*/ 34 h 122"/>
                  <a:gd name="T8" fmla="*/ 88 w 575"/>
                  <a:gd name="T9" fmla="*/ 0 h 122"/>
                  <a:gd name="T10" fmla="*/ 452 w 575"/>
                  <a:gd name="T11" fmla="*/ 0 h 122"/>
                  <a:gd name="T12" fmla="*/ 553 w 575"/>
                  <a:gd name="T13" fmla="*/ 34 h 122"/>
                  <a:gd name="T14" fmla="*/ 569 w 575"/>
                  <a:gd name="T15" fmla="*/ 89 h 122"/>
                  <a:gd name="T16" fmla="*/ 48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86" y="122"/>
                    </a:moveTo>
                    <a:cubicBezTo>
                      <a:pt x="119" y="122"/>
                      <a:pt x="119" y="122"/>
                      <a:pt x="119" y="122"/>
                    </a:cubicBezTo>
                    <a:cubicBezTo>
                      <a:pt x="67" y="122"/>
                      <a:pt x="22" y="107"/>
                      <a:pt x="18" y="89"/>
                    </a:cubicBezTo>
                    <a:cubicBezTo>
                      <a:pt x="4" y="34"/>
                      <a:pt x="4" y="34"/>
                      <a:pt x="4" y="34"/>
                    </a:cubicBezTo>
                    <a:cubicBezTo>
                      <a:pt x="0" y="15"/>
                      <a:pt x="37" y="0"/>
                      <a:pt x="88" y="0"/>
                    </a:cubicBezTo>
                    <a:cubicBezTo>
                      <a:pt x="452" y="0"/>
                      <a:pt x="452" y="0"/>
                      <a:pt x="452" y="0"/>
                    </a:cubicBezTo>
                    <a:cubicBezTo>
                      <a:pt x="503" y="0"/>
                      <a:pt x="548" y="15"/>
                      <a:pt x="553" y="34"/>
                    </a:cubicBezTo>
                    <a:cubicBezTo>
                      <a:pt x="569" y="89"/>
                      <a:pt x="569" y="89"/>
                      <a:pt x="569" y="89"/>
                    </a:cubicBezTo>
                    <a:cubicBezTo>
                      <a:pt x="575" y="107"/>
                      <a:pt x="538" y="122"/>
                      <a:pt x="48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0" name="iṡļîďè">
                <a:extLst>
                  <a:ext uri="{FF2B5EF4-FFF2-40B4-BE49-F238E27FC236}">
                    <a16:creationId xmlns:a16="http://schemas.microsoft.com/office/drawing/2014/main" id="{2EA5B838-2C08-4D3F-9C00-67A70C185D22}"/>
                  </a:ext>
                </a:extLst>
              </p:cNvPr>
              <p:cNvSpPr/>
              <p:nvPr/>
            </p:nvSpPr>
            <p:spPr bwMode="auto">
              <a:xfrm>
                <a:off x="7055649" y="4483710"/>
                <a:ext cx="185592" cy="38476"/>
              </a:xfrm>
              <a:custGeom>
                <a:avLst/>
                <a:gdLst>
                  <a:gd name="T0" fmla="*/ 493 w 580"/>
                  <a:gd name="T1" fmla="*/ 122 h 122"/>
                  <a:gd name="T2" fmla="*/ 125 w 580"/>
                  <a:gd name="T3" fmla="*/ 122 h 122"/>
                  <a:gd name="T4" fmla="*/ 22 w 580"/>
                  <a:gd name="T5" fmla="*/ 89 h 122"/>
                  <a:gd name="T6" fmla="*/ 6 w 580"/>
                  <a:gd name="T7" fmla="*/ 34 h 122"/>
                  <a:gd name="T8" fmla="*/ 87 w 580"/>
                  <a:gd name="T9" fmla="*/ 0 h 122"/>
                  <a:gd name="T10" fmla="*/ 451 w 580"/>
                  <a:gd name="T11" fmla="*/ 0 h 122"/>
                  <a:gd name="T12" fmla="*/ 555 w 580"/>
                  <a:gd name="T13" fmla="*/ 34 h 122"/>
                  <a:gd name="T14" fmla="*/ 574 w 580"/>
                  <a:gd name="T15" fmla="*/ 89 h 122"/>
                  <a:gd name="T16" fmla="*/ 493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93" y="122"/>
                    </a:moveTo>
                    <a:cubicBezTo>
                      <a:pt x="125" y="122"/>
                      <a:pt x="125" y="122"/>
                      <a:pt x="125" y="122"/>
                    </a:cubicBezTo>
                    <a:cubicBezTo>
                      <a:pt x="74" y="122"/>
                      <a:pt x="28" y="107"/>
                      <a:pt x="22" y="89"/>
                    </a:cubicBezTo>
                    <a:cubicBezTo>
                      <a:pt x="6" y="34"/>
                      <a:pt x="6" y="34"/>
                      <a:pt x="6" y="34"/>
                    </a:cubicBezTo>
                    <a:cubicBezTo>
                      <a:pt x="0" y="15"/>
                      <a:pt x="37" y="0"/>
                      <a:pt x="87" y="0"/>
                    </a:cubicBezTo>
                    <a:cubicBezTo>
                      <a:pt x="451" y="0"/>
                      <a:pt x="451" y="0"/>
                      <a:pt x="451" y="0"/>
                    </a:cubicBezTo>
                    <a:cubicBezTo>
                      <a:pt x="502" y="0"/>
                      <a:pt x="548" y="15"/>
                      <a:pt x="555" y="34"/>
                    </a:cubicBezTo>
                    <a:cubicBezTo>
                      <a:pt x="574" y="89"/>
                      <a:pt x="574" y="89"/>
                      <a:pt x="574" y="89"/>
                    </a:cubicBezTo>
                    <a:cubicBezTo>
                      <a:pt x="580" y="107"/>
                      <a:pt x="544" y="122"/>
                      <a:pt x="493"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1" name="íṣ1íḍè">
                <a:extLst>
                  <a:ext uri="{FF2B5EF4-FFF2-40B4-BE49-F238E27FC236}">
                    <a16:creationId xmlns:a16="http://schemas.microsoft.com/office/drawing/2014/main" id="{B0568187-3303-4F05-9AA9-FB4147EF736E}"/>
                  </a:ext>
                </a:extLst>
              </p:cNvPr>
              <p:cNvSpPr/>
              <p:nvPr/>
            </p:nvSpPr>
            <p:spPr bwMode="auto">
              <a:xfrm>
                <a:off x="7252558" y="4483710"/>
                <a:ext cx="187856" cy="38476"/>
              </a:xfrm>
              <a:custGeom>
                <a:avLst/>
                <a:gdLst>
                  <a:gd name="T0" fmla="*/ 499 w 586"/>
                  <a:gd name="T1" fmla="*/ 122 h 122"/>
                  <a:gd name="T2" fmla="*/ 131 w 586"/>
                  <a:gd name="T3" fmla="*/ 122 h 122"/>
                  <a:gd name="T4" fmla="*/ 26 w 586"/>
                  <a:gd name="T5" fmla="*/ 89 h 122"/>
                  <a:gd name="T6" fmla="*/ 7 w 586"/>
                  <a:gd name="T7" fmla="*/ 34 h 122"/>
                  <a:gd name="T8" fmla="*/ 87 w 586"/>
                  <a:gd name="T9" fmla="*/ 0 h 122"/>
                  <a:gd name="T10" fmla="*/ 450 w 586"/>
                  <a:gd name="T11" fmla="*/ 0 h 122"/>
                  <a:gd name="T12" fmla="*/ 556 w 586"/>
                  <a:gd name="T13" fmla="*/ 34 h 122"/>
                  <a:gd name="T14" fmla="*/ 578 w 586"/>
                  <a:gd name="T15" fmla="*/ 89 h 122"/>
                  <a:gd name="T16" fmla="*/ 499 w 586"/>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122">
                    <a:moveTo>
                      <a:pt x="499" y="122"/>
                    </a:moveTo>
                    <a:cubicBezTo>
                      <a:pt x="131" y="122"/>
                      <a:pt x="131" y="122"/>
                      <a:pt x="131" y="122"/>
                    </a:cubicBezTo>
                    <a:cubicBezTo>
                      <a:pt x="80" y="122"/>
                      <a:pt x="33" y="107"/>
                      <a:pt x="26" y="89"/>
                    </a:cubicBezTo>
                    <a:cubicBezTo>
                      <a:pt x="7" y="34"/>
                      <a:pt x="7" y="34"/>
                      <a:pt x="7" y="34"/>
                    </a:cubicBezTo>
                    <a:cubicBezTo>
                      <a:pt x="0" y="15"/>
                      <a:pt x="36" y="0"/>
                      <a:pt x="87" y="0"/>
                    </a:cubicBezTo>
                    <a:cubicBezTo>
                      <a:pt x="450" y="0"/>
                      <a:pt x="450" y="0"/>
                      <a:pt x="450" y="0"/>
                    </a:cubicBezTo>
                    <a:cubicBezTo>
                      <a:pt x="501" y="0"/>
                      <a:pt x="548" y="15"/>
                      <a:pt x="556" y="34"/>
                    </a:cubicBezTo>
                    <a:cubicBezTo>
                      <a:pt x="578" y="89"/>
                      <a:pt x="578" y="89"/>
                      <a:pt x="578" y="89"/>
                    </a:cubicBezTo>
                    <a:cubicBezTo>
                      <a:pt x="586" y="107"/>
                      <a:pt x="551" y="122"/>
                      <a:pt x="49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2" name="îṩḷïḑè">
                <a:extLst>
                  <a:ext uri="{FF2B5EF4-FFF2-40B4-BE49-F238E27FC236}">
                    <a16:creationId xmlns:a16="http://schemas.microsoft.com/office/drawing/2014/main" id="{5762C86D-7C71-44A4-A5DA-1A77E4E7AE5B}"/>
                  </a:ext>
                </a:extLst>
              </p:cNvPr>
              <p:cNvSpPr/>
              <p:nvPr/>
            </p:nvSpPr>
            <p:spPr bwMode="auto">
              <a:xfrm>
                <a:off x="4656527" y="4528977"/>
                <a:ext cx="185592" cy="59978"/>
              </a:xfrm>
              <a:custGeom>
                <a:avLst/>
                <a:gdLst>
                  <a:gd name="T0" fmla="*/ 489 w 576"/>
                  <a:gd name="T1" fmla="*/ 187 h 187"/>
                  <a:gd name="T2" fmla="*/ 20 w 576"/>
                  <a:gd name="T3" fmla="*/ 187 h 187"/>
                  <a:gd name="T4" fmla="*/ 2 w 576"/>
                  <a:gd name="T5" fmla="*/ 179 h 187"/>
                  <a:gd name="T6" fmla="*/ 72 w 576"/>
                  <a:gd name="T7" fmla="*/ 8 h 187"/>
                  <a:gd name="T8" fmla="*/ 95 w 576"/>
                  <a:gd name="T9" fmla="*/ 0 h 187"/>
                  <a:gd name="T10" fmla="*/ 557 w 576"/>
                  <a:gd name="T11" fmla="*/ 0 h 187"/>
                  <a:gd name="T12" fmla="*/ 575 w 576"/>
                  <a:gd name="T13" fmla="*/ 8 h 187"/>
                  <a:gd name="T14" fmla="*/ 513 w 576"/>
                  <a:gd name="T15" fmla="*/ 179 h 187"/>
                  <a:gd name="T16" fmla="*/ 489 w 57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87">
                    <a:moveTo>
                      <a:pt x="489" y="187"/>
                    </a:moveTo>
                    <a:cubicBezTo>
                      <a:pt x="20" y="187"/>
                      <a:pt x="20" y="187"/>
                      <a:pt x="20" y="187"/>
                    </a:cubicBezTo>
                    <a:cubicBezTo>
                      <a:pt x="8" y="187"/>
                      <a:pt x="0" y="184"/>
                      <a:pt x="2" y="179"/>
                    </a:cubicBezTo>
                    <a:cubicBezTo>
                      <a:pt x="72" y="8"/>
                      <a:pt x="72" y="8"/>
                      <a:pt x="72" y="8"/>
                    </a:cubicBezTo>
                    <a:cubicBezTo>
                      <a:pt x="73" y="3"/>
                      <a:pt x="84" y="0"/>
                      <a:pt x="95" y="0"/>
                    </a:cubicBezTo>
                    <a:cubicBezTo>
                      <a:pt x="557" y="0"/>
                      <a:pt x="557" y="0"/>
                      <a:pt x="557" y="0"/>
                    </a:cubicBezTo>
                    <a:cubicBezTo>
                      <a:pt x="568" y="0"/>
                      <a:pt x="576" y="3"/>
                      <a:pt x="575"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3" name="îṧlïḍê">
                <a:extLst>
                  <a:ext uri="{FF2B5EF4-FFF2-40B4-BE49-F238E27FC236}">
                    <a16:creationId xmlns:a16="http://schemas.microsoft.com/office/drawing/2014/main" id="{580C08D9-5F07-4F28-A42E-14B3A3DCE8D7}"/>
                  </a:ext>
                </a:extLst>
              </p:cNvPr>
              <p:cNvSpPr/>
              <p:nvPr/>
            </p:nvSpPr>
            <p:spPr bwMode="auto">
              <a:xfrm>
                <a:off x="4931521" y="4598008"/>
                <a:ext cx="184461" cy="63373"/>
              </a:xfrm>
              <a:custGeom>
                <a:avLst/>
                <a:gdLst>
                  <a:gd name="T0" fmla="*/ 500 w 574"/>
                  <a:gd name="T1" fmla="*/ 196 h 196"/>
                  <a:gd name="T2" fmla="*/ 21 w 574"/>
                  <a:gd name="T3" fmla="*/ 196 h 196"/>
                  <a:gd name="T4" fmla="*/ 2 w 574"/>
                  <a:gd name="T5" fmla="*/ 187 h 196"/>
                  <a:gd name="T6" fmla="*/ 59 w 574"/>
                  <a:gd name="T7" fmla="*/ 8 h 196"/>
                  <a:gd name="T8" fmla="*/ 83 w 574"/>
                  <a:gd name="T9" fmla="*/ 0 h 196"/>
                  <a:gd name="T10" fmla="*/ 554 w 574"/>
                  <a:gd name="T11" fmla="*/ 0 h 196"/>
                  <a:gd name="T12" fmla="*/ 573 w 574"/>
                  <a:gd name="T13" fmla="*/ 8 h 196"/>
                  <a:gd name="T14" fmla="*/ 524 w 574"/>
                  <a:gd name="T15" fmla="*/ 187 h 196"/>
                  <a:gd name="T16" fmla="*/ 500 w 574"/>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96">
                    <a:moveTo>
                      <a:pt x="500" y="196"/>
                    </a:moveTo>
                    <a:cubicBezTo>
                      <a:pt x="21" y="196"/>
                      <a:pt x="21" y="196"/>
                      <a:pt x="21" y="196"/>
                    </a:cubicBezTo>
                    <a:cubicBezTo>
                      <a:pt x="9" y="196"/>
                      <a:pt x="0" y="192"/>
                      <a:pt x="2" y="187"/>
                    </a:cubicBezTo>
                    <a:cubicBezTo>
                      <a:pt x="59" y="8"/>
                      <a:pt x="59" y="8"/>
                      <a:pt x="59" y="8"/>
                    </a:cubicBezTo>
                    <a:cubicBezTo>
                      <a:pt x="60" y="4"/>
                      <a:pt x="71" y="0"/>
                      <a:pt x="83" y="0"/>
                    </a:cubicBezTo>
                    <a:cubicBezTo>
                      <a:pt x="554" y="0"/>
                      <a:pt x="554" y="0"/>
                      <a:pt x="554" y="0"/>
                    </a:cubicBezTo>
                    <a:cubicBezTo>
                      <a:pt x="565" y="0"/>
                      <a:pt x="574" y="4"/>
                      <a:pt x="573"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4" name="íS1iḍé">
                <a:extLst>
                  <a:ext uri="{FF2B5EF4-FFF2-40B4-BE49-F238E27FC236}">
                    <a16:creationId xmlns:a16="http://schemas.microsoft.com/office/drawing/2014/main" id="{4C0C5A89-77B8-4E3A-9FF9-85788BDEBBF2}"/>
                  </a:ext>
                </a:extLst>
              </p:cNvPr>
              <p:cNvSpPr/>
              <p:nvPr/>
            </p:nvSpPr>
            <p:spPr bwMode="auto">
              <a:xfrm>
                <a:off x="4953022" y="4670434"/>
                <a:ext cx="187856" cy="65636"/>
              </a:xfrm>
              <a:custGeom>
                <a:avLst/>
                <a:gdLst>
                  <a:gd name="T0" fmla="*/ 511 w 584"/>
                  <a:gd name="T1" fmla="*/ 203 h 203"/>
                  <a:gd name="T2" fmla="*/ 21 w 584"/>
                  <a:gd name="T3" fmla="*/ 203 h 203"/>
                  <a:gd name="T4" fmla="*/ 2 w 584"/>
                  <a:gd name="T5" fmla="*/ 195 h 203"/>
                  <a:gd name="T6" fmla="*/ 59 w 584"/>
                  <a:gd name="T7" fmla="*/ 8 h 203"/>
                  <a:gd name="T8" fmla="*/ 83 w 584"/>
                  <a:gd name="T9" fmla="*/ 0 h 203"/>
                  <a:gd name="T10" fmla="*/ 564 w 584"/>
                  <a:gd name="T11" fmla="*/ 0 h 203"/>
                  <a:gd name="T12" fmla="*/ 583 w 584"/>
                  <a:gd name="T13" fmla="*/ 8 h 203"/>
                  <a:gd name="T14" fmla="*/ 535 w 584"/>
                  <a:gd name="T15" fmla="*/ 195 h 203"/>
                  <a:gd name="T16" fmla="*/ 511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11" y="203"/>
                    </a:moveTo>
                    <a:cubicBezTo>
                      <a:pt x="21" y="203"/>
                      <a:pt x="21" y="203"/>
                      <a:pt x="21" y="203"/>
                    </a:cubicBezTo>
                    <a:cubicBezTo>
                      <a:pt x="9" y="203"/>
                      <a:pt x="0" y="200"/>
                      <a:pt x="2" y="195"/>
                    </a:cubicBezTo>
                    <a:cubicBezTo>
                      <a:pt x="59" y="8"/>
                      <a:pt x="59" y="8"/>
                      <a:pt x="59" y="8"/>
                    </a:cubicBezTo>
                    <a:cubicBezTo>
                      <a:pt x="60" y="4"/>
                      <a:pt x="71" y="0"/>
                      <a:pt x="83" y="0"/>
                    </a:cubicBezTo>
                    <a:cubicBezTo>
                      <a:pt x="564" y="0"/>
                      <a:pt x="564" y="0"/>
                      <a:pt x="564" y="0"/>
                    </a:cubicBezTo>
                    <a:cubicBezTo>
                      <a:pt x="576" y="0"/>
                      <a:pt x="584" y="4"/>
                      <a:pt x="583" y="8"/>
                    </a:cubicBezTo>
                    <a:cubicBezTo>
                      <a:pt x="535" y="195"/>
                      <a:pt x="535" y="195"/>
                      <a:pt x="535"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5" name="îšḻídê">
                <a:extLst>
                  <a:ext uri="{FF2B5EF4-FFF2-40B4-BE49-F238E27FC236}">
                    <a16:creationId xmlns:a16="http://schemas.microsoft.com/office/drawing/2014/main" id="{1676A6AF-6418-4E3E-BCC0-DFF491BAD609}"/>
                  </a:ext>
                </a:extLst>
              </p:cNvPr>
              <p:cNvSpPr/>
              <p:nvPr/>
            </p:nvSpPr>
            <p:spPr bwMode="auto">
              <a:xfrm>
                <a:off x="5037897" y="4746256"/>
                <a:ext cx="190119" cy="67900"/>
              </a:xfrm>
              <a:custGeom>
                <a:avLst/>
                <a:gdLst>
                  <a:gd name="T0" fmla="*/ 522 w 593"/>
                  <a:gd name="T1" fmla="*/ 213 h 213"/>
                  <a:gd name="T2" fmla="*/ 22 w 593"/>
                  <a:gd name="T3" fmla="*/ 213 h 213"/>
                  <a:gd name="T4" fmla="*/ 2 w 593"/>
                  <a:gd name="T5" fmla="*/ 204 h 213"/>
                  <a:gd name="T6" fmla="*/ 56 w 593"/>
                  <a:gd name="T7" fmla="*/ 9 h 213"/>
                  <a:gd name="T8" fmla="*/ 80 w 593"/>
                  <a:gd name="T9" fmla="*/ 0 h 213"/>
                  <a:gd name="T10" fmla="*/ 571 w 593"/>
                  <a:gd name="T11" fmla="*/ 0 h 213"/>
                  <a:gd name="T12" fmla="*/ 591 w 593"/>
                  <a:gd name="T13" fmla="*/ 9 h 213"/>
                  <a:gd name="T14" fmla="*/ 547 w 593"/>
                  <a:gd name="T15" fmla="*/ 204 h 213"/>
                  <a:gd name="T16" fmla="*/ 522 w 59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213">
                    <a:moveTo>
                      <a:pt x="522" y="213"/>
                    </a:moveTo>
                    <a:cubicBezTo>
                      <a:pt x="22" y="213"/>
                      <a:pt x="22" y="213"/>
                      <a:pt x="22" y="213"/>
                    </a:cubicBezTo>
                    <a:cubicBezTo>
                      <a:pt x="9" y="213"/>
                      <a:pt x="0" y="209"/>
                      <a:pt x="2" y="204"/>
                    </a:cubicBezTo>
                    <a:cubicBezTo>
                      <a:pt x="56" y="9"/>
                      <a:pt x="56" y="9"/>
                      <a:pt x="56" y="9"/>
                    </a:cubicBezTo>
                    <a:cubicBezTo>
                      <a:pt x="57" y="4"/>
                      <a:pt x="68" y="0"/>
                      <a:pt x="80" y="0"/>
                    </a:cubicBezTo>
                    <a:cubicBezTo>
                      <a:pt x="571" y="0"/>
                      <a:pt x="571" y="0"/>
                      <a:pt x="571" y="0"/>
                    </a:cubicBezTo>
                    <a:cubicBezTo>
                      <a:pt x="583" y="0"/>
                      <a:pt x="593" y="4"/>
                      <a:pt x="591" y="9"/>
                    </a:cubicBezTo>
                    <a:cubicBezTo>
                      <a:pt x="547" y="204"/>
                      <a:pt x="547" y="204"/>
                      <a:pt x="547" y="204"/>
                    </a:cubicBezTo>
                    <a:cubicBezTo>
                      <a:pt x="546"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6" name="îŝḻïḓe">
                <a:extLst>
                  <a:ext uri="{FF2B5EF4-FFF2-40B4-BE49-F238E27FC236}">
                    <a16:creationId xmlns:a16="http://schemas.microsoft.com/office/drawing/2014/main" id="{497C18F6-CABD-4FB0-B4EE-02E2F090E630}"/>
                  </a:ext>
                </a:extLst>
              </p:cNvPr>
              <p:cNvSpPr/>
              <p:nvPr/>
            </p:nvSpPr>
            <p:spPr bwMode="auto">
              <a:xfrm>
                <a:off x="4528649" y="4825472"/>
                <a:ext cx="207094" cy="80348"/>
              </a:xfrm>
              <a:custGeom>
                <a:avLst/>
                <a:gdLst>
                  <a:gd name="T0" fmla="*/ 533 w 645"/>
                  <a:gd name="T1" fmla="*/ 251 h 251"/>
                  <a:gd name="T2" fmla="*/ 23 w 645"/>
                  <a:gd name="T3" fmla="*/ 251 h 251"/>
                  <a:gd name="T4" fmla="*/ 2 w 645"/>
                  <a:gd name="T5" fmla="*/ 241 h 251"/>
                  <a:gd name="T6" fmla="*/ 96 w 645"/>
                  <a:gd name="T7" fmla="*/ 9 h 251"/>
                  <a:gd name="T8" fmla="*/ 124 w 645"/>
                  <a:gd name="T9" fmla="*/ 0 h 251"/>
                  <a:gd name="T10" fmla="*/ 623 w 645"/>
                  <a:gd name="T11" fmla="*/ 0 h 251"/>
                  <a:gd name="T12" fmla="*/ 644 w 645"/>
                  <a:gd name="T13" fmla="*/ 9 h 251"/>
                  <a:gd name="T14" fmla="*/ 561 w 645"/>
                  <a:gd name="T15" fmla="*/ 241 h 251"/>
                  <a:gd name="T16" fmla="*/ 533 w 645"/>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251">
                    <a:moveTo>
                      <a:pt x="533" y="251"/>
                    </a:moveTo>
                    <a:cubicBezTo>
                      <a:pt x="23" y="251"/>
                      <a:pt x="23" y="251"/>
                      <a:pt x="23" y="251"/>
                    </a:cubicBezTo>
                    <a:cubicBezTo>
                      <a:pt x="9" y="251"/>
                      <a:pt x="0" y="246"/>
                      <a:pt x="2" y="241"/>
                    </a:cubicBezTo>
                    <a:cubicBezTo>
                      <a:pt x="96" y="9"/>
                      <a:pt x="96" y="9"/>
                      <a:pt x="96" y="9"/>
                    </a:cubicBezTo>
                    <a:cubicBezTo>
                      <a:pt x="98" y="4"/>
                      <a:pt x="111" y="0"/>
                      <a:pt x="124" y="0"/>
                    </a:cubicBezTo>
                    <a:cubicBezTo>
                      <a:pt x="623" y="0"/>
                      <a:pt x="623" y="0"/>
                      <a:pt x="623" y="0"/>
                    </a:cubicBezTo>
                    <a:cubicBezTo>
                      <a:pt x="636" y="0"/>
                      <a:pt x="645" y="4"/>
                      <a:pt x="644" y="9"/>
                    </a:cubicBezTo>
                    <a:cubicBezTo>
                      <a:pt x="561" y="241"/>
                      <a:pt x="561" y="241"/>
                      <a:pt x="561"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7" name="íṧlîḋè">
                <a:extLst>
                  <a:ext uri="{FF2B5EF4-FFF2-40B4-BE49-F238E27FC236}">
                    <a16:creationId xmlns:a16="http://schemas.microsoft.com/office/drawing/2014/main" id="{47326B3B-DFC5-46F0-A5EC-B6CD746ECF5E}"/>
                  </a:ext>
                </a:extLst>
              </p:cNvPr>
              <p:cNvSpPr/>
              <p:nvPr/>
            </p:nvSpPr>
            <p:spPr bwMode="auto">
              <a:xfrm>
                <a:off x="4747060" y="4825472"/>
                <a:ext cx="202568" cy="80348"/>
              </a:xfrm>
              <a:custGeom>
                <a:avLst/>
                <a:gdLst>
                  <a:gd name="T0" fmla="*/ 533 w 631"/>
                  <a:gd name="T1" fmla="*/ 251 h 251"/>
                  <a:gd name="T2" fmla="*/ 23 w 631"/>
                  <a:gd name="T3" fmla="*/ 251 h 251"/>
                  <a:gd name="T4" fmla="*/ 2 w 631"/>
                  <a:gd name="T5" fmla="*/ 241 h 251"/>
                  <a:gd name="T6" fmla="*/ 82 w 631"/>
                  <a:gd name="T7" fmla="*/ 9 h 251"/>
                  <a:gd name="T8" fmla="*/ 109 w 631"/>
                  <a:gd name="T9" fmla="*/ 0 h 251"/>
                  <a:gd name="T10" fmla="*/ 608 w 631"/>
                  <a:gd name="T11" fmla="*/ 0 h 251"/>
                  <a:gd name="T12" fmla="*/ 630 w 631"/>
                  <a:gd name="T13" fmla="*/ 9 h 251"/>
                  <a:gd name="T14" fmla="*/ 560 w 631"/>
                  <a:gd name="T15" fmla="*/ 241 h 251"/>
                  <a:gd name="T16" fmla="*/ 533 w 631"/>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251">
                    <a:moveTo>
                      <a:pt x="533" y="251"/>
                    </a:moveTo>
                    <a:cubicBezTo>
                      <a:pt x="23" y="251"/>
                      <a:pt x="23" y="251"/>
                      <a:pt x="23" y="251"/>
                    </a:cubicBezTo>
                    <a:cubicBezTo>
                      <a:pt x="9" y="251"/>
                      <a:pt x="0" y="246"/>
                      <a:pt x="2" y="241"/>
                    </a:cubicBezTo>
                    <a:cubicBezTo>
                      <a:pt x="82" y="9"/>
                      <a:pt x="82" y="9"/>
                      <a:pt x="82" y="9"/>
                    </a:cubicBezTo>
                    <a:cubicBezTo>
                      <a:pt x="84" y="4"/>
                      <a:pt x="96" y="0"/>
                      <a:pt x="109" y="0"/>
                    </a:cubicBezTo>
                    <a:cubicBezTo>
                      <a:pt x="608" y="0"/>
                      <a:pt x="608" y="0"/>
                      <a:pt x="608" y="0"/>
                    </a:cubicBezTo>
                    <a:cubicBezTo>
                      <a:pt x="622" y="0"/>
                      <a:pt x="631" y="4"/>
                      <a:pt x="630" y="9"/>
                    </a:cubicBezTo>
                    <a:cubicBezTo>
                      <a:pt x="560" y="241"/>
                      <a:pt x="560" y="241"/>
                      <a:pt x="560"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8" name="iṡḷîḓê">
                <a:extLst>
                  <a:ext uri="{FF2B5EF4-FFF2-40B4-BE49-F238E27FC236}">
                    <a16:creationId xmlns:a16="http://schemas.microsoft.com/office/drawing/2014/main" id="{3315EA73-DEF1-4682-BA50-FC2BA31977EC}"/>
                  </a:ext>
                </a:extLst>
              </p:cNvPr>
              <p:cNvSpPr/>
              <p:nvPr/>
            </p:nvSpPr>
            <p:spPr bwMode="auto">
              <a:xfrm>
                <a:off x="4958681" y="4825472"/>
                <a:ext cx="198041" cy="80348"/>
              </a:xfrm>
              <a:custGeom>
                <a:avLst/>
                <a:gdLst>
                  <a:gd name="T0" fmla="*/ 533 w 618"/>
                  <a:gd name="T1" fmla="*/ 251 h 251"/>
                  <a:gd name="T2" fmla="*/ 23 w 618"/>
                  <a:gd name="T3" fmla="*/ 251 h 251"/>
                  <a:gd name="T4" fmla="*/ 2 w 618"/>
                  <a:gd name="T5" fmla="*/ 241 h 251"/>
                  <a:gd name="T6" fmla="*/ 69 w 618"/>
                  <a:gd name="T7" fmla="*/ 9 h 251"/>
                  <a:gd name="T8" fmla="*/ 96 w 618"/>
                  <a:gd name="T9" fmla="*/ 0 h 251"/>
                  <a:gd name="T10" fmla="*/ 595 w 618"/>
                  <a:gd name="T11" fmla="*/ 0 h 251"/>
                  <a:gd name="T12" fmla="*/ 616 w 618"/>
                  <a:gd name="T13" fmla="*/ 9 h 251"/>
                  <a:gd name="T14" fmla="*/ 560 w 618"/>
                  <a:gd name="T15" fmla="*/ 241 h 251"/>
                  <a:gd name="T16" fmla="*/ 533 w 61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51">
                    <a:moveTo>
                      <a:pt x="533" y="251"/>
                    </a:moveTo>
                    <a:cubicBezTo>
                      <a:pt x="23" y="251"/>
                      <a:pt x="23" y="251"/>
                      <a:pt x="23" y="251"/>
                    </a:cubicBezTo>
                    <a:cubicBezTo>
                      <a:pt x="10" y="251"/>
                      <a:pt x="0" y="246"/>
                      <a:pt x="2" y="241"/>
                    </a:cubicBezTo>
                    <a:cubicBezTo>
                      <a:pt x="69" y="9"/>
                      <a:pt x="69" y="9"/>
                      <a:pt x="69" y="9"/>
                    </a:cubicBezTo>
                    <a:cubicBezTo>
                      <a:pt x="70" y="4"/>
                      <a:pt x="82" y="0"/>
                      <a:pt x="96" y="0"/>
                    </a:cubicBezTo>
                    <a:cubicBezTo>
                      <a:pt x="595" y="0"/>
                      <a:pt x="595" y="0"/>
                      <a:pt x="595" y="0"/>
                    </a:cubicBezTo>
                    <a:cubicBezTo>
                      <a:pt x="608" y="0"/>
                      <a:pt x="618" y="4"/>
                      <a:pt x="616" y="9"/>
                    </a:cubicBezTo>
                    <a:cubicBezTo>
                      <a:pt x="560" y="241"/>
                      <a:pt x="560" y="241"/>
                      <a:pt x="560" y="241"/>
                    </a:cubicBezTo>
                    <a:cubicBezTo>
                      <a:pt x="559" y="246"/>
                      <a:pt x="547"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9" name="ï$1îdê">
                <a:extLst>
                  <a:ext uri="{FF2B5EF4-FFF2-40B4-BE49-F238E27FC236}">
                    <a16:creationId xmlns:a16="http://schemas.microsoft.com/office/drawing/2014/main" id="{129A5253-2252-43FD-9EEF-285E9A49F063}"/>
                  </a:ext>
                </a:extLst>
              </p:cNvPr>
              <p:cNvSpPr/>
              <p:nvPr/>
            </p:nvSpPr>
            <p:spPr bwMode="auto">
              <a:xfrm>
                <a:off x="5172564" y="4825472"/>
                <a:ext cx="246702" cy="80348"/>
              </a:xfrm>
              <a:custGeom>
                <a:avLst/>
                <a:gdLst>
                  <a:gd name="T0" fmla="*/ 699 w 770"/>
                  <a:gd name="T1" fmla="*/ 251 h 251"/>
                  <a:gd name="T2" fmla="*/ 26 w 770"/>
                  <a:gd name="T3" fmla="*/ 251 h 251"/>
                  <a:gd name="T4" fmla="*/ 1 w 770"/>
                  <a:gd name="T5" fmla="*/ 239 h 251"/>
                  <a:gd name="T6" fmla="*/ 55 w 770"/>
                  <a:gd name="T7" fmla="*/ 11 h 251"/>
                  <a:gd name="T8" fmla="*/ 85 w 770"/>
                  <a:gd name="T9" fmla="*/ 0 h 251"/>
                  <a:gd name="T10" fmla="*/ 743 w 770"/>
                  <a:gd name="T11" fmla="*/ 0 h 251"/>
                  <a:gd name="T12" fmla="*/ 769 w 770"/>
                  <a:gd name="T13" fmla="*/ 11 h 251"/>
                  <a:gd name="T14" fmla="*/ 729 w 770"/>
                  <a:gd name="T15" fmla="*/ 239 h 251"/>
                  <a:gd name="T16" fmla="*/ 699 w 770"/>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51">
                    <a:moveTo>
                      <a:pt x="699" y="251"/>
                    </a:moveTo>
                    <a:cubicBezTo>
                      <a:pt x="26" y="251"/>
                      <a:pt x="26" y="251"/>
                      <a:pt x="26" y="251"/>
                    </a:cubicBezTo>
                    <a:cubicBezTo>
                      <a:pt x="11" y="251"/>
                      <a:pt x="0" y="246"/>
                      <a:pt x="1" y="239"/>
                    </a:cubicBezTo>
                    <a:cubicBezTo>
                      <a:pt x="55" y="11"/>
                      <a:pt x="55" y="11"/>
                      <a:pt x="55" y="11"/>
                    </a:cubicBezTo>
                    <a:cubicBezTo>
                      <a:pt x="56" y="5"/>
                      <a:pt x="70" y="0"/>
                      <a:pt x="85" y="0"/>
                    </a:cubicBezTo>
                    <a:cubicBezTo>
                      <a:pt x="743" y="0"/>
                      <a:pt x="743" y="0"/>
                      <a:pt x="743" y="0"/>
                    </a:cubicBezTo>
                    <a:cubicBezTo>
                      <a:pt x="758" y="0"/>
                      <a:pt x="770" y="5"/>
                      <a:pt x="769" y="11"/>
                    </a:cubicBezTo>
                    <a:cubicBezTo>
                      <a:pt x="729" y="239"/>
                      <a:pt x="729" y="239"/>
                      <a:pt x="729" y="239"/>
                    </a:cubicBezTo>
                    <a:cubicBezTo>
                      <a:pt x="728" y="246"/>
                      <a:pt x="715" y="251"/>
                      <a:pt x="699"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0" name="íślíḓé">
                <a:extLst>
                  <a:ext uri="{FF2B5EF4-FFF2-40B4-BE49-F238E27FC236}">
                    <a16:creationId xmlns:a16="http://schemas.microsoft.com/office/drawing/2014/main" id="{07B2637E-8034-4859-9742-D0CD2B503F67}"/>
                  </a:ext>
                </a:extLst>
              </p:cNvPr>
              <p:cNvSpPr/>
              <p:nvPr/>
            </p:nvSpPr>
            <p:spPr bwMode="auto">
              <a:xfrm>
                <a:off x="6489818" y="4825472"/>
                <a:ext cx="243308" cy="80348"/>
              </a:xfrm>
              <a:custGeom>
                <a:avLst/>
                <a:gdLst>
                  <a:gd name="T0" fmla="*/ 730 w 757"/>
                  <a:gd name="T1" fmla="*/ 251 h 251"/>
                  <a:gd name="T2" fmla="*/ 57 w 757"/>
                  <a:gd name="T3" fmla="*/ 251 h 251"/>
                  <a:gd name="T4" fmla="*/ 28 w 757"/>
                  <a:gd name="T5" fmla="*/ 239 h 251"/>
                  <a:gd name="T6" fmla="*/ 1 w 757"/>
                  <a:gd name="T7" fmla="*/ 11 h 251"/>
                  <a:gd name="T8" fmla="*/ 27 w 757"/>
                  <a:gd name="T9" fmla="*/ 0 h 251"/>
                  <a:gd name="T10" fmla="*/ 686 w 757"/>
                  <a:gd name="T11" fmla="*/ 0 h 251"/>
                  <a:gd name="T12" fmla="*/ 715 w 757"/>
                  <a:gd name="T13" fmla="*/ 11 h 251"/>
                  <a:gd name="T14" fmla="*/ 756 w 757"/>
                  <a:gd name="T15" fmla="*/ 239 h 251"/>
                  <a:gd name="T16" fmla="*/ 730 w 757"/>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251">
                    <a:moveTo>
                      <a:pt x="730" y="251"/>
                    </a:moveTo>
                    <a:cubicBezTo>
                      <a:pt x="57" y="251"/>
                      <a:pt x="57" y="251"/>
                      <a:pt x="57" y="251"/>
                    </a:cubicBezTo>
                    <a:cubicBezTo>
                      <a:pt x="42" y="251"/>
                      <a:pt x="29" y="246"/>
                      <a:pt x="28" y="239"/>
                    </a:cubicBezTo>
                    <a:cubicBezTo>
                      <a:pt x="1" y="11"/>
                      <a:pt x="1" y="11"/>
                      <a:pt x="1" y="11"/>
                    </a:cubicBezTo>
                    <a:cubicBezTo>
                      <a:pt x="0" y="5"/>
                      <a:pt x="12" y="0"/>
                      <a:pt x="27" y="0"/>
                    </a:cubicBezTo>
                    <a:cubicBezTo>
                      <a:pt x="686" y="0"/>
                      <a:pt x="686" y="0"/>
                      <a:pt x="686" y="0"/>
                    </a:cubicBezTo>
                    <a:cubicBezTo>
                      <a:pt x="701" y="0"/>
                      <a:pt x="714" y="5"/>
                      <a:pt x="715" y="11"/>
                    </a:cubicBezTo>
                    <a:cubicBezTo>
                      <a:pt x="756" y="239"/>
                      <a:pt x="756" y="239"/>
                      <a:pt x="756" y="239"/>
                    </a:cubicBezTo>
                    <a:cubicBezTo>
                      <a:pt x="757" y="246"/>
                      <a:pt x="746" y="251"/>
                      <a:pt x="730"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1" name="í$ľïḋê">
                <a:extLst>
                  <a:ext uri="{FF2B5EF4-FFF2-40B4-BE49-F238E27FC236}">
                    <a16:creationId xmlns:a16="http://schemas.microsoft.com/office/drawing/2014/main" id="{ECAA64CB-C3C8-454E-8DAF-AC93A7B417B7}"/>
                  </a:ext>
                </a:extLst>
              </p:cNvPr>
              <p:cNvSpPr/>
              <p:nvPr/>
            </p:nvSpPr>
            <p:spPr bwMode="auto">
              <a:xfrm>
                <a:off x="6759154" y="4825472"/>
                <a:ext cx="191251" cy="80348"/>
              </a:xfrm>
              <a:custGeom>
                <a:avLst/>
                <a:gdLst>
                  <a:gd name="T0" fmla="*/ 574 w 598"/>
                  <a:gd name="T1" fmla="*/ 251 h 251"/>
                  <a:gd name="T2" fmla="*/ 72 w 598"/>
                  <a:gd name="T3" fmla="*/ 251 h 251"/>
                  <a:gd name="T4" fmla="*/ 45 w 598"/>
                  <a:gd name="T5" fmla="*/ 241 h 251"/>
                  <a:gd name="T6" fmla="*/ 1 w 598"/>
                  <a:gd name="T7" fmla="*/ 9 h 251"/>
                  <a:gd name="T8" fmla="*/ 23 w 598"/>
                  <a:gd name="T9" fmla="*/ 0 h 251"/>
                  <a:gd name="T10" fmla="*/ 515 w 598"/>
                  <a:gd name="T11" fmla="*/ 0 h 251"/>
                  <a:gd name="T12" fmla="*/ 541 w 598"/>
                  <a:gd name="T13" fmla="*/ 9 h 251"/>
                  <a:gd name="T14" fmla="*/ 596 w 598"/>
                  <a:gd name="T15" fmla="*/ 241 h 251"/>
                  <a:gd name="T16" fmla="*/ 574 w 59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51">
                    <a:moveTo>
                      <a:pt x="574" y="251"/>
                    </a:moveTo>
                    <a:cubicBezTo>
                      <a:pt x="72" y="251"/>
                      <a:pt x="72" y="251"/>
                      <a:pt x="72" y="251"/>
                    </a:cubicBezTo>
                    <a:cubicBezTo>
                      <a:pt x="58" y="251"/>
                      <a:pt x="46" y="246"/>
                      <a:pt x="45" y="241"/>
                    </a:cubicBezTo>
                    <a:cubicBezTo>
                      <a:pt x="1" y="9"/>
                      <a:pt x="1" y="9"/>
                      <a:pt x="1" y="9"/>
                    </a:cubicBezTo>
                    <a:cubicBezTo>
                      <a:pt x="0" y="4"/>
                      <a:pt x="10" y="0"/>
                      <a:pt x="23" y="0"/>
                    </a:cubicBezTo>
                    <a:cubicBezTo>
                      <a:pt x="515" y="0"/>
                      <a:pt x="515" y="0"/>
                      <a:pt x="515" y="0"/>
                    </a:cubicBezTo>
                    <a:cubicBezTo>
                      <a:pt x="528" y="0"/>
                      <a:pt x="540" y="4"/>
                      <a:pt x="541" y="9"/>
                    </a:cubicBezTo>
                    <a:cubicBezTo>
                      <a:pt x="596" y="241"/>
                      <a:pt x="596" y="241"/>
                      <a:pt x="596" y="241"/>
                    </a:cubicBezTo>
                    <a:cubicBezTo>
                      <a:pt x="598" y="246"/>
                      <a:pt x="588" y="251"/>
                      <a:pt x="574"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2" name="îṧ1íḍé">
                <a:extLst>
                  <a:ext uri="{FF2B5EF4-FFF2-40B4-BE49-F238E27FC236}">
                    <a16:creationId xmlns:a16="http://schemas.microsoft.com/office/drawing/2014/main" id="{427F5BF7-E144-44BB-8BB5-E30D26CDB834}"/>
                  </a:ext>
                </a:extLst>
              </p:cNvPr>
              <p:cNvSpPr/>
              <p:nvPr/>
            </p:nvSpPr>
            <p:spPr bwMode="auto">
              <a:xfrm>
                <a:off x="5440768" y="4825472"/>
                <a:ext cx="1032075" cy="80348"/>
              </a:xfrm>
              <a:custGeom>
                <a:avLst/>
                <a:gdLst>
                  <a:gd name="T0" fmla="*/ 3162 w 3219"/>
                  <a:gd name="T1" fmla="*/ 251 h 251"/>
                  <a:gd name="T2" fmla="*/ 57 w 3219"/>
                  <a:gd name="T3" fmla="*/ 251 h 251"/>
                  <a:gd name="T4" fmla="*/ 2 w 3219"/>
                  <a:gd name="T5" fmla="*/ 227 h 251"/>
                  <a:gd name="T6" fmla="*/ 35 w 3219"/>
                  <a:gd name="T7" fmla="*/ 23 h 251"/>
                  <a:gd name="T8" fmla="*/ 97 w 3219"/>
                  <a:gd name="T9" fmla="*/ 0 h 251"/>
                  <a:gd name="T10" fmla="*/ 3135 w 3219"/>
                  <a:gd name="T11" fmla="*/ 0 h 251"/>
                  <a:gd name="T12" fmla="*/ 3195 w 3219"/>
                  <a:gd name="T13" fmla="*/ 23 h 251"/>
                  <a:gd name="T14" fmla="*/ 3218 w 3219"/>
                  <a:gd name="T15" fmla="*/ 227 h 251"/>
                  <a:gd name="T16" fmla="*/ 3162 w 3219"/>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9" h="251">
                    <a:moveTo>
                      <a:pt x="3162" y="251"/>
                    </a:moveTo>
                    <a:cubicBezTo>
                      <a:pt x="57" y="251"/>
                      <a:pt x="57" y="251"/>
                      <a:pt x="57" y="251"/>
                    </a:cubicBezTo>
                    <a:cubicBezTo>
                      <a:pt x="25" y="251"/>
                      <a:pt x="0" y="240"/>
                      <a:pt x="2" y="227"/>
                    </a:cubicBezTo>
                    <a:cubicBezTo>
                      <a:pt x="35" y="23"/>
                      <a:pt x="35" y="23"/>
                      <a:pt x="35" y="23"/>
                    </a:cubicBezTo>
                    <a:cubicBezTo>
                      <a:pt x="37" y="10"/>
                      <a:pt x="65" y="0"/>
                      <a:pt x="97" y="0"/>
                    </a:cubicBezTo>
                    <a:cubicBezTo>
                      <a:pt x="3135" y="0"/>
                      <a:pt x="3135" y="0"/>
                      <a:pt x="3135" y="0"/>
                    </a:cubicBezTo>
                    <a:cubicBezTo>
                      <a:pt x="3167" y="0"/>
                      <a:pt x="3194" y="10"/>
                      <a:pt x="3195" y="23"/>
                    </a:cubicBezTo>
                    <a:cubicBezTo>
                      <a:pt x="3218" y="227"/>
                      <a:pt x="3218" y="227"/>
                      <a:pt x="3218" y="227"/>
                    </a:cubicBezTo>
                    <a:cubicBezTo>
                      <a:pt x="3219" y="240"/>
                      <a:pt x="3194" y="251"/>
                      <a:pt x="3162"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3" name="îṧḷîde">
                <a:extLst>
                  <a:ext uri="{FF2B5EF4-FFF2-40B4-BE49-F238E27FC236}">
                    <a16:creationId xmlns:a16="http://schemas.microsoft.com/office/drawing/2014/main" id="{E78DA351-C06F-4BD2-97B7-7221C2F257DA}"/>
                  </a:ext>
                </a:extLst>
              </p:cNvPr>
              <p:cNvSpPr/>
              <p:nvPr/>
            </p:nvSpPr>
            <p:spPr bwMode="auto">
              <a:xfrm>
                <a:off x="5247254" y="4746256"/>
                <a:ext cx="185592" cy="67900"/>
              </a:xfrm>
              <a:custGeom>
                <a:avLst/>
                <a:gdLst>
                  <a:gd name="T0" fmla="*/ 522 w 580"/>
                  <a:gd name="T1" fmla="*/ 213 h 213"/>
                  <a:gd name="T2" fmla="*/ 22 w 580"/>
                  <a:gd name="T3" fmla="*/ 213 h 213"/>
                  <a:gd name="T4" fmla="*/ 1 w 580"/>
                  <a:gd name="T5" fmla="*/ 204 h 213"/>
                  <a:gd name="T6" fmla="*/ 44 w 580"/>
                  <a:gd name="T7" fmla="*/ 9 h 213"/>
                  <a:gd name="T8" fmla="*/ 68 w 580"/>
                  <a:gd name="T9" fmla="*/ 0 h 213"/>
                  <a:gd name="T10" fmla="*/ 559 w 580"/>
                  <a:gd name="T11" fmla="*/ 0 h 213"/>
                  <a:gd name="T12" fmla="*/ 580 w 580"/>
                  <a:gd name="T13" fmla="*/ 9 h 213"/>
                  <a:gd name="T14" fmla="*/ 546 w 580"/>
                  <a:gd name="T15" fmla="*/ 204 h 213"/>
                  <a:gd name="T16" fmla="*/ 522 w 58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213">
                    <a:moveTo>
                      <a:pt x="522" y="213"/>
                    </a:moveTo>
                    <a:cubicBezTo>
                      <a:pt x="22" y="213"/>
                      <a:pt x="22" y="213"/>
                      <a:pt x="22" y="213"/>
                    </a:cubicBezTo>
                    <a:cubicBezTo>
                      <a:pt x="9" y="213"/>
                      <a:pt x="0" y="209"/>
                      <a:pt x="1" y="204"/>
                    </a:cubicBezTo>
                    <a:cubicBezTo>
                      <a:pt x="44" y="9"/>
                      <a:pt x="44" y="9"/>
                      <a:pt x="44" y="9"/>
                    </a:cubicBezTo>
                    <a:cubicBezTo>
                      <a:pt x="45" y="4"/>
                      <a:pt x="56" y="0"/>
                      <a:pt x="68" y="0"/>
                    </a:cubicBezTo>
                    <a:cubicBezTo>
                      <a:pt x="559" y="0"/>
                      <a:pt x="559" y="0"/>
                      <a:pt x="559" y="0"/>
                    </a:cubicBezTo>
                    <a:cubicBezTo>
                      <a:pt x="571" y="0"/>
                      <a:pt x="580" y="4"/>
                      <a:pt x="580" y="9"/>
                    </a:cubicBezTo>
                    <a:cubicBezTo>
                      <a:pt x="546" y="204"/>
                      <a:pt x="546" y="204"/>
                      <a:pt x="546" y="204"/>
                    </a:cubicBezTo>
                    <a:cubicBezTo>
                      <a:pt x="545" y="209"/>
                      <a:pt x="534"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4" name="ïš1iḑê">
                <a:extLst>
                  <a:ext uri="{FF2B5EF4-FFF2-40B4-BE49-F238E27FC236}">
                    <a16:creationId xmlns:a16="http://schemas.microsoft.com/office/drawing/2014/main" id="{33FCAA6F-B85C-47BB-9D40-E02C4767DFE8}"/>
                  </a:ext>
                </a:extLst>
              </p:cNvPr>
              <p:cNvSpPr/>
              <p:nvPr/>
            </p:nvSpPr>
            <p:spPr bwMode="auto">
              <a:xfrm>
                <a:off x="5455480" y="4746256"/>
                <a:ext cx="182198" cy="67900"/>
              </a:xfrm>
              <a:custGeom>
                <a:avLst/>
                <a:gdLst>
                  <a:gd name="T0" fmla="*/ 523 w 569"/>
                  <a:gd name="T1" fmla="*/ 213 h 213"/>
                  <a:gd name="T2" fmla="*/ 22 w 569"/>
                  <a:gd name="T3" fmla="*/ 213 h 213"/>
                  <a:gd name="T4" fmla="*/ 1 w 569"/>
                  <a:gd name="T5" fmla="*/ 204 h 213"/>
                  <a:gd name="T6" fmla="*/ 33 w 569"/>
                  <a:gd name="T7" fmla="*/ 9 h 213"/>
                  <a:gd name="T8" fmla="*/ 57 w 569"/>
                  <a:gd name="T9" fmla="*/ 0 h 213"/>
                  <a:gd name="T10" fmla="*/ 548 w 569"/>
                  <a:gd name="T11" fmla="*/ 0 h 213"/>
                  <a:gd name="T12" fmla="*/ 569 w 569"/>
                  <a:gd name="T13" fmla="*/ 9 h 213"/>
                  <a:gd name="T14" fmla="*/ 546 w 569"/>
                  <a:gd name="T15" fmla="*/ 204 h 213"/>
                  <a:gd name="T16" fmla="*/ 523 w 569"/>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213">
                    <a:moveTo>
                      <a:pt x="523" y="213"/>
                    </a:moveTo>
                    <a:cubicBezTo>
                      <a:pt x="22" y="213"/>
                      <a:pt x="22" y="213"/>
                      <a:pt x="22" y="213"/>
                    </a:cubicBezTo>
                    <a:cubicBezTo>
                      <a:pt x="10" y="213"/>
                      <a:pt x="0" y="209"/>
                      <a:pt x="1" y="204"/>
                    </a:cubicBezTo>
                    <a:cubicBezTo>
                      <a:pt x="33" y="9"/>
                      <a:pt x="33" y="9"/>
                      <a:pt x="33" y="9"/>
                    </a:cubicBezTo>
                    <a:cubicBezTo>
                      <a:pt x="34" y="4"/>
                      <a:pt x="44" y="0"/>
                      <a:pt x="57" y="0"/>
                    </a:cubicBezTo>
                    <a:cubicBezTo>
                      <a:pt x="548" y="0"/>
                      <a:pt x="548" y="0"/>
                      <a:pt x="548" y="0"/>
                    </a:cubicBezTo>
                    <a:cubicBezTo>
                      <a:pt x="560" y="0"/>
                      <a:pt x="569" y="4"/>
                      <a:pt x="569" y="9"/>
                    </a:cubicBezTo>
                    <a:cubicBezTo>
                      <a:pt x="546" y="204"/>
                      <a:pt x="546" y="204"/>
                      <a:pt x="546" y="204"/>
                    </a:cubicBezTo>
                    <a:cubicBezTo>
                      <a:pt x="546"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5" name="ïšļiḑè">
                <a:extLst>
                  <a:ext uri="{FF2B5EF4-FFF2-40B4-BE49-F238E27FC236}">
                    <a16:creationId xmlns:a16="http://schemas.microsoft.com/office/drawing/2014/main" id="{24B29655-F3CC-424E-BC2E-59404A48A058}"/>
                  </a:ext>
                </a:extLst>
              </p:cNvPr>
              <p:cNvSpPr/>
              <p:nvPr/>
            </p:nvSpPr>
            <p:spPr bwMode="auto">
              <a:xfrm>
                <a:off x="5663705" y="4746256"/>
                <a:ext cx="178802" cy="67900"/>
              </a:xfrm>
              <a:custGeom>
                <a:avLst/>
                <a:gdLst>
                  <a:gd name="T0" fmla="*/ 522 w 557"/>
                  <a:gd name="T1" fmla="*/ 213 h 213"/>
                  <a:gd name="T2" fmla="*/ 22 w 557"/>
                  <a:gd name="T3" fmla="*/ 213 h 213"/>
                  <a:gd name="T4" fmla="*/ 0 w 557"/>
                  <a:gd name="T5" fmla="*/ 204 h 213"/>
                  <a:gd name="T6" fmla="*/ 21 w 557"/>
                  <a:gd name="T7" fmla="*/ 9 h 213"/>
                  <a:gd name="T8" fmla="*/ 44 w 557"/>
                  <a:gd name="T9" fmla="*/ 0 h 213"/>
                  <a:gd name="T10" fmla="*/ 535 w 557"/>
                  <a:gd name="T11" fmla="*/ 0 h 213"/>
                  <a:gd name="T12" fmla="*/ 557 w 557"/>
                  <a:gd name="T13" fmla="*/ 9 h 213"/>
                  <a:gd name="T14" fmla="*/ 545 w 557"/>
                  <a:gd name="T15" fmla="*/ 204 h 213"/>
                  <a:gd name="T16" fmla="*/ 522 w 55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13">
                    <a:moveTo>
                      <a:pt x="522" y="213"/>
                    </a:moveTo>
                    <a:cubicBezTo>
                      <a:pt x="22" y="213"/>
                      <a:pt x="22" y="213"/>
                      <a:pt x="22" y="213"/>
                    </a:cubicBezTo>
                    <a:cubicBezTo>
                      <a:pt x="9" y="213"/>
                      <a:pt x="0" y="209"/>
                      <a:pt x="0" y="204"/>
                    </a:cubicBezTo>
                    <a:cubicBezTo>
                      <a:pt x="21" y="9"/>
                      <a:pt x="21" y="9"/>
                      <a:pt x="21" y="9"/>
                    </a:cubicBezTo>
                    <a:cubicBezTo>
                      <a:pt x="22" y="4"/>
                      <a:pt x="32" y="0"/>
                      <a:pt x="44" y="0"/>
                    </a:cubicBezTo>
                    <a:cubicBezTo>
                      <a:pt x="535" y="0"/>
                      <a:pt x="535" y="0"/>
                      <a:pt x="535" y="0"/>
                    </a:cubicBezTo>
                    <a:cubicBezTo>
                      <a:pt x="547" y="0"/>
                      <a:pt x="557" y="4"/>
                      <a:pt x="557" y="9"/>
                    </a:cubicBezTo>
                    <a:cubicBezTo>
                      <a:pt x="545" y="204"/>
                      <a:pt x="545" y="204"/>
                      <a:pt x="545" y="204"/>
                    </a:cubicBezTo>
                    <a:cubicBezTo>
                      <a:pt x="545"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6" name="îS1îḋe">
                <a:extLst>
                  <a:ext uri="{FF2B5EF4-FFF2-40B4-BE49-F238E27FC236}">
                    <a16:creationId xmlns:a16="http://schemas.microsoft.com/office/drawing/2014/main" id="{EAAAE495-0597-471D-BF14-D4682E3A0223}"/>
                  </a:ext>
                </a:extLst>
              </p:cNvPr>
              <p:cNvSpPr/>
              <p:nvPr/>
            </p:nvSpPr>
            <p:spPr bwMode="auto">
              <a:xfrm>
                <a:off x="5871931" y="4746256"/>
                <a:ext cx="175408" cy="67900"/>
              </a:xfrm>
              <a:custGeom>
                <a:avLst/>
                <a:gdLst>
                  <a:gd name="T0" fmla="*/ 523 w 546"/>
                  <a:gd name="T1" fmla="*/ 213 h 213"/>
                  <a:gd name="T2" fmla="*/ 23 w 546"/>
                  <a:gd name="T3" fmla="*/ 213 h 213"/>
                  <a:gd name="T4" fmla="*/ 1 w 546"/>
                  <a:gd name="T5" fmla="*/ 204 h 213"/>
                  <a:gd name="T6" fmla="*/ 10 w 546"/>
                  <a:gd name="T7" fmla="*/ 9 h 213"/>
                  <a:gd name="T8" fmla="*/ 33 w 546"/>
                  <a:gd name="T9" fmla="*/ 0 h 213"/>
                  <a:gd name="T10" fmla="*/ 524 w 546"/>
                  <a:gd name="T11" fmla="*/ 0 h 213"/>
                  <a:gd name="T12" fmla="*/ 546 w 546"/>
                  <a:gd name="T13" fmla="*/ 9 h 213"/>
                  <a:gd name="T14" fmla="*/ 545 w 546"/>
                  <a:gd name="T15" fmla="*/ 204 h 213"/>
                  <a:gd name="T16" fmla="*/ 523 w 546"/>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213">
                    <a:moveTo>
                      <a:pt x="523" y="213"/>
                    </a:moveTo>
                    <a:cubicBezTo>
                      <a:pt x="23" y="213"/>
                      <a:pt x="23" y="213"/>
                      <a:pt x="23" y="213"/>
                    </a:cubicBezTo>
                    <a:cubicBezTo>
                      <a:pt x="10" y="213"/>
                      <a:pt x="0" y="209"/>
                      <a:pt x="1" y="204"/>
                    </a:cubicBezTo>
                    <a:cubicBezTo>
                      <a:pt x="10" y="9"/>
                      <a:pt x="10" y="9"/>
                      <a:pt x="10" y="9"/>
                    </a:cubicBezTo>
                    <a:cubicBezTo>
                      <a:pt x="10" y="4"/>
                      <a:pt x="21" y="0"/>
                      <a:pt x="33" y="0"/>
                    </a:cubicBezTo>
                    <a:cubicBezTo>
                      <a:pt x="524" y="0"/>
                      <a:pt x="524" y="0"/>
                      <a:pt x="524" y="0"/>
                    </a:cubicBezTo>
                    <a:cubicBezTo>
                      <a:pt x="536" y="0"/>
                      <a:pt x="546" y="4"/>
                      <a:pt x="546" y="9"/>
                    </a:cubicBezTo>
                    <a:cubicBezTo>
                      <a:pt x="545" y="204"/>
                      <a:pt x="545" y="204"/>
                      <a:pt x="545" y="204"/>
                    </a:cubicBezTo>
                    <a:cubicBezTo>
                      <a:pt x="545"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7" name="ï$1ïďe">
                <a:extLst>
                  <a:ext uri="{FF2B5EF4-FFF2-40B4-BE49-F238E27FC236}">
                    <a16:creationId xmlns:a16="http://schemas.microsoft.com/office/drawing/2014/main" id="{4D419C37-59E4-4883-94B0-2FC11D9C678A}"/>
                  </a:ext>
                </a:extLst>
              </p:cNvPr>
              <p:cNvSpPr/>
              <p:nvPr/>
            </p:nvSpPr>
            <p:spPr bwMode="auto">
              <a:xfrm>
                <a:off x="6080157" y="4746256"/>
                <a:ext cx="175408" cy="67900"/>
              </a:xfrm>
              <a:custGeom>
                <a:avLst/>
                <a:gdLst>
                  <a:gd name="T0" fmla="*/ 525 w 547"/>
                  <a:gd name="T1" fmla="*/ 213 h 213"/>
                  <a:gd name="T2" fmla="*/ 24 w 547"/>
                  <a:gd name="T3" fmla="*/ 213 h 213"/>
                  <a:gd name="T4" fmla="*/ 2 w 547"/>
                  <a:gd name="T5" fmla="*/ 204 h 213"/>
                  <a:gd name="T6" fmla="*/ 0 w 547"/>
                  <a:gd name="T7" fmla="*/ 9 h 213"/>
                  <a:gd name="T8" fmla="*/ 22 w 547"/>
                  <a:gd name="T9" fmla="*/ 0 h 213"/>
                  <a:gd name="T10" fmla="*/ 513 w 547"/>
                  <a:gd name="T11" fmla="*/ 0 h 213"/>
                  <a:gd name="T12" fmla="*/ 536 w 547"/>
                  <a:gd name="T13" fmla="*/ 9 h 213"/>
                  <a:gd name="T14" fmla="*/ 547 w 547"/>
                  <a:gd name="T15" fmla="*/ 204 h 213"/>
                  <a:gd name="T16" fmla="*/ 525 w 54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213">
                    <a:moveTo>
                      <a:pt x="525" y="213"/>
                    </a:moveTo>
                    <a:cubicBezTo>
                      <a:pt x="24" y="213"/>
                      <a:pt x="24" y="213"/>
                      <a:pt x="24" y="213"/>
                    </a:cubicBezTo>
                    <a:cubicBezTo>
                      <a:pt x="12" y="213"/>
                      <a:pt x="2" y="209"/>
                      <a:pt x="2" y="204"/>
                    </a:cubicBezTo>
                    <a:cubicBezTo>
                      <a:pt x="0" y="9"/>
                      <a:pt x="0" y="9"/>
                      <a:pt x="0" y="9"/>
                    </a:cubicBezTo>
                    <a:cubicBezTo>
                      <a:pt x="0" y="4"/>
                      <a:pt x="10" y="0"/>
                      <a:pt x="22" y="0"/>
                    </a:cubicBezTo>
                    <a:cubicBezTo>
                      <a:pt x="513" y="0"/>
                      <a:pt x="513" y="0"/>
                      <a:pt x="513" y="0"/>
                    </a:cubicBezTo>
                    <a:cubicBezTo>
                      <a:pt x="526" y="0"/>
                      <a:pt x="536" y="4"/>
                      <a:pt x="536" y="9"/>
                    </a:cubicBezTo>
                    <a:cubicBezTo>
                      <a:pt x="547" y="204"/>
                      <a:pt x="547" y="204"/>
                      <a:pt x="547" y="204"/>
                    </a:cubicBezTo>
                    <a:cubicBezTo>
                      <a:pt x="547" y="209"/>
                      <a:pt x="537" y="213"/>
                      <a:pt x="525"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8" name="îṥḷîďè">
                <a:extLst>
                  <a:ext uri="{FF2B5EF4-FFF2-40B4-BE49-F238E27FC236}">
                    <a16:creationId xmlns:a16="http://schemas.microsoft.com/office/drawing/2014/main" id="{92469EB6-14D6-4E40-A1AF-F8ED2D0BD575}"/>
                  </a:ext>
                </a:extLst>
              </p:cNvPr>
              <p:cNvSpPr/>
              <p:nvPr/>
            </p:nvSpPr>
            <p:spPr bwMode="auto">
              <a:xfrm>
                <a:off x="6283856" y="4746256"/>
                <a:ext cx="179935" cy="67900"/>
              </a:xfrm>
              <a:custGeom>
                <a:avLst/>
                <a:gdLst>
                  <a:gd name="T0" fmla="*/ 536 w 558"/>
                  <a:gd name="T1" fmla="*/ 213 h 213"/>
                  <a:gd name="T2" fmla="*/ 36 w 558"/>
                  <a:gd name="T3" fmla="*/ 213 h 213"/>
                  <a:gd name="T4" fmla="*/ 13 w 558"/>
                  <a:gd name="T5" fmla="*/ 204 h 213"/>
                  <a:gd name="T6" fmla="*/ 0 w 558"/>
                  <a:gd name="T7" fmla="*/ 9 h 213"/>
                  <a:gd name="T8" fmla="*/ 22 w 558"/>
                  <a:gd name="T9" fmla="*/ 0 h 213"/>
                  <a:gd name="T10" fmla="*/ 513 w 558"/>
                  <a:gd name="T11" fmla="*/ 0 h 213"/>
                  <a:gd name="T12" fmla="*/ 536 w 558"/>
                  <a:gd name="T13" fmla="*/ 9 h 213"/>
                  <a:gd name="T14" fmla="*/ 558 w 558"/>
                  <a:gd name="T15" fmla="*/ 204 h 213"/>
                  <a:gd name="T16" fmla="*/ 536 w 55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213">
                    <a:moveTo>
                      <a:pt x="536" y="213"/>
                    </a:moveTo>
                    <a:cubicBezTo>
                      <a:pt x="36" y="213"/>
                      <a:pt x="36" y="213"/>
                      <a:pt x="36" y="213"/>
                    </a:cubicBezTo>
                    <a:cubicBezTo>
                      <a:pt x="24" y="213"/>
                      <a:pt x="13" y="209"/>
                      <a:pt x="13" y="204"/>
                    </a:cubicBezTo>
                    <a:cubicBezTo>
                      <a:pt x="0" y="9"/>
                      <a:pt x="0" y="9"/>
                      <a:pt x="0" y="9"/>
                    </a:cubicBezTo>
                    <a:cubicBezTo>
                      <a:pt x="0" y="4"/>
                      <a:pt x="10" y="0"/>
                      <a:pt x="22" y="0"/>
                    </a:cubicBezTo>
                    <a:cubicBezTo>
                      <a:pt x="513" y="0"/>
                      <a:pt x="513" y="0"/>
                      <a:pt x="513" y="0"/>
                    </a:cubicBezTo>
                    <a:cubicBezTo>
                      <a:pt x="525" y="0"/>
                      <a:pt x="536" y="4"/>
                      <a:pt x="536" y="9"/>
                    </a:cubicBezTo>
                    <a:cubicBezTo>
                      <a:pt x="558" y="204"/>
                      <a:pt x="558" y="204"/>
                      <a:pt x="558" y="204"/>
                    </a:cubicBezTo>
                    <a:cubicBezTo>
                      <a:pt x="558" y="209"/>
                      <a:pt x="549" y="213"/>
                      <a:pt x="536"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9" name="iṣlíḍê">
                <a:extLst>
                  <a:ext uri="{FF2B5EF4-FFF2-40B4-BE49-F238E27FC236}">
                    <a16:creationId xmlns:a16="http://schemas.microsoft.com/office/drawing/2014/main" id="{641B7583-D9C2-43A6-AD48-D3E66D5AE90E}"/>
                  </a:ext>
                </a:extLst>
              </p:cNvPr>
              <p:cNvSpPr/>
              <p:nvPr/>
            </p:nvSpPr>
            <p:spPr bwMode="auto">
              <a:xfrm>
                <a:off x="6488687" y="4746256"/>
                <a:ext cx="183329" cy="67900"/>
              </a:xfrm>
              <a:custGeom>
                <a:avLst/>
                <a:gdLst>
                  <a:gd name="T0" fmla="*/ 548 w 570"/>
                  <a:gd name="T1" fmla="*/ 213 h 213"/>
                  <a:gd name="T2" fmla="*/ 48 w 570"/>
                  <a:gd name="T3" fmla="*/ 213 h 213"/>
                  <a:gd name="T4" fmla="*/ 24 w 570"/>
                  <a:gd name="T5" fmla="*/ 204 h 213"/>
                  <a:gd name="T6" fmla="*/ 1 w 570"/>
                  <a:gd name="T7" fmla="*/ 9 h 213"/>
                  <a:gd name="T8" fmla="*/ 22 w 570"/>
                  <a:gd name="T9" fmla="*/ 0 h 213"/>
                  <a:gd name="T10" fmla="*/ 513 w 570"/>
                  <a:gd name="T11" fmla="*/ 0 h 213"/>
                  <a:gd name="T12" fmla="*/ 536 w 570"/>
                  <a:gd name="T13" fmla="*/ 9 h 213"/>
                  <a:gd name="T14" fmla="*/ 569 w 570"/>
                  <a:gd name="T15" fmla="*/ 204 h 213"/>
                  <a:gd name="T16" fmla="*/ 548 w 57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13">
                    <a:moveTo>
                      <a:pt x="548" y="213"/>
                    </a:moveTo>
                    <a:cubicBezTo>
                      <a:pt x="48" y="213"/>
                      <a:pt x="48" y="213"/>
                      <a:pt x="48" y="213"/>
                    </a:cubicBezTo>
                    <a:cubicBezTo>
                      <a:pt x="35" y="213"/>
                      <a:pt x="25" y="209"/>
                      <a:pt x="24" y="204"/>
                    </a:cubicBezTo>
                    <a:cubicBezTo>
                      <a:pt x="1" y="9"/>
                      <a:pt x="1" y="9"/>
                      <a:pt x="1" y="9"/>
                    </a:cubicBezTo>
                    <a:cubicBezTo>
                      <a:pt x="0" y="4"/>
                      <a:pt x="9" y="0"/>
                      <a:pt x="22" y="0"/>
                    </a:cubicBezTo>
                    <a:cubicBezTo>
                      <a:pt x="513" y="0"/>
                      <a:pt x="513" y="0"/>
                      <a:pt x="513" y="0"/>
                    </a:cubicBezTo>
                    <a:cubicBezTo>
                      <a:pt x="525" y="0"/>
                      <a:pt x="536" y="4"/>
                      <a:pt x="536" y="9"/>
                    </a:cubicBezTo>
                    <a:cubicBezTo>
                      <a:pt x="569" y="204"/>
                      <a:pt x="569" y="204"/>
                      <a:pt x="569" y="204"/>
                    </a:cubicBezTo>
                    <a:cubicBezTo>
                      <a:pt x="570" y="209"/>
                      <a:pt x="560" y="213"/>
                      <a:pt x="548"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0" name="ísļîďè">
                <a:extLst>
                  <a:ext uri="{FF2B5EF4-FFF2-40B4-BE49-F238E27FC236}">
                    <a16:creationId xmlns:a16="http://schemas.microsoft.com/office/drawing/2014/main" id="{08B0BCCF-755A-4CBC-80D8-B1C04DF7A40C}"/>
                  </a:ext>
                </a:extLst>
              </p:cNvPr>
              <p:cNvSpPr/>
              <p:nvPr/>
            </p:nvSpPr>
            <p:spPr bwMode="auto">
              <a:xfrm>
                <a:off x="6693517" y="4746256"/>
                <a:ext cx="186724" cy="67900"/>
              </a:xfrm>
              <a:custGeom>
                <a:avLst/>
                <a:gdLst>
                  <a:gd name="T0" fmla="*/ 560 w 581"/>
                  <a:gd name="T1" fmla="*/ 213 h 213"/>
                  <a:gd name="T2" fmla="*/ 59 w 581"/>
                  <a:gd name="T3" fmla="*/ 213 h 213"/>
                  <a:gd name="T4" fmla="*/ 35 w 581"/>
                  <a:gd name="T5" fmla="*/ 204 h 213"/>
                  <a:gd name="T6" fmla="*/ 1 w 581"/>
                  <a:gd name="T7" fmla="*/ 9 h 213"/>
                  <a:gd name="T8" fmla="*/ 21 w 581"/>
                  <a:gd name="T9" fmla="*/ 0 h 213"/>
                  <a:gd name="T10" fmla="*/ 512 w 581"/>
                  <a:gd name="T11" fmla="*/ 0 h 213"/>
                  <a:gd name="T12" fmla="*/ 536 w 581"/>
                  <a:gd name="T13" fmla="*/ 9 h 213"/>
                  <a:gd name="T14" fmla="*/ 580 w 581"/>
                  <a:gd name="T15" fmla="*/ 204 h 213"/>
                  <a:gd name="T16" fmla="*/ 560 w 58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13">
                    <a:moveTo>
                      <a:pt x="560" y="213"/>
                    </a:moveTo>
                    <a:cubicBezTo>
                      <a:pt x="59" y="213"/>
                      <a:pt x="59" y="213"/>
                      <a:pt x="59" y="213"/>
                    </a:cubicBezTo>
                    <a:cubicBezTo>
                      <a:pt x="47" y="213"/>
                      <a:pt x="36" y="209"/>
                      <a:pt x="35" y="204"/>
                    </a:cubicBezTo>
                    <a:cubicBezTo>
                      <a:pt x="1" y="9"/>
                      <a:pt x="1" y="9"/>
                      <a:pt x="1" y="9"/>
                    </a:cubicBezTo>
                    <a:cubicBezTo>
                      <a:pt x="0" y="4"/>
                      <a:pt x="9" y="0"/>
                      <a:pt x="21" y="0"/>
                    </a:cubicBezTo>
                    <a:cubicBezTo>
                      <a:pt x="512" y="0"/>
                      <a:pt x="512" y="0"/>
                      <a:pt x="512" y="0"/>
                    </a:cubicBezTo>
                    <a:cubicBezTo>
                      <a:pt x="525" y="0"/>
                      <a:pt x="535" y="4"/>
                      <a:pt x="536" y="9"/>
                    </a:cubicBezTo>
                    <a:cubicBezTo>
                      <a:pt x="580" y="204"/>
                      <a:pt x="580" y="204"/>
                      <a:pt x="580" y="204"/>
                    </a:cubicBezTo>
                    <a:cubicBezTo>
                      <a:pt x="581" y="209"/>
                      <a:pt x="572" y="213"/>
                      <a:pt x="560"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1" name="íṣ1ïḑè">
                <a:extLst>
                  <a:ext uri="{FF2B5EF4-FFF2-40B4-BE49-F238E27FC236}">
                    <a16:creationId xmlns:a16="http://schemas.microsoft.com/office/drawing/2014/main" id="{F10C2B4C-8394-4F81-A8E3-82D51256CB68}"/>
                  </a:ext>
                </a:extLst>
              </p:cNvPr>
              <p:cNvSpPr/>
              <p:nvPr/>
            </p:nvSpPr>
            <p:spPr bwMode="auto">
              <a:xfrm>
                <a:off x="6973038" y="4865080"/>
                <a:ext cx="191251" cy="41872"/>
              </a:xfrm>
              <a:custGeom>
                <a:avLst/>
                <a:gdLst>
                  <a:gd name="T0" fmla="*/ 508 w 593"/>
                  <a:gd name="T1" fmla="*/ 131 h 131"/>
                  <a:gd name="T2" fmla="*/ 118 w 593"/>
                  <a:gd name="T3" fmla="*/ 131 h 131"/>
                  <a:gd name="T4" fmla="*/ 19 w 593"/>
                  <a:gd name="T5" fmla="*/ 94 h 131"/>
                  <a:gd name="T6" fmla="*/ 5 w 593"/>
                  <a:gd name="T7" fmla="*/ 36 h 131"/>
                  <a:gd name="T8" fmla="*/ 85 w 593"/>
                  <a:gd name="T9" fmla="*/ 0 h 131"/>
                  <a:gd name="T10" fmla="*/ 470 w 593"/>
                  <a:gd name="T11" fmla="*/ 0 h 131"/>
                  <a:gd name="T12" fmla="*/ 569 w 593"/>
                  <a:gd name="T13" fmla="*/ 36 h 131"/>
                  <a:gd name="T14" fmla="*/ 587 w 593"/>
                  <a:gd name="T15" fmla="*/ 94 h 131"/>
                  <a:gd name="T16" fmla="*/ 508 w 593"/>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131">
                    <a:moveTo>
                      <a:pt x="508" y="131"/>
                    </a:moveTo>
                    <a:cubicBezTo>
                      <a:pt x="118" y="131"/>
                      <a:pt x="118" y="131"/>
                      <a:pt x="118" y="131"/>
                    </a:cubicBezTo>
                    <a:cubicBezTo>
                      <a:pt x="68" y="131"/>
                      <a:pt x="24" y="114"/>
                      <a:pt x="19" y="94"/>
                    </a:cubicBezTo>
                    <a:cubicBezTo>
                      <a:pt x="5" y="36"/>
                      <a:pt x="5" y="36"/>
                      <a:pt x="5" y="36"/>
                    </a:cubicBezTo>
                    <a:cubicBezTo>
                      <a:pt x="0" y="16"/>
                      <a:pt x="36" y="0"/>
                      <a:pt x="85" y="0"/>
                    </a:cubicBezTo>
                    <a:cubicBezTo>
                      <a:pt x="470" y="0"/>
                      <a:pt x="470" y="0"/>
                      <a:pt x="470" y="0"/>
                    </a:cubicBezTo>
                    <a:cubicBezTo>
                      <a:pt x="519" y="0"/>
                      <a:pt x="564" y="16"/>
                      <a:pt x="569" y="36"/>
                    </a:cubicBezTo>
                    <a:cubicBezTo>
                      <a:pt x="587" y="94"/>
                      <a:pt x="587" y="94"/>
                      <a:pt x="587" y="94"/>
                    </a:cubicBezTo>
                    <a:cubicBezTo>
                      <a:pt x="593" y="114"/>
                      <a:pt x="557" y="131"/>
                      <a:pt x="508"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2" name="íSľïḓê">
                <a:extLst>
                  <a:ext uri="{FF2B5EF4-FFF2-40B4-BE49-F238E27FC236}">
                    <a16:creationId xmlns:a16="http://schemas.microsoft.com/office/drawing/2014/main" id="{7FE47C64-90F1-44BF-A8F5-173EE39C4C2D}"/>
                  </a:ext>
                </a:extLst>
              </p:cNvPr>
              <p:cNvSpPr/>
              <p:nvPr/>
            </p:nvSpPr>
            <p:spPr bwMode="auto">
              <a:xfrm>
                <a:off x="7185790" y="4865080"/>
                <a:ext cx="192382" cy="41872"/>
              </a:xfrm>
              <a:custGeom>
                <a:avLst/>
                <a:gdLst>
                  <a:gd name="T0" fmla="*/ 515 w 599"/>
                  <a:gd name="T1" fmla="*/ 131 h 131"/>
                  <a:gd name="T2" fmla="*/ 125 w 599"/>
                  <a:gd name="T3" fmla="*/ 131 h 131"/>
                  <a:gd name="T4" fmla="*/ 24 w 599"/>
                  <a:gd name="T5" fmla="*/ 94 h 131"/>
                  <a:gd name="T6" fmla="*/ 6 w 599"/>
                  <a:gd name="T7" fmla="*/ 36 h 131"/>
                  <a:gd name="T8" fmla="*/ 84 w 599"/>
                  <a:gd name="T9" fmla="*/ 0 h 131"/>
                  <a:gd name="T10" fmla="*/ 470 w 599"/>
                  <a:gd name="T11" fmla="*/ 0 h 131"/>
                  <a:gd name="T12" fmla="*/ 571 w 599"/>
                  <a:gd name="T13" fmla="*/ 36 h 131"/>
                  <a:gd name="T14" fmla="*/ 592 w 599"/>
                  <a:gd name="T15" fmla="*/ 94 h 131"/>
                  <a:gd name="T16" fmla="*/ 515 w 599"/>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131">
                    <a:moveTo>
                      <a:pt x="515" y="131"/>
                    </a:moveTo>
                    <a:cubicBezTo>
                      <a:pt x="125" y="131"/>
                      <a:pt x="125" y="131"/>
                      <a:pt x="125" y="131"/>
                    </a:cubicBezTo>
                    <a:cubicBezTo>
                      <a:pt x="75" y="131"/>
                      <a:pt x="30" y="114"/>
                      <a:pt x="24" y="94"/>
                    </a:cubicBezTo>
                    <a:cubicBezTo>
                      <a:pt x="6" y="36"/>
                      <a:pt x="6" y="36"/>
                      <a:pt x="6" y="36"/>
                    </a:cubicBezTo>
                    <a:cubicBezTo>
                      <a:pt x="0" y="16"/>
                      <a:pt x="35" y="0"/>
                      <a:pt x="84" y="0"/>
                    </a:cubicBezTo>
                    <a:cubicBezTo>
                      <a:pt x="470" y="0"/>
                      <a:pt x="470" y="0"/>
                      <a:pt x="470" y="0"/>
                    </a:cubicBezTo>
                    <a:cubicBezTo>
                      <a:pt x="519" y="0"/>
                      <a:pt x="564" y="16"/>
                      <a:pt x="571" y="36"/>
                    </a:cubicBezTo>
                    <a:cubicBezTo>
                      <a:pt x="592" y="94"/>
                      <a:pt x="592" y="94"/>
                      <a:pt x="592" y="94"/>
                    </a:cubicBezTo>
                    <a:cubicBezTo>
                      <a:pt x="599" y="114"/>
                      <a:pt x="564" y="131"/>
                      <a:pt x="515"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3" name="ï$ḻiḑe">
                <a:extLst>
                  <a:ext uri="{FF2B5EF4-FFF2-40B4-BE49-F238E27FC236}">
                    <a16:creationId xmlns:a16="http://schemas.microsoft.com/office/drawing/2014/main" id="{464865B2-891C-41BC-B1A4-2DA2A95B5005}"/>
                  </a:ext>
                </a:extLst>
              </p:cNvPr>
              <p:cNvSpPr/>
              <p:nvPr/>
            </p:nvSpPr>
            <p:spPr bwMode="auto">
              <a:xfrm>
                <a:off x="7172210" y="4819813"/>
                <a:ext cx="188988" cy="40740"/>
              </a:xfrm>
              <a:custGeom>
                <a:avLst/>
                <a:gdLst>
                  <a:gd name="T0" fmla="*/ 507 w 591"/>
                  <a:gd name="T1" fmla="*/ 127 h 127"/>
                  <a:gd name="T2" fmla="*/ 122 w 591"/>
                  <a:gd name="T3" fmla="*/ 127 h 127"/>
                  <a:gd name="T4" fmla="*/ 23 w 591"/>
                  <a:gd name="T5" fmla="*/ 92 h 127"/>
                  <a:gd name="T6" fmla="*/ 6 w 591"/>
                  <a:gd name="T7" fmla="*/ 35 h 127"/>
                  <a:gd name="T8" fmla="*/ 83 w 591"/>
                  <a:gd name="T9" fmla="*/ 0 h 127"/>
                  <a:gd name="T10" fmla="*/ 464 w 591"/>
                  <a:gd name="T11" fmla="*/ 0 h 127"/>
                  <a:gd name="T12" fmla="*/ 564 w 591"/>
                  <a:gd name="T13" fmla="*/ 35 h 127"/>
                  <a:gd name="T14" fmla="*/ 584 w 591"/>
                  <a:gd name="T15" fmla="*/ 92 h 127"/>
                  <a:gd name="T16" fmla="*/ 507 w 59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27">
                    <a:moveTo>
                      <a:pt x="507" y="127"/>
                    </a:moveTo>
                    <a:cubicBezTo>
                      <a:pt x="122" y="127"/>
                      <a:pt x="122" y="127"/>
                      <a:pt x="122" y="127"/>
                    </a:cubicBezTo>
                    <a:cubicBezTo>
                      <a:pt x="73" y="127"/>
                      <a:pt x="29" y="111"/>
                      <a:pt x="23" y="92"/>
                    </a:cubicBezTo>
                    <a:cubicBezTo>
                      <a:pt x="6" y="35"/>
                      <a:pt x="6" y="35"/>
                      <a:pt x="6" y="35"/>
                    </a:cubicBezTo>
                    <a:cubicBezTo>
                      <a:pt x="0" y="16"/>
                      <a:pt x="34" y="0"/>
                      <a:pt x="83" y="0"/>
                    </a:cubicBezTo>
                    <a:cubicBezTo>
                      <a:pt x="464" y="0"/>
                      <a:pt x="464" y="0"/>
                      <a:pt x="464" y="0"/>
                    </a:cubicBezTo>
                    <a:cubicBezTo>
                      <a:pt x="512" y="0"/>
                      <a:pt x="557" y="16"/>
                      <a:pt x="564" y="35"/>
                    </a:cubicBezTo>
                    <a:cubicBezTo>
                      <a:pt x="584" y="92"/>
                      <a:pt x="584" y="92"/>
                      <a:pt x="584" y="92"/>
                    </a:cubicBezTo>
                    <a:cubicBezTo>
                      <a:pt x="591" y="111"/>
                      <a:pt x="556" y="127"/>
                      <a:pt x="507" y="12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4" name="iṡḻíde">
                <a:extLst>
                  <a:ext uri="{FF2B5EF4-FFF2-40B4-BE49-F238E27FC236}">
                    <a16:creationId xmlns:a16="http://schemas.microsoft.com/office/drawing/2014/main" id="{E2FAB44E-3BBD-4B41-8D20-E3928894ED68}"/>
                  </a:ext>
                </a:extLst>
              </p:cNvPr>
              <p:cNvSpPr/>
              <p:nvPr/>
            </p:nvSpPr>
            <p:spPr bwMode="auto">
              <a:xfrm>
                <a:off x="7398543" y="4865080"/>
                <a:ext cx="193514" cy="41872"/>
              </a:xfrm>
              <a:custGeom>
                <a:avLst/>
                <a:gdLst>
                  <a:gd name="T0" fmla="*/ 521 w 604"/>
                  <a:gd name="T1" fmla="*/ 131 h 131"/>
                  <a:gd name="T2" fmla="*/ 131 w 604"/>
                  <a:gd name="T3" fmla="*/ 131 h 131"/>
                  <a:gd name="T4" fmla="*/ 28 w 604"/>
                  <a:gd name="T5" fmla="*/ 94 h 131"/>
                  <a:gd name="T6" fmla="*/ 7 w 604"/>
                  <a:gd name="T7" fmla="*/ 36 h 131"/>
                  <a:gd name="T8" fmla="*/ 83 w 604"/>
                  <a:gd name="T9" fmla="*/ 0 h 131"/>
                  <a:gd name="T10" fmla="*/ 469 w 604"/>
                  <a:gd name="T11" fmla="*/ 0 h 131"/>
                  <a:gd name="T12" fmla="*/ 572 w 604"/>
                  <a:gd name="T13" fmla="*/ 36 h 131"/>
                  <a:gd name="T14" fmla="*/ 596 w 604"/>
                  <a:gd name="T15" fmla="*/ 94 h 131"/>
                  <a:gd name="T16" fmla="*/ 521 w 604"/>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131">
                    <a:moveTo>
                      <a:pt x="521" y="131"/>
                    </a:moveTo>
                    <a:cubicBezTo>
                      <a:pt x="131" y="131"/>
                      <a:pt x="131" y="131"/>
                      <a:pt x="131" y="131"/>
                    </a:cubicBezTo>
                    <a:cubicBezTo>
                      <a:pt x="81" y="131"/>
                      <a:pt x="35" y="114"/>
                      <a:pt x="28" y="94"/>
                    </a:cubicBezTo>
                    <a:cubicBezTo>
                      <a:pt x="7" y="36"/>
                      <a:pt x="7" y="36"/>
                      <a:pt x="7" y="36"/>
                    </a:cubicBezTo>
                    <a:cubicBezTo>
                      <a:pt x="0" y="16"/>
                      <a:pt x="34" y="0"/>
                      <a:pt x="83" y="0"/>
                    </a:cubicBezTo>
                    <a:cubicBezTo>
                      <a:pt x="469" y="0"/>
                      <a:pt x="469" y="0"/>
                      <a:pt x="469" y="0"/>
                    </a:cubicBezTo>
                    <a:cubicBezTo>
                      <a:pt x="518" y="0"/>
                      <a:pt x="564" y="16"/>
                      <a:pt x="572" y="36"/>
                    </a:cubicBezTo>
                    <a:cubicBezTo>
                      <a:pt x="596" y="94"/>
                      <a:pt x="596" y="94"/>
                      <a:pt x="596" y="94"/>
                    </a:cubicBezTo>
                    <a:cubicBezTo>
                      <a:pt x="604" y="114"/>
                      <a:pt x="570" y="131"/>
                      <a:pt x="521"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5" name="iṩļiḋe">
                <a:extLst>
                  <a:ext uri="{FF2B5EF4-FFF2-40B4-BE49-F238E27FC236}">
                    <a16:creationId xmlns:a16="http://schemas.microsoft.com/office/drawing/2014/main" id="{07AF9D13-8E4E-4002-AA86-C0544B094CC6}"/>
                  </a:ext>
                </a:extLst>
              </p:cNvPr>
              <p:cNvSpPr/>
              <p:nvPr/>
            </p:nvSpPr>
            <p:spPr bwMode="auto">
              <a:xfrm>
                <a:off x="5158984" y="4670434"/>
                <a:ext cx="184461" cy="65636"/>
              </a:xfrm>
              <a:custGeom>
                <a:avLst/>
                <a:gdLst>
                  <a:gd name="T0" fmla="*/ 510 w 573"/>
                  <a:gd name="T1" fmla="*/ 203 h 203"/>
                  <a:gd name="T2" fmla="*/ 21 w 573"/>
                  <a:gd name="T3" fmla="*/ 203 h 203"/>
                  <a:gd name="T4" fmla="*/ 1 w 573"/>
                  <a:gd name="T5" fmla="*/ 195 h 203"/>
                  <a:gd name="T6" fmla="*/ 47 w 573"/>
                  <a:gd name="T7" fmla="*/ 8 h 203"/>
                  <a:gd name="T8" fmla="*/ 71 w 573"/>
                  <a:gd name="T9" fmla="*/ 0 h 203"/>
                  <a:gd name="T10" fmla="*/ 552 w 573"/>
                  <a:gd name="T11" fmla="*/ 0 h 203"/>
                  <a:gd name="T12" fmla="*/ 572 w 573"/>
                  <a:gd name="T13" fmla="*/ 8 h 203"/>
                  <a:gd name="T14" fmla="*/ 534 w 573"/>
                  <a:gd name="T15" fmla="*/ 195 h 203"/>
                  <a:gd name="T16" fmla="*/ 510 w 57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203">
                    <a:moveTo>
                      <a:pt x="510" y="203"/>
                    </a:moveTo>
                    <a:cubicBezTo>
                      <a:pt x="21" y="203"/>
                      <a:pt x="21" y="203"/>
                      <a:pt x="21" y="203"/>
                    </a:cubicBezTo>
                    <a:cubicBezTo>
                      <a:pt x="8" y="203"/>
                      <a:pt x="0" y="200"/>
                      <a:pt x="1" y="195"/>
                    </a:cubicBezTo>
                    <a:cubicBezTo>
                      <a:pt x="47" y="8"/>
                      <a:pt x="47" y="8"/>
                      <a:pt x="47" y="8"/>
                    </a:cubicBezTo>
                    <a:cubicBezTo>
                      <a:pt x="48" y="4"/>
                      <a:pt x="59" y="0"/>
                      <a:pt x="71" y="0"/>
                    </a:cubicBezTo>
                    <a:cubicBezTo>
                      <a:pt x="552" y="0"/>
                      <a:pt x="552" y="0"/>
                      <a:pt x="552" y="0"/>
                    </a:cubicBezTo>
                    <a:cubicBezTo>
                      <a:pt x="564" y="0"/>
                      <a:pt x="573" y="4"/>
                      <a:pt x="572" y="8"/>
                    </a:cubicBezTo>
                    <a:cubicBezTo>
                      <a:pt x="534" y="195"/>
                      <a:pt x="534" y="195"/>
                      <a:pt x="534" y="195"/>
                    </a:cubicBezTo>
                    <a:cubicBezTo>
                      <a:pt x="533" y="200"/>
                      <a:pt x="522" y="203"/>
                      <a:pt x="51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6" name="íṡlîḍè">
                <a:extLst>
                  <a:ext uri="{FF2B5EF4-FFF2-40B4-BE49-F238E27FC236}">
                    <a16:creationId xmlns:a16="http://schemas.microsoft.com/office/drawing/2014/main" id="{A7D859F3-0BCF-4E75-9FEF-D32CF6D7A8A4}"/>
                  </a:ext>
                </a:extLst>
              </p:cNvPr>
              <p:cNvSpPr/>
              <p:nvPr/>
            </p:nvSpPr>
            <p:spPr bwMode="auto">
              <a:xfrm>
                <a:off x="5364947" y="4670434"/>
                <a:ext cx="179935" cy="65636"/>
              </a:xfrm>
              <a:custGeom>
                <a:avLst/>
                <a:gdLst>
                  <a:gd name="T0" fmla="*/ 511 w 562"/>
                  <a:gd name="T1" fmla="*/ 203 h 203"/>
                  <a:gd name="T2" fmla="*/ 21 w 562"/>
                  <a:gd name="T3" fmla="*/ 203 h 203"/>
                  <a:gd name="T4" fmla="*/ 1 w 562"/>
                  <a:gd name="T5" fmla="*/ 195 h 203"/>
                  <a:gd name="T6" fmla="*/ 37 w 562"/>
                  <a:gd name="T7" fmla="*/ 8 h 203"/>
                  <a:gd name="T8" fmla="*/ 60 w 562"/>
                  <a:gd name="T9" fmla="*/ 0 h 203"/>
                  <a:gd name="T10" fmla="*/ 541 w 562"/>
                  <a:gd name="T11" fmla="*/ 0 h 203"/>
                  <a:gd name="T12" fmla="*/ 561 w 562"/>
                  <a:gd name="T13" fmla="*/ 8 h 203"/>
                  <a:gd name="T14" fmla="*/ 534 w 562"/>
                  <a:gd name="T15" fmla="*/ 195 h 203"/>
                  <a:gd name="T16" fmla="*/ 51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11" y="203"/>
                    </a:moveTo>
                    <a:cubicBezTo>
                      <a:pt x="21" y="203"/>
                      <a:pt x="21" y="203"/>
                      <a:pt x="21" y="203"/>
                    </a:cubicBezTo>
                    <a:cubicBezTo>
                      <a:pt x="9" y="203"/>
                      <a:pt x="0" y="200"/>
                      <a:pt x="1" y="195"/>
                    </a:cubicBezTo>
                    <a:cubicBezTo>
                      <a:pt x="37" y="8"/>
                      <a:pt x="37" y="8"/>
                      <a:pt x="37" y="8"/>
                    </a:cubicBezTo>
                    <a:cubicBezTo>
                      <a:pt x="38" y="4"/>
                      <a:pt x="48" y="0"/>
                      <a:pt x="60" y="0"/>
                    </a:cubicBezTo>
                    <a:cubicBezTo>
                      <a:pt x="541" y="0"/>
                      <a:pt x="541" y="0"/>
                      <a:pt x="541" y="0"/>
                    </a:cubicBezTo>
                    <a:cubicBezTo>
                      <a:pt x="553" y="0"/>
                      <a:pt x="562" y="4"/>
                      <a:pt x="561" y="8"/>
                    </a:cubicBezTo>
                    <a:cubicBezTo>
                      <a:pt x="534" y="195"/>
                      <a:pt x="534" y="195"/>
                      <a:pt x="534"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7" name="ïšḻídê">
                <a:extLst>
                  <a:ext uri="{FF2B5EF4-FFF2-40B4-BE49-F238E27FC236}">
                    <a16:creationId xmlns:a16="http://schemas.microsoft.com/office/drawing/2014/main" id="{05847147-0ADD-45A0-81E0-C71B79614BBC}"/>
                  </a:ext>
                </a:extLst>
              </p:cNvPr>
              <p:cNvSpPr/>
              <p:nvPr/>
            </p:nvSpPr>
            <p:spPr bwMode="auto">
              <a:xfrm>
                <a:off x="5570909" y="4670434"/>
                <a:ext cx="176539" cy="65636"/>
              </a:xfrm>
              <a:custGeom>
                <a:avLst/>
                <a:gdLst>
                  <a:gd name="T0" fmla="*/ 512 w 551"/>
                  <a:gd name="T1" fmla="*/ 203 h 203"/>
                  <a:gd name="T2" fmla="*/ 22 w 551"/>
                  <a:gd name="T3" fmla="*/ 203 h 203"/>
                  <a:gd name="T4" fmla="*/ 1 w 551"/>
                  <a:gd name="T5" fmla="*/ 195 h 203"/>
                  <a:gd name="T6" fmla="*/ 26 w 551"/>
                  <a:gd name="T7" fmla="*/ 8 h 203"/>
                  <a:gd name="T8" fmla="*/ 49 w 551"/>
                  <a:gd name="T9" fmla="*/ 0 h 203"/>
                  <a:gd name="T10" fmla="*/ 530 w 551"/>
                  <a:gd name="T11" fmla="*/ 0 h 203"/>
                  <a:gd name="T12" fmla="*/ 551 w 551"/>
                  <a:gd name="T13" fmla="*/ 8 h 203"/>
                  <a:gd name="T14" fmla="*/ 534 w 551"/>
                  <a:gd name="T15" fmla="*/ 195 h 203"/>
                  <a:gd name="T16" fmla="*/ 512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12" y="203"/>
                    </a:moveTo>
                    <a:cubicBezTo>
                      <a:pt x="22" y="203"/>
                      <a:pt x="22" y="203"/>
                      <a:pt x="22" y="203"/>
                    </a:cubicBezTo>
                    <a:cubicBezTo>
                      <a:pt x="10" y="203"/>
                      <a:pt x="0" y="200"/>
                      <a:pt x="1" y="195"/>
                    </a:cubicBezTo>
                    <a:cubicBezTo>
                      <a:pt x="26" y="8"/>
                      <a:pt x="26" y="8"/>
                      <a:pt x="26" y="8"/>
                    </a:cubicBezTo>
                    <a:cubicBezTo>
                      <a:pt x="27" y="4"/>
                      <a:pt x="37" y="0"/>
                      <a:pt x="49" y="0"/>
                    </a:cubicBezTo>
                    <a:cubicBezTo>
                      <a:pt x="530" y="0"/>
                      <a:pt x="530" y="0"/>
                      <a:pt x="530" y="0"/>
                    </a:cubicBezTo>
                    <a:cubicBezTo>
                      <a:pt x="542" y="0"/>
                      <a:pt x="551" y="4"/>
                      <a:pt x="551"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8" name="ï$ḷíḋe">
                <a:extLst>
                  <a:ext uri="{FF2B5EF4-FFF2-40B4-BE49-F238E27FC236}">
                    <a16:creationId xmlns:a16="http://schemas.microsoft.com/office/drawing/2014/main" id="{D0C59ECE-36AB-49BE-BB8E-6EB1FC4057EE}"/>
                  </a:ext>
                </a:extLst>
              </p:cNvPr>
              <p:cNvSpPr/>
              <p:nvPr/>
            </p:nvSpPr>
            <p:spPr bwMode="auto">
              <a:xfrm>
                <a:off x="5775740" y="4670434"/>
                <a:ext cx="173145" cy="65636"/>
              </a:xfrm>
              <a:custGeom>
                <a:avLst/>
                <a:gdLst>
                  <a:gd name="T0" fmla="*/ 511 w 539"/>
                  <a:gd name="T1" fmla="*/ 203 h 203"/>
                  <a:gd name="T2" fmla="*/ 22 w 539"/>
                  <a:gd name="T3" fmla="*/ 203 h 203"/>
                  <a:gd name="T4" fmla="*/ 0 w 539"/>
                  <a:gd name="T5" fmla="*/ 195 h 203"/>
                  <a:gd name="T6" fmla="*/ 15 w 539"/>
                  <a:gd name="T7" fmla="*/ 8 h 203"/>
                  <a:gd name="T8" fmla="*/ 37 w 539"/>
                  <a:gd name="T9" fmla="*/ 0 h 203"/>
                  <a:gd name="T10" fmla="*/ 518 w 539"/>
                  <a:gd name="T11" fmla="*/ 0 h 203"/>
                  <a:gd name="T12" fmla="*/ 539 w 539"/>
                  <a:gd name="T13" fmla="*/ 8 h 203"/>
                  <a:gd name="T14" fmla="*/ 534 w 539"/>
                  <a:gd name="T15" fmla="*/ 195 h 203"/>
                  <a:gd name="T16" fmla="*/ 511 w 539"/>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203">
                    <a:moveTo>
                      <a:pt x="511" y="203"/>
                    </a:moveTo>
                    <a:cubicBezTo>
                      <a:pt x="22" y="203"/>
                      <a:pt x="22" y="203"/>
                      <a:pt x="22" y="203"/>
                    </a:cubicBezTo>
                    <a:cubicBezTo>
                      <a:pt x="10" y="203"/>
                      <a:pt x="0" y="200"/>
                      <a:pt x="0" y="195"/>
                    </a:cubicBezTo>
                    <a:cubicBezTo>
                      <a:pt x="15" y="8"/>
                      <a:pt x="15" y="8"/>
                      <a:pt x="15" y="8"/>
                    </a:cubicBezTo>
                    <a:cubicBezTo>
                      <a:pt x="15" y="4"/>
                      <a:pt x="25" y="0"/>
                      <a:pt x="37" y="0"/>
                    </a:cubicBezTo>
                    <a:cubicBezTo>
                      <a:pt x="518" y="0"/>
                      <a:pt x="518" y="0"/>
                      <a:pt x="518" y="0"/>
                    </a:cubicBezTo>
                    <a:cubicBezTo>
                      <a:pt x="530" y="0"/>
                      <a:pt x="539" y="4"/>
                      <a:pt x="539" y="8"/>
                    </a:cubicBezTo>
                    <a:cubicBezTo>
                      <a:pt x="534" y="195"/>
                      <a:pt x="534" y="195"/>
                      <a:pt x="534" y="195"/>
                    </a:cubicBezTo>
                    <a:cubicBezTo>
                      <a:pt x="533"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9" name="ïṩļîḑé">
                <a:extLst>
                  <a:ext uri="{FF2B5EF4-FFF2-40B4-BE49-F238E27FC236}">
                    <a16:creationId xmlns:a16="http://schemas.microsoft.com/office/drawing/2014/main" id="{5044D9E3-4A2A-437D-8447-23E4C69D3AEA}"/>
                  </a:ext>
                </a:extLst>
              </p:cNvPr>
              <p:cNvSpPr/>
              <p:nvPr/>
            </p:nvSpPr>
            <p:spPr bwMode="auto">
              <a:xfrm>
                <a:off x="5981703" y="4670434"/>
                <a:ext cx="170881" cy="65636"/>
              </a:xfrm>
              <a:custGeom>
                <a:avLst/>
                <a:gdLst>
                  <a:gd name="T0" fmla="*/ 512 w 534"/>
                  <a:gd name="T1" fmla="*/ 203 h 203"/>
                  <a:gd name="T2" fmla="*/ 22 w 534"/>
                  <a:gd name="T3" fmla="*/ 203 h 203"/>
                  <a:gd name="T4" fmla="*/ 0 w 534"/>
                  <a:gd name="T5" fmla="*/ 195 h 203"/>
                  <a:gd name="T6" fmla="*/ 4 w 534"/>
                  <a:gd name="T7" fmla="*/ 8 h 203"/>
                  <a:gd name="T8" fmla="*/ 26 w 534"/>
                  <a:gd name="T9" fmla="*/ 0 h 203"/>
                  <a:gd name="T10" fmla="*/ 507 w 534"/>
                  <a:gd name="T11" fmla="*/ 0 h 203"/>
                  <a:gd name="T12" fmla="*/ 529 w 534"/>
                  <a:gd name="T13" fmla="*/ 8 h 203"/>
                  <a:gd name="T14" fmla="*/ 534 w 534"/>
                  <a:gd name="T15" fmla="*/ 195 h 203"/>
                  <a:gd name="T16" fmla="*/ 512 w 53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203">
                    <a:moveTo>
                      <a:pt x="512" y="203"/>
                    </a:moveTo>
                    <a:cubicBezTo>
                      <a:pt x="22" y="203"/>
                      <a:pt x="22" y="203"/>
                      <a:pt x="22" y="203"/>
                    </a:cubicBezTo>
                    <a:cubicBezTo>
                      <a:pt x="10" y="203"/>
                      <a:pt x="0" y="200"/>
                      <a:pt x="0" y="195"/>
                    </a:cubicBezTo>
                    <a:cubicBezTo>
                      <a:pt x="4" y="8"/>
                      <a:pt x="4" y="8"/>
                      <a:pt x="4" y="8"/>
                    </a:cubicBezTo>
                    <a:cubicBezTo>
                      <a:pt x="4" y="4"/>
                      <a:pt x="14" y="0"/>
                      <a:pt x="26" y="0"/>
                    </a:cubicBezTo>
                    <a:cubicBezTo>
                      <a:pt x="507" y="0"/>
                      <a:pt x="507" y="0"/>
                      <a:pt x="507" y="0"/>
                    </a:cubicBezTo>
                    <a:cubicBezTo>
                      <a:pt x="519" y="0"/>
                      <a:pt x="529" y="4"/>
                      <a:pt x="529"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0" name="îşļiḑe">
                <a:extLst>
                  <a:ext uri="{FF2B5EF4-FFF2-40B4-BE49-F238E27FC236}">
                    <a16:creationId xmlns:a16="http://schemas.microsoft.com/office/drawing/2014/main" id="{D0D04363-0F47-469B-80E4-8B03FBA7E519}"/>
                  </a:ext>
                </a:extLst>
              </p:cNvPr>
              <p:cNvSpPr/>
              <p:nvPr/>
            </p:nvSpPr>
            <p:spPr bwMode="auto">
              <a:xfrm>
                <a:off x="6176348" y="4670434"/>
                <a:ext cx="173145" cy="65636"/>
              </a:xfrm>
              <a:custGeom>
                <a:avLst/>
                <a:gdLst>
                  <a:gd name="T0" fmla="*/ 518 w 540"/>
                  <a:gd name="T1" fmla="*/ 203 h 203"/>
                  <a:gd name="T2" fmla="*/ 29 w 540"/>
                  <a:gd name="T3" fmla="*/ 203 h 203"/>
                  <a:gd name="T4" fmla="*/ 6 w 540"/>
                  <a:gd name="T5" fmla="*/ 195 h 203"/>
                  <a:gd name="T6" fmla="*/ 0 w 540"/>
                  <a:gd name="T7" fmla="*/ 8 h 203"/>
                  <a:gd name="T8" fmla="*/ 21 w 540"/>
                  <a:gd name="T9" fmla="*/ 0 h 203"/>
                  <a:gd name="T10" fmla="*/ 502 w 540"/>
                  <a:gd name="T11" fmla="*/ 0 h 203"/>
                  <a:gd name="T12" fmla="*/ 524 w 540"/>
                  <a:gd name="T13" fmla="*/ 8 h 203"/>
                  <a:gd name="T14" fmla="*/ 540 w 540"/>
                  <a:gd name="T15" fmla="*/ 195 h 203"/>
                  <a:gd name="T16" fmla="*/ 518 w 540"/>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3">
                    <a:moveTo>
                      <a:pt x="518" y="203"/>
                    </a:moveTo>
                    <a:cubicBezTo>
                      <a:pt x="29" y="203"/>
                      <a:pt x="29" y="203"/>
                      <a:pt x="29" y="203"/>
                    </a:cubicBezTo>
                    <a:cubicBezTo>
                      <a:pt x="16" y="203"/>
                      <a:pt x="6" y="200"/>
                      <a:pt x="6" y="195"/>
                    </a:cubicBezTo>
                    <a:cubicBezTo>
                      <a:pt x="0" y="8"/>
                      <a:pt x="0" y="8"/>
                      <a:pt x="0" y="8"/>
                    </a:cubicBezTo>
                    <a:cubicBezTo>
                      <a:pt x="0" y="4"/>
                      <a:pt x="9" y="0"/>
                      <a:pt x="21" y="0"/>
                    </a:cubicBezTo>
                    <a:cubicBezTo>
                      <a:pt x="502" y="0"/>
                      <a:pt x="502" y="0"/>
                      <a:pt x="502" y="0"/>
                    </a:cubicBezTo>
                    <a:cubicBezTo>
                      <a:pt x="514" y="0"/>
                      <a:pt x="524" y="4"/>
                      <a:pt x="524" y="8"/>
                    </a:cubicBezTo>
                    <a:cubicBezTo>
                      <a:pt x="540" y="195"/>
                      <a:pt x="540" y="195"/>
                      <a:pt x="540" y="195"/>
                    </a:cubicBezTo>
                    <a:cubicBezTo>
                      <a:pt x="540" y="200"/>
                      <a:pt x="530" y="203"/>
                      <a:pt x="518"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1" name="ïśḷíḍè">
                <a:extLst>
                  <a:ext uri="{FF2B5EF4-FFF2-40B4-BE49-F238E27FC236}">
                    <a16:creationId xmlns:a16="http://schemas.microsoft.com/office/drawing/2014/main" id="{4729163A-DC35-444B-8ADC-72B563C696F4}"/>
                  </a:ext>
                </a:extLst>
              </p:cNvPr>
              <p:cNvSpPr/>
              <p:nvPr/>
            </p:nvSpPr>
            <p:spPr bwMode="auto">
              <a:xfrm>
                <a:off x="6376652" y="4670434"/>
                <a:ext cx="176539" cy="65636"/>
              </a:xfrm>
              <a:custGeom>
                <a:avLst/>
                <a:gdLst>
                  <a:gd name="T0" fmla="*/ 530 w 551"/>
                  <a:gd name="T1" fmla="*/ 203 h 203"/>
                  <a:gd name="T2" fmla="*/ 40 w 551"/>
                  <a:gd name="T3" fmla="*/ 203 h 203"/>
                  <a:gd name="T4" fmla="*/ 17 w 551"/>
                  <a:gd name="T5" fmla="*/ 195 h 203"/>
                  <a:gd name="T6" fmla="*/ 0 w 551"/>
                  <a:gd name="T7" fmla="*/ 8 h 203"/>
                  <a:gd name="T8" fmla="*/ 21 w 551"/>
                  <a:gd name="T9" fmla="*/ 0 h 203"/>
                  <a:gd name="T10" fmla="*/ 502 w 551"/>
                  <a:gd name="T11" fmla="*/ 0 h 203"/>
                  <a:gd name="T12" fmla="*/ 525 w 551"/>
                  <a:gd name="T13" fmla="*/ 8 h 203"/>
                  <a:gd name="T14" fmla="*/ 551 w 551"/>
                  <a:gd name="T15" fmla="*/ 195 h 203"/>
                  <a:gd name="T16" fmla="*/ 530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30" y="203"/>
                    </a:moveTo>
                    <a:cubicBezTo>
                      <a:pt x="40" y="203"/>
                      <a:pt x="40" y="203"/>
                      <a:pt x="40" y="203"/>
                    </a:cubicBezTo>
                    <a:cubicBezTo>
                      <a:pt x="28" y="203"/>
                      <a:pt x="18" y="200"/>
                      <a:pt x="17" y="195"/>
                    </a:cubicBezTo>
                    <a:cubicBezTo>
                      <a:pt x="0" y="8"/>
                      <a:pt x="0" y="8"/>
                      <a:pt x="0" y="8"/>
                    </a:cubicBezTo>
                    <a:cubicBezTo>
                      <a:pt x="0" y="4"/>
                      <a:pt x="9" y="0"/>
                      <a:pt x="21" y="0"/>
                    </a:cubicBezTo>
                    <a:cubicBezTo>
                      <a:pt x="502" y="0"/>
                      <a:pt x="502" y="0"/>
                      <a:pt x="502" y="0"/>
                    </a:cubicBezTo>
                    <a:cubicBezTo>
                      <a:pt x="514" y="0"/>
                      <a:pt x="524" y="4"/>
                      <a:pt x="525" y="8"/>
                    </a:cubicBezTo>
                    <a:cubicBezTo>
                      <a:pt x="551" y="195"/>
                      <a:pt x="551" y="195"/>
                      <a:pt x="551" y="195"/>
                    </a:cubicBezTo>
                    <a:cubicBezTo>
                      <a:pt x="551" y="200"/>
                      <a:pt x="542" y="203"/>
                      <a:pt x="53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2" name="îśḷîdé">
                <a:extLst>
                  <a:ext uri="{FF2B5EF4-FFF2-40B4-BE49-F238E27FC236}">
                    <a16:creationId xmlns:a16="http://schemas.microsoft.com/office/drawing/2014/main" id="{E39BB270-F1C3-44B7-8E0E-318ACCCB8CA6}"/>
                  </a:ext>
                </a:extLst>
              </p:cNvPr>
              <p:cNvSpPr/>
              <p:nvPr/>
            </p:nvSpPr>
            <p:spPr bwMode="auto">
              <a:xfrm>
                <a:off x="6576956" y="4670434"/>
                <a:ext cx="179935" cy="65636"/>
              </a:xfrm>
              <a:custGeom>
                <a:avLst/>
                <a:gdLst>
                  <a:gd name="T0" fmla="*/ 541 w 562"/>
                  <a:gd name="T1" fmla="*/ 203 h 203"/>
                  <a:gd name="T2" fmla="*/ 51 w 562"/>
                  <a:gd name="T3" fmla="*/ 203 h 203"/>
                  <a:gd name="T4" fmla="*/ 28 w 562"/>
                  <a:gd name="T5" fmla="*/ 195 h 203"/>
                  <a:gd name="T6" fmla="*/ 0 w 562"/>
                  <a:gd name="T7" fmla="*/ 8 h 203"/>
                  <a:gd name="T8" fmla="*/ 21 w 562"/>
                  <a:gd name="T9" fmla="*/ 0 h 203"/>
                  <a:gd name="T10" fmla="*/ 501 w 562"/>
                  <a:gd name="T11" fmla="*/ 0 h 203"/>
                  <a:gd name="T12" fmla="*/ 525 w 562"/>
                  <a:gd name="T13" fmla="*/ 8 h 203"/>
                  <a:gd name="T14" fmla="*/ 561 w 562"/>
                  <a:gd name="T15" fmla="*/ 195 h 203"/>
                  <a:gd name="T16" fmla="*/ 54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41" y="203"/>
                    </a:moveTo>
                    <a:cubicBezTo>
                      <a:pt x="51" y="203"/>
                      <a:pt x="51" y="203"/>
                      <a:pt x="51" y="203"/>
                    </a:cubicBezTo>
                    <a:cubicBezTo>
                      <a:pt x="39" y="203"/>
                      <a:pt x="28" y="200"/>
                      <a:pt x="28" y="195"/>
                    </a:cubicBezTo>
                    <a:cubicBezTo>
                      <a:pt x="0" y="8"/>
                      <a:pt x="0" y="8"/>
                      <a:pt x="0" y="8"/>
                    </a:cubicBezTo>
                    <a:cubicBezTo>
                      <a:pt x="0" y="4"/>
                      <a:pt x="9" y="0"/>
                      <a:pt x="21" y="0"/>
                    </a:cubicBezTo>
                    <a:cubicBezTo>
                      <a:pt x="501" y="0"/>
                      <a:pt x="501" y="0"/>
                      <a:pt x="501" y="0"/>
                    </a:cubicBezTo>
                    <a:cubicBezTo>
                      <a:pt x="513" y="0"/>
                      <a:pt x="524" y="4"/>
                      <a:pt x="525" y="8"/>
                    </a:cubicBezTo>
                    <a:cubicBezTo>
                      <a:pt x="561" y="195"/>
                      <a:pt x="561" y="195"/>
                      <a:pt x="561" y="195"/>
                    </a:cubicBezTo>
                    <a:cubicBezTo>
                      <a:pt x="562" y="200"/>
                      <a:pt x="553" y="203"/>
                      <a:pt x="54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3" name="iṣľïḑê">
                <a:extLst>
                  <a:ext uri="{FF2B5EF4-FFF2-40B4-BE49-F238E27FC236}">
                    <a16:creationId xmlns:a16="http://schemas.microsoft.com/office/drawing/2014/main" id="{9D4E1FD6-D0AC-4877-93E7-1C73B6274A67}"/>
                  </a:ext>
                </a:extLst>
              </p:cNvPr>
              <p:cNvSpPr/>
              <p:nvPr/>
            </p:nvSpPr>
            <p:spPr bwMode="auto">
              <a:xfrm>
                <a:off x="6776129" y="4670434"/>
                <a:ext cx="184461" cy="65636"/>
              </a:xfrm>
              <a:custGeom>
                <a:avLst/>
                <a:gdLst>
                  <a:gd name="T0" fmla="*/ 553 w 574"/>
                  <a:gd name="T1" fmla="*/ 203 h 203"/>
                  <a:gd name="T2" fmla="*/ 63 w 574"/>
                  <a:gd name="T3" fmla="*/ 203 h 203"/>
                  <a:gd name="T4" fmla="*/ 39 w 574"/>
                  <a:gd name="T5" fmla="*/ 195 h 203"/>
                  <a:gd name="T6" fmla="*/ 1 w 574"/>
                  <a:gd name="T7" fmla="*/ 8 h 203"/>
                  <a:gd name="T8" fmla="*/ 21 w 574"/>
                  <a:gd name="T9" fmla="*/ 0 h 203"/>
                  <a:gd name="T10" fmla="*/ 502 w 574"/>
                  <a:gd name="T11" fmla="*/ 0 h 203"/>
                  <a:gd name="T12" fmla="*/ 526 w 574"/>
                  <a:gd name="T13" fmla="*/ 8 h 203"/>
                  <a:gd name="T14" fmla="*/ 572 w 574"/>
                  <a:gd name="T15" fmla="*/ 195 h 203"/>
                  <a:gd name="T16" fmla="*/ 553 w 57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203">
                    <a:moveTo>
                      <a:pt x="553" y="203"/>
                    </a:moveTo>
                    <a:cubicBezTo>
                      <a:pt x="63" y="203"/>
                      <a:pt x="63" y="203"/>
                      <a:pt x="63" y="203"/>
                    </a:cubicBezTo>
                    <a:cubicBezTo>
                      <a:pt x="51" y="203"/>
                      <a:pt x="40" y="200"/>
                      <a:pt x="39" y="195"/>
                    </a:cubicBezTo>
                    <a:cubicBezTo>
                      <a:pt x="1" y="8"/>
                      <a:pt x="1" y="8"/>
                      <a:pt x="1" y="8"/>
                    </a:cubicBezTo>
                    <a:cubicBezTo>
                      <a:pt x="0" y="4"/>
                      <a:pt x="9" y="0"/>
                      <a:pt x="21" y="0"/>
                    </a:cubicBezTo>
                    <a:cubicBezTo>
                      <a:pt x="502" y="0"/>
                      <a:pt x="502" y="0"/>
                      <a:pt x="502" y="0"/>
                    </a:cubicBezTo>
                    <a:cubicBezTo>
                      <a:pt x="514" y="0"/>
                      <a:pt x="524" y="4"/>
                      <a:pt x="526" y="8"/>
                    </a:cubicBezTo>
                    <a:cubicBezTo>
                      <a:pt x="572" y="195"/>
                      <a:pt x="572" y="195"/>
                      <a:pt x="572" y="195"/>
                    </a:cubicBezTo>
                    <a:cubicBezTo>
                      <a:pt x="574" y="200"/>
                      <a:pt x="565" y="203"/>
                      <a:pt x="553"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4" name="íšlíḋé">
                <a:extLst>
                  <a:ext uri="{FF2B5EF4-FFF2-40B4-BE49-F238E27FC236}">
                    <a16:creationId xmlns:a16="http://schemas.microsoft.com/office/drawing/2014/main" id="{32C83998-F720-453B-B9BC-224DD5EB4101}"/>
                  </a:ext>
                </a:extLst>
              </p:cNvPr>
              <p:cNvSpPr/>
              <p:nvPr/>
            </p:nvSpPr>
            <p:spPr bwMode="auto">
              <a:xfrm>
                <a:off x="6975301" y="4670434"/>
                <a:ext cx="186724" cy="65636"/>
              </a:xfrm>
              <a:custGeom>
                <a:avLst/>
                <a:gdLst>
                  <a:gd name="T0" fmla="*/ 563 w 584"/>
                  <a:gd name="T1" fmla="*/ 203 h 203"/>
                  <a:gd name="T2" fmla="*/ 74 w 584"/>
                  <a:gd name="T3" fmla="*/ 203 h 203"/>
                  <a:gd name="T4" fmla="*/ 50 w 584"/>
                  <a:gd name="T5" fmla="*/ 195 h 203"/>
                  <a:gd name="T6" fmla="*/ 1 w 584"/>
                  <a:gd name="T7" fmla="*/ 8 h 203"/>
                  <a:gd name="T8" fmla="*/ 20 w 584"/>
                  <a:gd name="T9" fmla="*/ 0 h 203"/>
                  <a:gd name="T10" fmla="*/ 501 w 584"/>
                  <a:gd name="T11" fmla="*/ 0 h 203"/>
                  <a:gd name="T12" fmla="*/ 525 w 584"/>
                  <a:gd name="T13" fmla="*/ 8 h 203"/>
                  <a:gd name="T14" fmla="*/ 583 w 584"/>
                  <a:gd name="T15" fmla="*/ 195 h 203"/>
                  <a:gd name="T16" fmla="*/ 563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63" y="203"/>
                    </a:moveTo>
                    <a:cubicBezTo>
                      <a:pt x="74" y="203"/>
                      <a:pt x="74" y="203"/>
                      <a:pt x="74" y="203"/>
                    </a:cubicBezTo>
                    <a:cubicBezTo>
                      <a:pt x="62" y="203"/>
                      <a:pt x="51" y="200"/>
                      <a:pt x="50" y="195"/>
                    </a:cubicBezTo>
                    <a:cubicBezTo>
                      <a:pt x="1" y="8"/>
                      <a:pt x="1" y="8"/>
                      <a:pt x="1" y="8"/>
                    </a:cubicBezTo>
                    <a:cubicBezTo>
                      <a:pt x="0" y="4"/>
                      <a:pt x="8" y="0"/>
                      <a:pt x="20" y="0"/>
                    </a:cubicBezTo>
                    <a:cubicBezTo>
                      <a:pt x="501" y="0"/>
                      <a:pt x="501" y="0"/>
                      <a:pt x="501" y="0"/>
                    </a:cubicBezTo>
                    <a:cubicBezTo>
                      <a:pt x="513" y="0"/>
                      <a:pt x="524" y="4"/>
                      <a:pt x="525" y="8"/>
                    </a:cubicBezTo>
                    <a:cubicBezTo>
                      <a:pt x="583" y="195"/>
                      <a:pt x="583" y="195"/>
                      <a:pt x="583" y="195"/>
                    </a:cubicBezTo>
                    <a:cubicBezTo>
                      <a:pt x="584" y="200"/>
                      <a:pt x="576" y="203"/>
                      <a:pt x="563"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5" name="îŝḻïdè">
                <a:extLst>
                  <a:ext uri="{FF2B5EF4-FFF2-40B4-BE49-F238E27FC236}">
                    <a16:creationId xmlns:a16="http://schemas.microsoft.com/office/drawing/2014/main" id="{B23FB444-1599-4A48-AC67-99478D918077}"/>
                  </a:ext>
                </a:extLst>
              </p:cNvPr>
              <p:cNvSpPr/>
              <p:nvPr/>
            </p:nvSpPr>
            <p:spPr bwMode="auto">
              <a:xfrm>
                <a:off x="6896085" y="4746256"/>
                <a:ext cx="190119" cy="67900"/>
              </a:xfrm>
              <a:custGeom>
                <a:avLst/>
                <a:gdLst>
                  <a:gd name="T0" fmla="*/ 571 w 592"/>
                  <a:gd name="T1" fmla="*/ 213 h 213"/>
                  <a:gd name="T2" fmla="*/ 71 w 592"/>
                  <a:gd name="T3" fmla="*/ 213 h 213"/>
                  <a:gd name="T4" fmla="*/ 46 w 592"/>
                  <a:gd name="T5" fmla="*/ 204 h 213"/>
                  <a:gd name="T6" fmla="*/ 1 w 592"/>
                  <a:gd name="T7" fmla="*/ 9 h 213"/>
                  <a:gd name="T8" fmla="*/ 21 w 592"/>
                  <a:gd name="T9" fmla="*/ 0 h 213"/>
                  <a:gd name="T10" fmla="*/ 512 w 592"/>
                  <a:gd name="T11" fmla="*/ 0 h 213"/>
                  <a:gd name="T12" fmla="*/ 536 w 592"/>
                  <a:gd name="T13" fmla="*/ 9 h 213"/>
                  <a:gd name="T14" fmla="*/ 591 w 592"/>
                  <a:gd name="T15" fmla="*/ 204 h 213"/>
                  <a:gd name="T16" fmla="*/ 571 w 59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13">
                    <a:moveTo>
                      <a:pt x="571" y="213"/>
                    </a:moveTo>
                    <a:cubicBezTo>
                      <a:pt x="71" y="213"/>
                      <a:pt x="71" y="213"/>
                      <a:pt x="71" y="213"/>
                    </a:cubicBezTo>
                    <a:cubicBezTo>
                      <a:pt x="58" y="213"/>
                      <a:pt x="47" y="209"/>
                      <a:pt x="46" y="204"/>
                    </a:cubicBezTo>
                    <a:cubicBezTo>
                      <a:pt x="1" y="9"/>
                      <a:pt x="1" y="9"/>
                      <a:pt x="1" y="9"/>
                    </a:cubicBezTo>
                    <a:cubicBezTo>
                      <a:pt x="0" y="4"/>
                      <a:pt x="9" y="0"/>
                      <a:pt x="21" y="0"/>
                    </a:cubicBezTo>
                    <a:cubicBezTo>
                      <a:pt x="512" y="0"/>
                      <a:pt x="512" y="0"/>
                      <a:pt x="512" y="0"/>
                    </a:cubicBezTo>
                    <a:cubicBezTo>
                      <a:pt x="524" y="0"/>
                      <a:pt x="535" y="4"/>
                      <a:pt x="536" y="9"/>
                    </a:cubicBezTo>
                    <a:cubicBezTo>
                      <a:pt x="591" y="204"/>
                      <a:pt x="591" y="204"/>
                      <a:pt x="591" y="204"/>
                    </a:cubicBezTo>
                    <a:cubicBezTo>
                      <a:pt x="592" y="209"/>
                      <a:pt x="583" y="213"/>
                      <a:pt x="57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6" name="îšlïḑé">
                <a:extLst>
                  <a:ext uri="{FF2B5EF4-FFF2-40B4-BE49-F238E27FC236}">
                    <a16:creationId xmlns:a16="http://schemas.microsoft.com/office/drawing/2014/main" id="{F5FC01B4-D079-40F0-8FEB-21260EFA1CF6}"/>
                  </a:ext>
                </a:extLst>
              </p:cNvPr>
              <p:cNvSpPr/>
              <p:nvPr/>
            </p:nvSpPr>
            <p:spPr bwMode="auto">
              <a:xfrm>
                <a:off x="7181264" y="4670434"/>
                <a:ext cx="342894" cy="65636"/>
              </a:xfrm>
              <a:custGeom>
                <a:avLst/>
                <a:gdLst>
                  <a:gd name="T0" fmla="*/ 1039 w 1067"/>
                  <a:gd name="T1" fmla="*/ 203 h 203"/>
                  <a:gd name="T2" fmla="*/ 93 w 1067"/>
                  <a:gd name="T3" fmla="*/ 203 h 203"/>
                  <a:gd name="T4" fmla="*/ 59 w 1067"/>
                  <a:gd name="T5" fmla="*/ 192 h 203"/>
                  <a:gd name="T6" fmla="*/ 2 w 1067"/>
                  <a:gd name="T7" fmla="*/ 11 h 203"/>
                  <a:gd name="T8" fmla="*/ 28 w 1067"/>
                  <a:gd name="T9" fmla="*/ 0 h 203"/>
                  <a:gd name="T10" fmla="*/ 956 w 1067"/>
                  <a:gd name="T11" fmla="*/ 0 h 203"/>
                  <a:gd name="T12" fmla="*/ 991 w 1067"/>
                  <a:gd name="T13" fmla="*/ 11 h 203"/>
                  <a:gd name="T14" fmla="*/ 1064 w 1067"/>
                  <a:gd name="T15" fmla="*/ 192 h 203"/>
                  <a:gd name="T16" fmla="*/ 1039 w 106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03">
                    <a:moveTo>
                      <a:pt x="1039" y="203"/>
                    </a:moveTo>
                    <a:cubicBezTo>
                      <a:pt x="93" y="203"/>
                      <a:pt x="93" y="203"/>
                      <a:pt x="93" y="203"/>
                    </a:cubicBezTo>
                    <a:cubicBezTo>
                      <a:pt x="77" y="203"/>
                      <a:pt x="61" y="198"/>
                      <a:pt x="59" y="192"/>
                    </a:cubicBezTo>
                    <a:cubicBezTo>
                      <a:pt x="2" y="11"/>
                      <a:pt x="2" y="11"/>
                      <a:pt x="2" y="11"/>
                    </a:cubicBezTo>
                    <a:cubicBezTo>
                      <a:pt x="0" y="5"/>
                      <a:pt x="12" y="0"/>
                      <a:pt x="28" y="0"/>
                    </a:cubicBezTo>
                    <a:cubicBezTo>
                      <a:pt x="956" y="0"/>
                      <a:pt x="956" y="0"/>
                      <a:pt x="956" y="0"/>
                    </a:cubicBezTo>
                    <a:cubicBezTo>
                      <a:pt x="973" y="0"/>
                      <a:pt x="988" y="5"/>
                      <a:pt x="991" y="11"/>
                    </a:cubicBezTo>
                    <a:cubicBezTo>
                      <a:pt x="1064" y="192"/>
                      <a:pt x="1064" y="192"/>
                      <a:pt x="1064" y="192"/>
                    </a:cubicBezTo>
                    <a:cubicBezTo>
                      <a:pt x="1067" y="198"/>
                      <a:pt x="1056" y="203"/>
                      <a:pt x="1039"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7" name="iṩḷíḓê">
                <a:extLst>
                  <a:ext uri="{FF2B5EF4-FFF2-40B4-BE49-F238E27FC236}">
                    <a16:creationId xmlns:a16="http://schemas.microsoft.com/office/drawing/2014/main" id="{DFD8FC3E-1332-451B-AA51-B2D96DEC90CA}"/>
                  </a:ext>
                </a:extLst>
              </p:cNvPr>
              <p:cNvSpPr/>
              <p:nvPr/>
            </p:nvSpPr>
            <p:spPr bwMode="auto">
              <a:xfrm>
                <a:off x="7099784" y="4746256"/>
                <a:ext cx="456060" cy="67900"/>
              </a:xfrm>
              <a:custGeom>
                <a:avLst/>
                <a:gdLst>
                  <a:gd name="T0" fmla="*/ 1391 w 1424"/>
                  <a:gd name="T1" fmla="*/ 213 h 213"/>
                  <a:gd name="T2" fmla="*/ 95 w 1424"/>
                  <a:gd name="T3" fmla="*/ 213 h 213"/>
                  <a:gd name="T4" fmla="*/ 55 w 1424"/>
                  <a:gd name="T5" fmla="*/ 199 h 213"/>
                  <a:gd name="T6" fmla="*/ 2 w 1424"/>
                  <a:gd name="T7" fmla="*/ 14 h 213"/>
                  <a:gd name="T8" fmla="*/ 33 w 1424"/>
                  <a:gd name="T9" fmla="*/ 0 h 213"/>
                  <a:gd name="T10" fmla="*/ 1305 w 1424"/>
                  <a:gd name="T11" fmla="*/ 0 h 213"/>
                  <a:gd name="T12" fmla="*/ 1345 w 1424"/>
                  <a:gd name="T13" fmla="*/ 14 h 213"/>
                  <a:gd name="T14" fmla="*/ 1421 w 1424"/>
                  <a:gd name="T15" fmla="*/ 199 h 213"/>
                  <a:gd name="T16" fmla="*/ 1391 w 1424"/>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213">
                    <a:moveTo>
                      <a:pt x="1391" y="213"/>
                    </a:moveTo>
                    <a:cubicBezTo>
                      <a:pt x="95" y="213"/>
                      <a:pt x="95" y="213"/>
                      <a:pt x="95" y="213"/>
                    </a:cubicBezTo>
                    <a:cubicBezTo>
                      <a:pt x="75" y="213"/>
                      <a:pt x="58" y="206"/>
                      <a:pt x="55" y="199"/>
                    </a:cubicBezTo>
                    <a:cubicBezTo>
                      <a:pt x="2" y="14"/>
                      <a:pt x="2" y="14"/>
                      <a:pt x="2" y="14"/>
                    </a:cubicBezTo>
                    <a:cubicBezTo>
                      <a:pt x="0" y="6"/>
                      <a:pt x="14" y="0"/>
                      <a:pt x="33" y="0"/>
                    </a:cubicBezTo>
                    <a:cubicBezTo>
                      <a:pt x="1305" y="0"/>
                      <a:pt x="1305" y="0"/>
                      <a:pt x="1305" y="0"/>
                    </a:cubicBezTo>
                    <a:cubicBezTo>
                      <a:pt x="1324" y="0"/>
                      <a:pt x="1342" y="6"/>
                      <a:pt x="1345" y="14"/>
                    </a:cubicBezTo>
                    <a:cubicBezTo>
                      <a:pt x="1421" y="199"/>
                      <a:pt x="1421" y="199"/>
                      <a:pt x="1421" y="199"/>
                    </a:cubicBezTo>
                    <a:cubicBezTo>
                      <a:pt x="1424" y="206"/>
                      <a:pt x="1410" y="213"/>
                      <a:pt x="139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8" name="íṡľïḑê">
                <a:extLst>
                  <a:ext uri="{FF2B5EF4-FFF2-40B4-BE49-F238E27FC236}">
                    <a16:creationId xmlns:a16="http://schemas.microsoft.com/office/drawing/2014/main" id="{DF8E15CC-7832-4552-8AC6-AF1ADA1E89B2}"/>
                  </a:ext>
                </a:extLst>
              </p:cNvPr>
              <p:cNvSpPr/>
              <p:nvPr/>
            </p:nvSpPr>
            <p:spPr bwMode="auto">
              <a:xfrm>
                <a:off x="4597680" y="4670434"/>
                <a:ext cx="345157" cy="65636"/>
              </a:xfrm>
              <a:custGeom>
                <a:avLst/>
                <a:gdLst>
                  <a:gd name="T0" fmla="*/ 984 w 1077"/>
                  <a:gd name="T1" fmla="*/ 203 h 203"/>
                  <a:gd name="T2" fmla="*/ 29 w 1077"/>
                  <a:gd name="T3" fmla="*/ 203 h 203"/>
                  <a:gd name="T4" fmla="*/ 3 w 1077"/>
                  <a:gd name="T5" fmla="*/ 192 h 203"/>
                  <a:gd name="T6" fmla="*/ 76 w 1077"/>
                  <a:gd name="T7" fmla="*/ 11 h 203"/>
                  <a:gd name="T8" fmla="*/ 111 w 1077"/>
                  <a:gd name="T9" fmla="*/ 0 h 203"/>
                  <a:gd name="T10" fmla="*/ 1049 w 1077"/>
                  <a:gd name="T11" fmla="*/ 0 h 203"/>
                  <a:gd name="T12" fmla="*/ 1075 w 1077"/>
                  <a:gd name="T13" fmla="*/ 11 h 203"/>
                  <a:gd name="T14" fmla="*/ 1018 w 1077"/>
                  <a:gd name="T15" fmla="*/ 192 h 203"/>
                  <a:gd name="T16" fmla="*/ 984 w 107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203">
                    <a:moveTo>
                      <a:pt x="984" y="203"/>
                    </a:moveTo>
                    <a:cubicBezTo>
                      <a:pt x="29" y="203"/>
                      <a:pt x="29" y="203"/>
                      <a:pt x="29" y="203"/>
                    </a:cubicBezTo>
                    <a:cubicBezTo>
                      <a:pt x="12" y="203"/>
                      <a:pt x="0" y="198"/>
                      <a:pt x="3" y="192"/>
                    </a:cubicBezTo>
                    <a:cubicBezTo>
                      <a:pt x="76" y="11"/>
                      <a:pt x="76" y="11"/>
                      <a:pt x="76" y="11"/>
                    </a:cubicBezTo>
                    <a:cubicBezTo>
                      <a:pt x="79" y="5"/>
                      <a:pt x="94" y="0"/>
                      <a:pt x="111" y="0"/>
                    </a:cubicBezTo>
                    <a:cubicBezTo>
                      <a:pt x="1049" y="0"/>
                      <a:pt x="1049" y="0"/>
                      <a:pt x="1049" y="0"/>
                    </a:cubicBezTo>
                    <a:cubicBezTo>
                      <a:pt x="1065" y="0"/>
                      <a:pt x="1077" y="5"/>
                      <a:pt x="1075" y="11"/>
                    </a:cubicBezTo>
                    <a:cubicBezTo>
                      <a:pt x="1018" y="192"/>
                      <a:pt x="1018" y="192"/>
                      <a:pt x="1018" y="192"/>
                    </a:cubicBezTo>
                    <a:cubicBezTo>
                      <a:pt x="1016" y="198"/>
                      <a:pt x="1001" y="203"/>
                      <a:pt x="984"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9" name="iŝľïḓé">
                <a:extLst>
                  <a:ext uri="{FF2B5EF4-FFF2-40B4-BE49-F238E27FC236}">
                    <a16:creationId xmlns:a16="http://schemas.microsoft.com/office/drawing/2014/main" id="{80253855-27EC-4877-9D39-514D451786DB}"/>
                  </a:ext>
                </a:extLst>
              </p:cNvPr>
              <p:cNvSpPr/>
              <p:nvPr/>
            </p:nvSpPr>
            <p:spPr bwMode="auto">
              <a:xfrm>
                <a:off x="4562599" y="4746256"/>
                <a:ext cx="462850" cy="67900"/>
              </a:xfrm>
              <a:custGeom>
                <a:avLst/>
                <a:gdLst>
                  <a:gd name="T0" fmla="*/ 1347 w 1442"/>
                  <a:gd name="T1" fmla="*/ 213 h 213"/>
                  <a:gd name="T2" fmla="*/ 33 w 1442"/>
                  <a:gd name="T3" fmla="*/ 213 h 213"/>
                  <a:gd name="T4" fmla="*/ 3 w 1442"/>
                  <a:gd name="T5" fmla="*/ 198 h 213"/>
                  <a:gd name="T6" fmla="*/ 78 w 1442"/>
                  <a:gd name="T7" fmla="*/ 14 h 213"/>
                  <a:gd name="T8" fmla="*/ 119 w 1442"/>
                  <a:gd name="T9" fmla="*/ 0 h 213"/>
                  <a:gd name="T10" fmla="*/ 1409 w 1442"/>
                  <a:gd name="T11" fmla="*/ 0 h 213"/>
                  <a:gd name="T12" fmla="*/ 1440 w 1442"/>
                  <a:gd name="T13" fmla="*/ 14 h 213"/>
                  <a:gd name="T14" fmla="*/ 1387 w 1442"/>
                  <a:gd name="T15" fmla="*/ 198 h 213"/>
                  <a:gd name="T16" fmla="*/ 1347 w 144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2" h="213">
                    <a:moveTo>
                      <a:pt x="1347" y="213"/>
                    </a:moveTo>
                    <a:cubicBezTo>
                      <a:pt x="33" y="213"/>
                      <a:pt x="33" y="213"/>
                      <a:pt x="33" y="213"/>
                    </a:cubicBezTo>
                    <a:cubicBezTo>
                      <a:pt x="13" y="213"/>
                      <a:pt x="0" y="206"/>
                      <a:pt x="3" y="198"/>
                    </a:cubicBezTo>
                    <a:cubicBezTo>
                      <a:pt x="78" y="14"/>
                      <a:pt x="78" y="14"/>
                      <a:pt x="78" y="14"/>
                    </a:cubicBezTo>
                    <a:cubicBezTo>
                      <a:pt x="81" y="6"/>
                      <a:pt x="99" y="0"/>
                      <a:pt x="119" y="0"/>
                    </a:cubicBezTo>
                    <a:cubicBezTo>
                      <a:pt x="1409" y="0"/>
                      <a:pt x="1409" y="0"/>
                      <a:pt x="1409" y="0"/>
                    </a:cubicBezTo>
                    <a:cubicBezTo>
                      <a:pt x="1428" y="0"/>
                      <a:pt x="1442" y="6"/>
                      <a:pt x="1440" y="14"/>
                    </a:cubicBezTo>
                    <a:cubicBezTo>
                      <a:pt x="1387" y="198"/>
                      <a:pt x="1387" y="198"/>
                      <a:pt x="1387" y="198"/>
                    </a:cubicBezTo>
                    <a:cubicBezTo>
                      <a:pt x="1385" y="206"/>
                      <a:pt x="1367" y="213"/>
                      <a:pt x="1347"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0" name="ïśḻiḓé">
                <a:extLst>
                  <a:ext uri="{FF2B5EF4-FFF2-40B4-BE49-F238E27FC236}">
                    <a16:creationId xmlns:a16="http://schemas.microsoft.com/office/drawing/2014/main" id="{33C3BF38-7ECB-4F60-8A5B-E97669C4F136}"/>
                  </a:ext>
                </a:extLst>
              </p:cNvPr>
              <p:cNvSpPr/>
              <p:nvPr/>
            </p:nvSpPr>
            <p:spPr bwMode="auto">
              <a:xfrm>
                <a:off x="5131824" y="4598008"/>
                <a:ext cx="181066" cy="63373"/>
              </a:xfrm>
              <a:custGeom>
                <a:avLst/>
                <a:gdLst>
                  <a:gd name="T0" fmla="*/ 500 w 563"/>
                  <a:gd name="T1" fmla="*/ 196 h 196"/>
                  <a:gd name="T2" fmla="*/ 21 w 563"/>
                  <a:gd name="T3" fmla="*/ 196 h 196"/>
                  <a:gd name="T4" fmla="*/ 1 w 563"/>
                  <a:gd name="T5" fmla="*/ 187 h 196"/>
                  <a:gd name="T6" fmla="*/ 48 w 563"/>
                  <a:gd name="T7" fmla="*/ 8 h 196"/>
                  <a:gd name="T8" fmla="*/ 72 w 563"/>
                  <a:gd name="T9" fmla="*/ 0 h 196"/>
                  <a:gd name="T10" fmla="*/ 542 w 563"/>
                  <a:gd name="T11" fmla="*/ 0 h 196"/>
                  <a:gd name="T12" fmla="*/ 562 w 563"/>
                  <a:gd name="T13" fmla="*/ 8 h 196"/>
                  <a:gd name="T14" fmla="*/ 524 w 563"/>
                  <a:gd name="T15" fmla="*/ 187 h 196"/>
                  <a:gd name="T16" fmla="*/ 500 w 56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196">
                    <a:moveTo>
                      <a:pt x="500" y="196"/>
                    </a:moveTo>
                    <a:cubicBezTo>
                      <a:pt x="21" y="196"/>
                      <a:pt x="21" y="196"/>
                      <a:pt x="21" y="196"/>
                    </a:cubicBezTo>
                    <a:cubicBezTo>
                      <a:pt x="9" y="196"/>
                      <a:pt x="0" y="192"/>
                      <a:pt x="1" y="187"/>
                    </a:cubicBezTo>
                    <a:cubicBezTo>
                      <a:pt x="48" y="8"/>
                      <a:pt x="48" y="8"/>
                      <a:pt x="48" y="8"/>
                    </a:cubicBezTo>
                    <a:cubicBezTo>
                      <a:pt x="49" y="4"/>
                      <a:pt x="60" y="0"/>
                      <a:pt x="72" y="0"/>
                    </a:cubicBezTo>
                    <a:cubicBezTo>
                      <a:pt x="542" y="0"/>
                      <a:pt x="542" y="0"/>
                      <a:pt x="542" y="0"/>
                    </a:cubicBezTo>
                    <a:cubicBezTo>
                      <a:pt x="554" y="0"/>
                      <a:pt x="563" y="4"/>
                      <a:pt x="562"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1" name="îṧliḓe">
                <a:extLst>
                  <a:ext uri="{FF2B5EF4-FFF2-40B4-BE49-F238E27FC236}">
                    <a16:creationId xmlns:a16="http://schemas.microsoft.com/office/drawing/2014/main" id="{6D7FBD0F-66CF-4F80-ACFA-F2D9E7A9F5A2}"/>
                  </a:ext>
                </a:extLst>
              </p:cNvPr>
              <p:cNvSpPr/>
              <p:nvPr/>
            </p:nvSpPr>
            <p:spPr bwMode="auto">
              <a:xfrm>
                <a:off x="5330997" y="4598008"/>
                <a:ext cx="177671" cy="63373"/>
              </a:xfrm>
              <a:custGeom>
                <a:avLst/>
                <a:gdLst>
                  <a:gd name="T0" fmla="*/ 500 w 552"/>
                  <a:gd name="T1" fmla="*/ 196 h 196"/>
                  <a:gd name="T2" fmla="*/ 21 w 552"/>
                  <a:gd name="T3" fmla="*/ 196 h 196"/>
                  <a:gd name="T4" fmla="*/ 1 w 552"/>
                  <a:gd name="T5" fmla="*/ 187 h 196"/>
                  <a:gd name="T6" fmla="*/ 38 w 552"/>
                  <a:gd name="T7" fmla="*/ 8 h 196"/>
                  <a:gd name="T8" fmla="*/ 61 w 552"/>
                  <a:gd name="T9" fmla="*/ 0 h 196"/>
                  <a:gd name="T10" fmla="*/ 532 w 552"/>
                  <a:gd name="T11" fmla="*/ 0 h 196"/>
                  <a:gd name="T12" fmla="*/ 552 w 552"/>
                  <a:gd name="T13" fmla="*/ 8 h 196"/>
                  <a:gd name="T14" fmla="*/ 523 w 552"/>
                  <a:gd name="T15" fmla="*/ 187 h 196"/>
                  <a:gd name="T16" fmla="*/ 500 w 55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96">
                    <a:moveTo>
                      <a:pt x="500" y="196"/>
                    </a:moveTo>
                    <a:cubicBezTo>
                      <a:pt x="21" y="196"/>
                      <a:pt x="21" y="196"/>
                      <a:pt x="21" y="196"/>
                    </a:cubicBezTo>
                    <a:cubicBezTo>
                      <a:pt x="9" y="196"/>
                      <a:pt x="0" y="192"/>
                      <a:pt x="1" y="187"/>
                    </a:cubicBezTo>
                    <a:cubicBezTo>
                      <a:pt x="38" y="8"/>
                      <a:pt x="38" y="8"/>
                      <a:pt x="38" y="8"/>
                    </a:cubicBezTo>
                    <a:cubicBezTo>
                      <a:pt x="39" y="4"/>
                      <a:pt x="49" y="0"/>
                      <a:pt x="61" y="0"/>
                    </a:cubicBezTo>
                    <a:cubicBezTo>
                      <a:pt x="532" y="0"/>
                      <a:pt x="532" y="0"/>
                      <a:pt x="532" y="0"/>
                    </a:cubicBezTo>
                    <a:cubicBezTo>
                      <a:pt x="543" y="0"/>
                      <a:pt x="552" y="4"/>
                      <a:pt x="552" y="8"/>
                    </a:cubicBezTo>
                    <a:cubicBezTo>
                      <a:pt x="523" y="187"/>
                      <a:pt x="523" y="187"/>
                      <a:pt x="523"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2" name="íśḻîḓe">
                <a:extLst>
                  <a:ext uri="{FF2B5EF4-FFF2-40B4-BE49-F238E27FC236}">
                    <a16:creationId xmlns:a16="http://schemas.microsoft.com/office/drawing/2014/main" id="{19063A41-084B-421F-8043-110F6C38D5A8}"/>
                  </a:ext>
                </a:extLst>
              </p:cNvPr>
              <p:cNvSpPr/>
              <p:nvPr/>
            </p:nvSpPr>
            <p:spPr bwMode="auto">
              <a:xfrm>
                <a:off x="5532433" y="4598008"/>
                <a:ext cx="173145" cy="63373"/>
              </a:xfrm>
              <a:custGeom>
                <a:avLst/>
                <a:gdLst>
                  <a:gd name="T0" fmla="*/ 500 w 541"/>
                  <a:gd name="T1" fmla="*/ 196 h 196"/>
                  <a:gd name="T2" fmla="*/ 21 w 541"/>
                  <a:gd name="T3" fmla="*/ 196 h 196"/>
                  <a:gd name="T4" fmla="*/ 1 w 541"/>
                  <a:gd name="T5" fmla="*/ 187 h 196"/>
                  <a:gd name="T6" fmla="*/ 27 w 541"/>
                  <a:gd name="T7" fmla="*/ 8 h 196"/>
                  <a:gd name="T8" fmla="*/ 50 w 541"/>
                  <a:gd name="T9" fmla="*/ 0 h 196"/>
                  <a:gd name="T10" fmla="*/ 520 w 541"/>
                  <a:gd name="T11" fmla="*/ 0 h 196"/>
                  <a:gd name="T12" fmla="*/ 541 w 541"/>
                  <a:gd name="T13" fmla="*/ 8 h 196"/>
                  <a:gd name="T14" fmla="*/ 523 w 541"/>
                  <a:gd name="T15" fmla="*/ 187 h 196"/>
                  <a:gd name="T16" fmla="*/ 500 w 54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96">
                    <a:moveTo>
                      <a:pt x="500" y="196"/>
                    </a:moveTo>
                    <a:cubicBezTo>
                      <a:pt x="21" y="196"/>
                      <a:pt x="21" y="196"/>
                      <a:pt x="21" y="196"/>
                    </a:cubicBezTo>
                    <a:cubicBezTo>
                      <a:pt x="9" y="196"/>
                      <a:pt x="0" y="192"/>
                      <a:pt x="1" y="187"/>
                    </a:cubicBezTo>
                    <a:cubicBezTo>
                      <a:pt x="27" y="8"/>
                      <a:pt x="27" y="8"/>
                      <a:pt x="27" y="8"/>
                    </a:cubicBezTo>
                    <a:cubicBezTo>
                      <a:pt x="28" y="4"/>
                      <a:pt x="38" y="0"/>
                      <a:pt x="50" y="0"/>
                    </a:cubicBezTo>
                    <a:cubicBezTo>
                      <a:pt x="520" y="0"/>
                      <a:pt x="520" y="0"/>
                      <a:pt x="520" y="0"/>
                    </a:cubicBezTo>
                    <a:cubicBezTo>
                      <a:pt x="532" y="0"/>
                      <a:pt x="541" y="4"/>
                      <a:pt x="541" y="8"/>
                    </a:cubicBezTo>
                    <a:cubicBezTo>
                      <a:pt x="523" y="187"/>
                      <a:pt x="523" y="187"/>
                      <a:pt x="523"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3" name="iš1iďê">
                <a:extLst>
                  <a:ext uri="{FF2B5EF4-FFF2-40B4-BE49-F238E27FC236}">
                    <a16:creationId xmlns:a16="http://schemas.microsoft.com/office/drawing/2014/main" id="{3C4923D4-FFF3-4D0C-97F6-9428E3E7D99F}"/>
                  </a:ext>
                </a:extLst>
              </p:cNvPr>
              <p:cNvSpPr/>
              <p:nvPr/>
            </p:nvSpPr>
            <p:spPr bwMode="auto">
              <a:xfrm>
                <a:off x="5732737" y="4598008"/>
                <a:ext cx="169749" cy="63373"/>
              </a:xfrm>
              <a:custGeom>
                <a:avLst/>
                <a:gdLst>
                  <a:gd name="T0" fmla="*/ 500 w 530"/>
                  <a:gd name="T1" fmla="*/ 196 h 196"/>
                  <a:gd name="T2" fmla="*/ 21 w 530"/>
                  <a:gd name="T3" fmla="*/ 196 h 196"/>
                  <a:gd name="T4" fmla="*/ 0 w 530"/>
                  <a:gd name="T5" fmla="*/ 187 h 196"/>
                  <a:gd name="T6" fmla="*/ 17 w 530"/>
                  <a:gd name="T7" fmla="*/ 8 h 196"/>
                  <a:gd name="T8" fmla="*/ 39 w 530"/>
                  <a:gd name="T9" fmla="*/ 0 h 196"/>
                  <a:gd name="T10" fmla="*/ 509 w 530"/>
                  <a:gd name="T11" fmla="*/ 0 h 196"/>
                  <a:gd name="T12" fmla="*/ 530 w 530"/>
                  <a:gd name="T13" fmla="*/ 8 h 196"/>
                  <a:gd name="T14" fmla="*/ 522 w 530"/>
                  <a:gd name="T15" fmla="*/ 187 h 196"/>
                  <a:gd name="T16" fmla="*/ 500 w 530"/>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196">
                    <a:moveTo>
                      <a:pt x="500" y="196"/>
                    </a:moveTo>
                    <a:cubicBezTo>
                      <a:pt x="21" y="196"/>
                      <a:pt x="21" y="196"/>
                      <a:pt x="21" y="196"/>
                    </a:cubicBezTo>
                    <a:cubicBezTo>
                      <a:pt x="9" y="196"/>
                      <a:pt x="0" y="192"/>
                      <a:pt x="0" y="187"/>
                    </a:cubicBezTo>
                    <a:cubicBezTo>
                      <a:pt x="17" y="8"/>
                      <a:pt x="17" y="8"/>
                      <a:pt x="17" y="8"/>
                    </a:cubicBezTo>
                    <a:cubicBezTo>
                      <a:pt x="17" y="4"/>
                      <a:pt x="27" y="0"/>
                      <a:pt x="39" y="0"/>
                    </a:cubicBezTo>
                    <a:cubicBezTo>
                      <a:pt x="509" y="0"/>
                      <a:pt x="509" y="0"/>
                      <a:pt x="509" y="0"/>
                    </a:cubicBezTo>
                    <a:cubicBezTo>
                      <a:pt x="521" y="0"/>
                      <a:pt x="530" y="4"/>
                      <a:pt x="530" y="8"/>
                    </a:cubicBezTo>
                    <a:cubicBezTo>
                      <a:pt x="522" y="187"/>
                      <a:pt x="522" y="187"/>
                      <a:pt x="522"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4" name="íṣ1ïḓè">
                <a:extLst>
                  <a:ext uri="{FF2B5EF4-FFF2-40B4-BE49-F238E27FC236}">
                    <a16:creationId xmlns:a16="http://schemas.microsoft.com/office/drawing/2014/main" id="{7FCEEC14-1798-4E29-B870-E0E0293B39B3}"/>
                  </a:ext>
                </a:extLst>
              </p:cNvPr>
              <p:cNvSpPr/>
              <p:nvPr/>
            </p:nvSpPr>
            <p:spPr bwMode="auto">
              <a:xfrm>
                <a:off x="5931909" y="4598008"/>
                <a:ext cx="167486" cy="63373"/>
              </a:xfrm>
              <a:custGeom>
                <a:avLst/>
                <a:gdLst>
                  <a:gd name="T0" fmla="*/ 501 w 522"/>
                  <a:gd name="T1" fmla="*/ 196 h 196"/>
                  <a:gd name="T2" fmla="*/ 21 w 522"/>
                  <a:gd name="T3" fmla="*/ 196 h 196"/>
                  <a:gd name="T4" fmla="*/ 0 w 522"/>
                  <a:gd name="T5" fmla="*/ 187 h 196"/>
                  <a:gd name="T6" fmla="*/ 6 w 522"/>
                  <a:gd name="T7" fmla="*/ 8 h 196"/>
                  <a:gd name="T8" fmla="*/ 28 w 522"/>
                  <a:gd name="T9" fmla="*/ 0 h 196"/>
                  <a:gd name="T10" fmla="*/ 499 w 522"/>
                  <a:gd name="T11" fmla="*/ 0 h 196"/>
                  <a:gd name="T12" fmla="*/ 520 w 522"/>
                  <a:gd name="T13" fmla="*/ 8 h 196"/>
                  <a:gd name="T14" fmla="*/ 522 w 522"/>
                  <a:gd name="T15" fmla="*/ 187 h 196"/>
                  <a:gd name="T16" fmla="*/ 501 w 52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196">
                    <a:moveTo>
                      <a:pt x="501" y="196"/>
                    </a:moveTo>
                    <a:cubicBezTo>
                      <a:pt x="21" y="196"/>
                      <a:pt x="21" y="196"/>
                      <a:pt x="21" y="196"/>
                    </a:cubicBezTo>
                    <a:cubicBezTo>
                      <a:pt x="9" y="196"/>
                      <a:pt x="0" y="192"/>
                      <a:pt x="0" y="187"/>
                    </a:cubicBezTo>
                    <a:cubicBezTo>
                      <a:pt x="6" y="8"/>
                      <a:pt x="6" y="8"/>
                      <a:pt x="6" y="8"/>
                    </a:cubicBezTo>
                    <a:cubicBezTo>
                      <a:pt x="6" y="4"/>
                      <a:pt x="16" y="0"/>
                      <a:pt x="28" y="0"/>
                    </a:cubicBezTo>
                    <a:cubicBezTo>
                      <a:pt x="499" y="0"/>
                      <a:pt x="499" y="0"/>
                      <a:pt x="499" y="0"/>
                    </a:cubicBezTo>
                    <a:cubicBezTo>
                      <a:pt x="510" y="0"/>
                      <a:pt x="520" y="4"/>
                      <a:pt x="520" y="8"/>
                    </a:cubicBezTo>
                    <a:cubicBezTo>
                      <a:pt x="522" y="187"/>
                      <a:pt x="522" y="187"/>
                      <a:pt x="522" y="187"/>
                    </a:cubicBezTo>
                    <a:cubicBezTo>
                      <a:pt x="522" y="192"/>
                      <a:pt x="513" y="196"/>
                      <a:pt x="50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5" name="iş1îďè">
                <a:extLst>
                  <a:ext uri="{FF2B5EF4-FFF2-40B4-BE49-F238E27FC236}">
                    <a16:creationId xmlns:a16="http://schemas.microsoft.com/office/drawing/2014/main" id="{773AE611-BB45-4195-B702-C228D9315C34}"/>
                  </a:ext>
                </a:extLst>
              </p:cNvPr>
              <p:cNvSpPr/>
              <p:nvPr/>
            </p:nvSpPr>
            <p:spPr bwMode="auto">
              <a:xfrm>
                <a:off x="6125423" y="4598008"/>
                <a:ext cx="168618" cy="63373"/>
              </a:xfrm>
              <a:custGeom>
                <a:avLst/>
                <a:gdLst>
                  <a:gd name="T0" fmla="*/ 505 w 526"/>
                  <a:gd name="T1" fmla="*/ 196 h 196"/>
                  <a:gd name="T2" fmla="*/ 25 w 526"/>
                  <a:gd name="T3" fmla="*/ 196 h 196"/>
                  <a:gd name="T4" fmla="*/ 4 w 526"/>
                  <a:gd name="T5" fmla="*/ 187 h 196"/>
                  <a:gd name="T6" fmla="*/ 0 w 526"/>
                  <a:gd name="T7" fmla="*/ 8 h 196"/>
                  <a:gd name="T8" fmla="*/ 21 w 526"/>
                  <a:gd name="T9" fmla="*/ 0 h 196"/>
                  <a:gd name="T10" fmla="*/ 492 w 526"/>
                  <a:gd name="T11" fmla="*/ 0 h 196"/>
                  <a:gd name="T12" fmla="*/ 514 w 526"/>
                  <a:gd name="T13" fmla="*/ 8 h 196"/>
                  <a:gd name="T14" fmla="*/ 526 w 526"/>
                  <a:gd name="T15" fmla="*/ 187 h 196"/>
                  <a:gd name="T16" fmla="*/ 505 w 526"/>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96">
                    <a:moveTo>
                      <a:pt x="505" y="196"/>
                    </a:moveTo>
                    <a:cubicBezTo>
                      <a:pt x="25" y="196"/>
                      <a:pt x="25" y="196"/>
                      <a:pt x="25" y="196"/>
                    </a:cubicBezTo>
                    <a:cubicBezTo>
                      <a:pt x="13" y="196"/>
                      <a:pt x="4" y="192"/>
                      <a:pt x="4" y="187"/>
                    </a:cubicBezTo>
                    <a:cubicBezTo>
                      <a:pt x="0" y="8"/>
                      <a:pt x="0" y="8"/>
                      <a:pt x="0" y="8"/>
                    </a:cubicBezTo>
                    <a:cubicBezTo>
                      <a:pt x="0" y="4"/>
                      <a:pt x="9" y="0"/>
                      <a:pt x="21" y="0"/>
                    </a:cubicBezTo>
                    <a:cubicBezTo>
                      <a:pt x="492" y="0"/>
                      <a:pt x="492" y="0"/>
                      <a:pt x="492" y="0"/>
                    </a:cubicBezTo>
                    <a:cubicBezTo>
                      <a:pt x="504" y="0"/>
                      <a:pt x="513" y="4"/>
                      <a:pt x="514" y="8"/>
                    </a:cubicBezTo>
                    <a:cubicBezTo>
                      <a:pt x="526" y="187"/>
                      <a:pt x="526" y="187"/>
                      <a:pt x="526" y="187"/>
                    </a:cubicBezTo>
                    <a:cubicBezTo>
                      <a:pt x="526" y="192"/>
                      <a:pt x="517" y="196"/>
                      <a:pt x="505"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6" name="îsļiďê">
                <a:extLst>
                  <a:ext uri="{FF2B5EF4-FFF2-40B4-BE49-F238E27FC236}">
                    <a16:creationId xmlns:a16="http://schemas.microsoft.com/office/drawing/2014/main" id="{92488BF2-1DC5-4C70-B8FB-CB9149692D37}"/>
                  </a:ext>
                </a:extLst>
              </p:cNvPr>
              <p:cNvSpPr/>
              <p:nvPr/>
            </p:nvSpPr>
            <p:spPr bwMode="auto">
              <a:xfrm>
                <a:off x="6323464" y="4598008"/>
                <a:ext cx="173145" cy="63373"/>
              </a:xfrm>
              <a:custGeom>
                <a:avLst/>
                <a:gdLst>
                  <a:gd name="T0" fmla="*/ 516 w 537"/>
                  <a:gd name="T1" fmla="*/ 196 h 196"/>
                  <a:gd name="T2" fmla="*/ 36 w 537"/>
                  <a:gd name="T3" fmla="*/ 196 h 196"/>
                  <a:gd name="T4" fmla="*/ 14 w 537"/>
                  <a:gd name="T5" fmla="*/ 187 h 196"/>
                  <a:gd name="T6" fmla="*/ 0 w 537"/>
                  <a:gd name="T7" fmla="*/ 8 h 196"/>
                  <a:gd name="T8" fmla="*/ 21 w 537"/>
                  <a:gd name="T9" fmla="*/ 0 h 196"/>
                  <a:gd name="T10" fmla="*/ 492 w 537"/>
                  <a:gd name="T11" fmla="*/ 0 h 196"/>
                  <a:gd name="T12" fmla="*/ 514 w 537"/>
                  <a:gd name="T13" fmla="*/ 8 h 196"/>
                  <a:gd name="T14" fmla="*/ 536 w 537"/>
                  <a:gd name="T15" fmla="*/ 187 h 196"/>
                  <a:gd name="T16" fmla="*/ 516 w 53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196">
                    <a:moveTo>
                      <a:pt x="516" y="196"/>
                    </a:moveTo>
                    <a:cubicBezTo>
                      <a:pt x="36" y="196"/>
                      <a:pt x="36" y="196"/>
                      <a:pt x="36" y="196"/>
                    </a:cubicBezTo>
                    <a:cubicBezTo>
                      <a:pt x="25" y="196"/>
                      <a:pt x="15" y="192"/>
                      <a:pt x="14" y="187"/>
                    </a:cubicBezTo>
                    <a:cubicBezTo>
                      <a:pt x="0" y="8"/>
                      <a:pt x="0" y="8"/>
                      <a:pt x="0" y="8"/>
                    </a:cubicBezTo>
                    <a:cubicBezTo>
                      <a:pt x="0" y="4"/>
                      <a:pt x="9" y="0"/>
                      <a:pt x="21" y="0"/>
                    </a:cubicBezTo>
                    <a:cubicBezTo>
                      <a:pt x="492" y="0"/>
                      <a:pt x="492" y="0"/>
                      <a:pt x="492" y="0"/>
                    </a:cubicBezTo>
                    <a:cubicBezTo>
                      <a:pt x="503" y="0"/>
                      <a:pt x="513" y="4"/>
                      <a:pt x="514" y="8"/>
                    </a:cubicBezTo>
                    <a:cubicBezTo>
                      <a:pt x="536" y="187"/>
                      <a:pt x="536" y="187"/>
                      <a:pt x="536" y="187"/>
                    </a:cubicBezTo>
                    <a:cubicBezTo>
                      <a:pt x="537" y="192"/>
                      <a:pt x="528" y="196"/>
                      <a:pt x="51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7" name="ïśļiḑè">
                <a:extLst>
                  <a:ext uri="{FF2B5EF4-FFF2-40B4-BE49-F238E27FC236}">
                    <a16:creationId xmlns:a16="http://schemas.microsoft.com/office/drawing/2014/main" id="{8B2FDACC-E7D1-4CD0-89EC-0DADE38EF7BE}"/>
                  </a:ext>
                </a:extLst>
              </p:cNvPr>
              <p:cNvSpPr/>
              <p:nvPr/>
            </p:nvSpPr>
            <p:spPr bwMode="auto">
              <a:xfrm>
                <a:off x="6520373" y="4598008"/>
                <a:ext cx="175408" cy="63373"/>
              </a:xfrm>
              <a:custGeom>
                <a:avLst/>
                <a:gdLst>
                  <a:gd name="T0" fmla="*/ 526 w 547"/>
                  <a:gd name="T1" fmla="*/ 196 h 196"/>
                  <a:gd name="T2" fmla="*/ 47 w 547"/>
                  <a:gd name="T3" fmla="*/ 196 h 196"/>
                  <a:gd name="T4" fmla="*/ 24 w 547"/>
                  <a:gd name="T5" fmla="*/ 187 h 196"/>
                  <a:gd name="T6" fmla="*/ 0 w 547"/>
                  <a:gd name="T7" fmla="*/ 8 h 196"/>
                  <a:gd name="T8" fmla="*/ 20 w 547"/>
                  <a:gd name="T9" fmla="*/ 0 h 196"/>
                  <a:gd name="T10" fmla="*/ 491 w 547"/>
                  <a:gd name="T11" fmla="*/ 0 h 196"/>
                  <a:gd name="T12" fmla="*/ 514 w 547"/>
                  <a:gd name="T13" fmla="*/ 8 h 196"/>
                  <a:gd name="T14" fmla="*/ 546 w 547"/>
                  <a:gd name="T15" fmla="*/ 187 h 196"/>
                  <a:gd name="T16" fmla="*/ 526 w 54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96">
                    <a:moveTo>
                      <a:pt x="526" y="196"/>
                    </a:moveTo>
                    <a:cubicBezTo>
                      <a:pt x="47" y="196"/>
                      <a:pt x="47" y="196"/>
                      <a:pt x="47" y="196"/>
                    </a:cubicBezTo>
                    <a:cubicBezTo>
                      <a:pt x="35" y="196"/>
                      <a:pt x="25" y="192"/>
                      <a:pt x="24" y="187"/>
                    </a:cubicBezTo>
                    <a:cubicBezTo>
                      <a:pt x="0" y="8"/>
                      <a:pt x="0" y="8"/>
                      <a:pt x="0" y="8"/>
                    </a:cubicBezTo>
                    <a:cubicBezTo>
                      <a:pt x="0" y="4"/>
                      <a:pt x="9" y="0"/>
                      <a:pt x="20" y="0"/>
                    </a:cubicBezTo>
                    <a:cubicBezTo>
                      <a:pt x="491" y="0"/>
                      <a:pt x="491" y="0"/>
                      <a:pt x="491" y="0"/>
                    </a:cubicBezTo>
                    <a:cubicBezTo>
                      <a:pt x="503" y="0"/>
                      <a:pt x="513" y="4"/>
                      <a:pt x="514" y="8"/>
                    </a:cubicBezTo>
                    <a:cubicBezTo>
                      <a:pt x="546" y="187"/>
                      <a:pt x="546" y="187"/>
                      <a:pt x="546" y="187"/>
                    </a:cubicBezTo>
                    <a:cubicBezTo>
                      <a:pt x="547" y="192"/>
                      <a:pt x="538" y="196"/>
                      <a:pt x="52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8" name="ïṩ1íḓê">
                <a:extLst>
                  <a:ext uri="{FF2B5EF4-FFF2-40B4-BE49-F238E27FC236}">
                    <a16:creationId xmlns:a16="http://schemas.microsoft.com/office/drawing/2014/main" id="{EC3547BA-AF30-4B44-812D-BDD8AC8785B1}"/>
                  </a:ext>
                </a:extLst>
              </p:cNvPr>
              <p:cNvSpPr/>
              <p:nvPr/>
            </p:nvSpPr>
            <p:spPr bwMode="auto">
              <a:xfrm>
                <a:off x="6712756" y="4598008"/>
                <a:ext cx="178802" cy="63373"/>
              </a:xfrm>
              <a:custGeom>
                <a:avLst/>
                <a:gdLst>
                  <a:gd name="T0" fmla="*/ 537 w 558"/>
                  <a:gd name="T1" fmla="*/ 196 h 196"/>
                  <a:gd name="T2" fmla="*/ 58 w 558"/>
                  <a:gd name="T3" fmla="*/ 196 h 196"/>
                  <a:gd name="T4" fmla="*/ 35 w 558"/>
                  <a:gd name="T5" fmla="*/ 187 h 196"/>
                  <a:gd name="T6" fmla="*/ 1 w 558"/>
                  <a:gd name="T7" fmla="*/ 8 h 196"/>
                  <a:gd name="T8" fmla="*/ 21 w 558"/>
                  <a:gd name="T9" fmla="*/ 0 h 196"/>
                  <a:gd name="T10" fmla="*/ 491 w 558"/>
                  <a:gd name="T11" fmla="*/ 0 h 196"/>
                  <a:gd name="T12" fmla="*/ 515 w 558"/>
                  <a:gd name="T13" fmla="*/ 8 h 196"/>
                  <a:gd name="T14" fmla="*/ 557 w 558"/>
                  <a:gd name="T15" fmla="*/ 187 h 196"/>
                  <a:gd name="T16" fmla="*/ 537 w 558"/>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96">
                    <a:moveTo>
                      <a:pt x="537" y="196"/>
                    </a:moveTo>
                    <a:cubicBezTo>
                      <a:pt x="58" y="196"/>
                      <a:pt x="58" y="196"/>
                      <a:pt x="58" y="196"/>
                    </a:cubicBezTo>
                    <a:cubicBezTo>
                      <a:pt x="46" y="196"/>
                      <a:pt x="36" y="192"/>
                      <a:pt x="35" y="187"/>
                    </a:cubicBezTo>
                    <a:cubicBezTo>
                      <a:pt x="1" y="8"/>
                      <a:pt x="1" y="8"/>
                      <a:pt x="1" y="8"/>
                    </a:cubicBezTo>
                    <a:cubicBezTo>
                      <a:pt x="0" y="4"/>
                      <a:pt x="9" y="0"/>
                      <a:pt x="21" y="0"/>
                    </a:cubicBezTo>
                    <a:cubicBezTo>
                      <a:pt x="491" y="0"/>
                      <a:pt x="491" y="0"/>
                      <a:pt x="491" y="0"/>
                    </a:cubicBezTo>
                    <a:cubicBezTo>
                      <a:pt x="503" y="0"/>
                      <a:pt x="514" y="4"/>
                      <a:pt x="515" y="8"/>
                    </a:cubicBezTo>
                    <a:cubicBezTo>
                      <a:pt x="557" y="187"/>
                      <a:pt x="557" y="187"/>
                      <a:pt x="557" y="187"/>
                    </a:cubicBezTo>
                    <a:cubicBezTo>
                      <a:pt x="558" y="192"/>
                      <a:pt x="549" y="196"/>
                      <a:pt x="537"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9" name="îṧľiḓe">
                <a:extLst>
                  <a:ext uri="{FF2B5EF4-FFF2-40B4-BE49-F238E27FC236}">
                    <a16:creationId xmlns:a16="http://schemas.microsoft.com/office/drawing/2014/main" id="{61B02176-ABE7-456E-B268-FBF228FE93BC}"/>
                  </a:ext>
                </a:extLst>
              </p:cNvPr>
              <p:cNvSpPr/>
              <p:nvPr/>
            </p:nvSpPr>
            <p:spPr bwMode="auto">
              <a:xfrm>
                <a:off x="6914192" y="4598008"/>
                <a:ext cx="182198" cy="63373"/>
              </a:xfrm>
              <a:custGeom>
                <a:avLst/>
                <a:gdLst>
                  <a:gd name="T0" fmla="*/ 548 w 569"/>
                  <a:gd name="T1" fmla="*/ 196 h 196"/>
                  <a:gd name="T2" fmla="*/ 69 w 569"/>
                  <a:gd name="T3" fmla="*/ 196 h 196"/>
                  <a:gd name="T4" fmla="*/ 45 w 569"/>
                  <a:gd name="T5" fmla="*/ 187 h 196"/>
                  <a:gd name="T6" fmla="*/ 1 w 569"/>
                  <a:gd name="T7" fmla="*/ 8 h 196"/>
                  <a:gd name="T8" fmla="*/ 20 w 569"/>
                  <a:gd name="T9" fmla="*/ 0 h 196"/>
                  <a:gd name="T10" fmla="*/ 491 w 569"/>
                  <a:gd name="T11" fmla="*/ 0 h 196"/>
                  <a:gd name="T12" fmla="*/ 515 w 569"/>
                  <a:gd name="T13" fmla="*/ 8 h 196"/>
                  <a:gd name="T14" fmla="*/ 567 w 569"/>
                  <a:gd name="T15" fmla="*/ 187 h 196"/>
                  <a:gd name="T16" fmla="*/ 548 w 56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96">
                    <a:moveTo>
                      <a:pt x="548" y="196"/>
                    </a:moveTo>
                    <a:cubicBezTo>
                      <a:pt x="69" y="196"/>
                      <a:pt x="69" y="196"/>
                      <a:pt x="69" y="196"/>
                    </a:cubicBezTo>
                    <a:cubicBezTo>
                      <a:pt x="57" y="196"/>
                      <a:pt x="46" y="192"/>
                      <a:pt x="45" y="187"/>
                    </a:cubicBezTo>
                    <a:cubicBezTo>
                      <a:pt x="1" y="8"/>
                      <a:pt x="1" y="8"/>
                      <a:pt x="1" y="8"/>
                    </a:cubicBezTo>
                    <a:cubicBezTo>
                      <a:pt x="0" y="4"/>
                      <a:pt x="8" y="0"/>
                      <a:pt x="20" y="0"/>
                    </a:cubicBezTo>
                    <a:cubicBezTo>
                      <a:pt x="491" y="0"/>
                      <a:pt x="491" y="0"/>
                      <a:pt x="491" y="0"/>
                    </a:cubicBezTo>
                    <a:cubicBezTo>
                      <a:pt x="503" y="0"/>
                      <a:pt x="513" y="4"/>
                      <a:pt x="515" y="8"/>
                    </a:cubicBezTo>
                    <a:cubicBezTo>
                      <a:pt x="567" y="187"/>
                      <a:pt x="567" y="187"/>
                      <a:pt x="567" y="187"/>
                    </a:cubicBezTo>
                    <a:cubicBezTo>
                      <a:pt x="569" y="192"/>
                      <a:pt x="560" y="196"/>
                      <a:pt x="548"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0" name="îṥ1ïdê">
                <a:extLst>
                  <a:ext uri="{FF2B5EF4-FFF2-40B4-BE49-F238E27FC236}">
                    <a16:creationId xmlns:a16="http://schemas.microsoft.com/office/drawing/2014/main" id="{FDC4B1C1-4722-4DF4-89FA-37253790DA63}"/>
                  </a:ext>
                </a:extLst>
              </p:cNvPr>
              <p:cNvSpPr/>
              <p:nvPr/>
            </p:nvSpPr>
            <p:spPr bwMode="auto">
              <a:xfrm>
                <a:off x="7106574" y="4598008"/>
                <a:ext cx="185592" cy="63373"/>
              </a:xfrm>
              <a:custGeom>
                <a:avLst/>
                <a:gdLst>
                  <a:gd name="T0" fmla="*/ 559 w 579"/>
                  <a:gd name="T1" fmla="*/ 196 h 196"/>
                  <a:gd name="T2" fmla="*/ 80 w 579"/>
                  <a:gd name="T3" fmla="*/ 196 h 196"/>
                  <a:gd name="T4" fmla="*/ 56 w 579"/>
                  <a:gd name="T5" fmla="*/ 187 h 196"/>
                  <a:gd name="T6" fmla="*/ 1 w 579"/>
                  <a:gd name="T7" fmla="*/ 8 h 196"/>
                  <a:gd name="T8" fmla="*/ 20 w 579"/>
                  <a:gd name="T9" fmla="*/ 0 h 196"/>
                  <a:gd name="T10" fmla="*/ 491 w 579"/>
                  <a:gd name="T11" fmla="*/ 0 h 196"/>
                  <a:gd name="T12" fmla="*/ 515 w 579"/>
                  <a:gd name="T13" fmla="*/ 8 h 196"/>
                  <a:gd name="T14" fmla="*/ 578 w 579"/>
                  <a:gd name="T15" fmla="*/ 187 h 196"/>
                  <a:gd name="T16" fmla="*/ 559 w 57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196">
                    <a:moveTo>
                      <a:pt x="559" y="196"/>
                    </a:moveTo>
                    <a:cubicBezTo>
                      <a:pt x="80" y="196"/>
                      <a:pt x="80" y="196"/>
                      <a:pt x="80" y="196"/>
                    </a:cubicBezTo>
                    <a:cubicBezTo>
                      <a:pt x="68" y="196"/>
                      <a:pt x="57" y="192"/>
                      <a:pt x="56" y="187"/>
                    </a:cubicBezTo>
                    <a:cubicBezTo>
                      <a:pt x="1" y="8"/>
                      <a:pt x="1" y="8"/>
                      <a:pt x="1" y="8"/>
                    </a:cubicBezTo>
                    <a:cubicBezTo>
                      <a:pt x="0" y="4"/>
                      <a:pt x="8" y="0"/>
                      <a:pt x="20" y="0"/>
                    </a:cubicBezTo>
                    <a:cubicBezTo>
                      <a:pt x="491" y="0"/>
                      <a:pt x="491" y="0"/>
                      <a:pt x="491" y="0"/>
                    </a:cubicBezTo>
                    <a:cubicBezTo>
                      <a:pt x="502" y="0"/>
                      <a:pt x="513" y="4"/>
                      <a:pt x="515" y="8"/>
                    </a:cubicBezTo>
                    <a:cubicBezTo>
                      <a:pt x="578" y="187"/>
                      <a:pt x="578" y="187"/>
                      <a:pt x="578" y="187"/>
                    </a:cubicBezTo>
                    <a:cubicBezTo>
                      <a:pt x="579" y="192"/>
                      <a:pt x="571" y="196"/>
                      <a:pt x="559"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1" name="iŝľîďé">
                <a:extLst>
                  <a:ext uri="{FF2B5EF4-FFF2-40B4-BE49-F238E27FC236}">
                    <a16:creationId xmlns:a16="http://schemas.microsoft.com/office/drawing/2014/main" id="{C8F2DC99-D2EA-484C-A7B3-C103B139DAE9}"/>
                  </a:ext>
                </a:extLst>
              </p:cNvPr>
              <p:cNvSpPr/>
              <p:nvPr/>
            </p:nvSpPr>
            <p:spPr bwMode="auto">
              <a:xfrm>
                <a:off x="7303483" y="4598008"/>
                <a:ext cx="190119" cy="63373"/>
              </a:xfrm>
              <a:custGeom>
                <a:avLst/>
                <a:gdLst>
                  <a:gd name="T0" fmla="*/ 571 w 591"/>
                  <a:gd name="T1" fmla="*/ 196 h 196"/>
                  <a:gd name="T2" fmla="*/ 91 w 591"/>
                  <a:gd name="T3" fmla="*/ 196 h 196"/>
                  <a:gd name="T4" fmla="*/ 67 w 591"/>
                  <a:gd name="T5" fmla="*/ 187 h 196"/>
                  <a:gd name="T6" fmla="*/ 2 w 591"/>
                  <a:gd name="T7" fmla="*/ 8 h 196"/>
                  <a:gd name="T8" fmla="*/ 20 w 591"/>
                  <a:gd name="T9" fmla="*/ 0 h 196"/>
                  <a:gd name="T10" fmla="*/ 491 w 591"/>
                  <a:gd name="T11" fmla="*/ 0 h 196"/>
                  <a:gd name="T12" fmla="*/ 516 w 591"/>
                  <a:gd name="T13" fmla="*/ 8 h 196"/>
                  <a:gd name="T14" fmla="*/ 589 w 591"/>
                  <a:gd name="T15" fmla="*/ 187 h 196"/>
                  <a:gd name="T16" fmla="*/ 571 w 59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96">
                    <a:moveTo>
                      <a:pt x="571" y="196"/>
                    </a:moveTo>
                    <a:cubicBezTo>
                      <a:pt x="91" y="196"/>
                      <a:pt x="91" y="196"/>
                      <a:pt x="91" y="196"/>
                    </a:cubicBezTo>
                    <a:cubicBezTo>
                      <a:pt x="79" y="196"/>
                      <a:pt x="68" y="192"/>
                      <a:pt x="67" y="187"/>
                    </a:cubicBezTo>
                    <a:cubicBezTo>
                      <a:pt x="2" y="8"/>
                      <a:pt x="2" y="8"/>
                      <a:pt x="2" y="8"/>
                    </a:cubicBezTo>
                    <a:cubicBezTo>
                      <a:pt x="0" y="4"/>
                      <a:pt x="9" y="0"/>
                      <a:pt x="20" y="0"/>
                    </a:cubicBezTo>
                    <a:cubicBezTo>
                      <a:pt x="491" y="0"/>
                      <a:pt x="491" y="0"/>
                      <a:pt x="491" y="0"/>
                    </a:cubicBezTo>
                    <a:cubicBezTo>
                      <a:pt x="503" y="0"/>
                      <a:pt x="514" y="4"/>
                      <a:pt x="516" y="8"/>
                    </a:cubicBezTo>
                    <a:cubicBezTo>
                      <a:pt x="589" y="187"/>
                      <a:pt x="589" y="187"/>
                      <a:pt x="589" y="187"/>
                    </a:cubicBezTo>
                    <a:cubicBezTo>
                      <a:pt x="591" y="192"/>
                      <a:pt x="582" y="196"/>
                      <a:pt x="57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2" name="îşḻiḍé">
                <a:extLst>
                  <a:ext uri="{FF2B5EF4-FFF2-40B4-BE49-F238E27FC236}">
                    <a16:creationId xmlns:a16="http://schemas.microsoft.com/office/drawing/2014/main" id="{A50EFD64-D755-485E-9E1F-19AFFAB836C3}"/>
                  </a:ext>
                </a:extLst>
              </p:cNvPr>
              <p:cNvSpPr/>
              <p:nvPr/>
            </p:nvSpPr>
            <p:spPr bwMode="auto">
              <a:xfrm>
                <a:off x="4855699" y="4528977"/>
                <a:ext cx="182198" cy="59978"/>
              </a:xfrm>
              <a:custGeom>
                <a:avLst/>
                <a:gdLst>
                  <a:gd name="T0" fmla="*/ 489 w 566"/>
                  <a:gd name="T1" fmla="*/ 187 h 187"/>
                  <a:gd name="T2" fmla="*/ 20 w 566"/>
                  <a:gd name="T3" fmla="*/ 187 h 187"/>
                  <a:gd name="T4" fmla="*/ 2 w 566"/>
                  <a:gd name="T5" fmla="*/ 179 h 187"/>
                  <a:gd name="T6" fmla="*/ 61 w 566"/>
                  <a:gd name="T7" fmla="*/ 8 h 187"/>
                  <a:gd name="T8" fmla="*/ 85 w 566"/>
                  <a:gd name="T9" fmla="*/ 0 h 187"/>
                  <a:gd name="T10" fmla="*/ 546 w 566"/>
                  <a:gd name="T11" fmla="*/ 0 h 187"/>
                  <a:gd name="T12" fmla="*/ 564 w 566"/>
                  <a:gd name="T13" fmla="*/ 8 h 187"/>
                  <a:gd name="T14" fmla="*/ 513 w 566"/>
                  <a:gd name="T15" fmla="*/ 179 h 187"/>
                  <a:gd name="T16" fmla="*/ 489 w 56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187">
                    <a:moveTo>
                      <a:pt x="489" y="187"/>
                    </a:moveTo>
                    <a:cubicBezTo>
                      <a:pt x="20" y="187"/>
                      <a:pt x="20" y="187"/>
                      <a:pt x="20" y="187"/>
                    </a:cubicBezTo>
                    <a:cubicBezTo>
                      <a:pt x="8" y="187"/>
                      <a:pt x="0" y="184"/>
                      <a:pt x="2" y="179"/>
                    </a:cubicBezTo>
                    <a:cubicBezTo>
                      <a:pt x="61" y="8"/>
                      <a:pt x="61" y="8"/>
                      <a:pt x="61" y="8"/>
                    </a:cubicBezTo>
                    <a:cubicBezTo>
                      <a:pt x="63" y="3"/>
                      <a:pt x="73" y="0"/>
                      <a:pt x="85" y="0"/>
                    </a:cubicBezTo>
                    <a:cubicBezTo>
                      <a:pt x="546" y="0"/>
                      <a:pt x="546" y="0"/>
                      <a:pt x="546" y="0"/>
                    </a:cubicBezTo>
                    <a:cubicBezTo>
                      <a:pt x="557" y="0"/>
                      <a:pt x="566" y="3"/>
                      <a:pt x="564"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3" name="í$1ïde">
                <a:extLst>
                  <a:ext uri="{FF2B5EF4-FFF2-40B4-BE49-F238E27FC236}">
                    <a16:creationId xmlns:a16="http://schemas.microsoft.com/office/drawing/2014/main" id="{2C9DE1E0-BC90-4FA9-A842-CF9540D14F16}"/>
                  </a:ext>
                </a:extLst>
              </p:cNvPr>
              <p:cNvSpPr/>
              <p:nvPr/>
            </p:nvSpPr>
            <p:spPr bwMode="auto">
              <a:xfrm>
                <a:off x="5049214" y="4528977"/>
                <a:ext cx="178802" cy="59978"/>
              </a:xfrm>
              <a:custGeom>
                <a:avLst/>
                <a:gdLst>
                  <a:gd name="T0" fmla="*/ 490 w 556"/>
                  <a:gd name="T1" fmla="*/ 187 h 187"/>
                  <a:gd name="T2" fmla="*/ 20 w 556"/>
                  <a:gd name="T3" fmla="*/ 187 h 187"/>
                  <a:gd name="T4" fmla="*/ 1 w 556"/>
                  <a:gd name="T5" fmla="*/ 179 h 187"/>
                  <a:gd name="T6" fmla="*/ 51 w 556"/>
                  <a:gd name="T7" fmla="*/ 8 h 187"/>
                  <a:gd name="T8" fmla="*/ 74 w 556"/>
                  <a:gd name="T9" fmla="*/ 0 h 187"/>
                  <a:gd name="T10" fmla="*/ 536 w 556"/>
                  <a:gd name="T11" fmla="*/ 0 h 187"/>
                  <a:gd name="T12" fmla="*/ 555 w 556"/>
                  <a:gd name="T13" fmla="*/ 8 h 187"/>
                  <a:gd name="T14" fmla="*/ 513 w 556"/>
                  <a:gd name="T15" fmla="*/ 179 h 187"/>
                  <a:gd name="T16" fmla="*/ 490 w 55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187">
                    <a:moveTo>
                      <a:pt x="490" y="187"/>
                    </a:moveTo>
                    <a:cubicBezTo>
                      <a:pt x="20" y="187"/>
                      <a:pt x="20" y="187"/>
                      <a:pt x="20" y="187"/>
                    </a:cubicBezTo>
                    <a:cubicBezTo>
                      <a:pt x="8" y="187"/>
                      <a:pt x="0" y="184"/>
                      <a:pt x="1" y="179"/>
                    </a:cubicBezTo>
                    <a:cubicBezTo>
                      <a:pt x="51" y="8"/>
                      <a:pt x="51" y="8"/>
                      <a:pt x="51" y="8"/>
                    </a:cubicBezTo>
                    <a:cubicBezTo>
                      <a:pt x="53" y="3"/>
                      <a:pt x="63" y="0"/>
                      <a:pt x="74" y="0"/>
                    </a:cubicBezTo>
                    <a:cubicBezTo>
                      <a:pt x="536" y="0"/>
                      <a:pt x="536" y="0"/>
                      <a:pt x="536" y="0"/>
                    </a:cubicBezTo>
                    <a:cubicBezTo>
                      <a:pt x="547" y="0"/>
                      <a:pt x="556" y="3"/>
                      <a:pt x="555" y="8"/>
                    </a:cubicBezTo>
                    <a:cubicBezTo>
                      <a:pt x="513" y="179"/>
                      <a:pt x="513" y="179"/>
                      <a:pt x="513"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4" name="íṧ1ide">
                <a:extLst>
                  <a:ext uri="{FF2B5EF4-FFF2-40B4-BE49-F238E27FC236}">
                    <a16:creationId xmlns:a16="http://schemas.microsoft.com/office/drawing/2014/main" id="{26AD9263-5D33-4090-BE3D-F43F9796F8AB}"/>
                  </a:ext>
                </a:extLst>
              </p:cNvPr>
              <p:cNvSpPr/>
              <p:nvPr/>
            </p:nvSpPr>
            <p:spPr bwMode="auto">
              <a:xfrm>
                <a:off x="5247254" y="4528977"/>
                <a:ext cx="175408" cy="59978"/>
              </a:xfrm>
              <a:custGeom>
                <a:avLst/>
                <a:gdLst>
                  <a:gd name="T0" fmla="*/ 490 w 545"/>
                  <a:gd name="T1" fmla="*/ 187 h 187"/>
                  <a:gd name="T2" fmla="*/ 20 w 545"/>
                  <a:gd name="T3" fmla="*/ 187 h 187"/>
                  <a:gd name="T4" fmla="*/ 1 w 545"/>
                  <a:gd name="T5" fmla="*/ 179 h 187"/>
                  <a:gd name="T6" fmla="*/ 41 w 545"/>
                  <a:gd name="T7" fmla="*/ 8 h 187"/>
                  <a:gd name="T8" fmla="*/ 64 w 545"/>
                  <a:gd name="T9" fmla="*/ 0 h 187"/>
                  <a:gd name="T10" fmla="*/ 525 w 545"/>
                  <a:gd name="T11" fmla="*/ 0 h 187"/>
                  <a:gd name="T12" fmla="*/ 544 w 545"/>
                  <a:gd name="T13" fmla="*/ 8 h 187"/>
                  <a:gd name="T14" fmla="*/ 512 w 545"/>
                  <a:gd name="T15" fmla="*/ 179 h 187"/>
                  <a:gd name="T16" fmla="*/ 490 w 54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87">
                    <a:moveTo>
                      <a:pt x="490" y="187"/>
                    </a:moveTo>
                    <a:cubicBezTo>
                      <a:pt x="20" y="187"/>
                      <a:pt x="20" y="187"/>
                      <a:pt x="20" y="187"/>
                    </a:cubicBezTo>
                    <a:cubicBezTo>
                      <a:pt x="9" y="187"/>
                      <a:pt x="0" y="184"/>
                      <a:pt x="1" y="179"/>
                    </a:cubicBezTo>
                    <a:cubicBezTo>
                      <a:pt x="41" y="8"/>
                      <a:pt x="41" y="8"/>
                      <a:pt x="41" y="8"/>
                    </a:cubicBezTo>
                    <a:cubicBezTo>
                      <a:pt x="42" y="3"/>
                      <a:pt x="52" y="0"/>
                      <a:pt x="64" y="0"/>
                    </a:cubicBezTo>
                    <a:cubicBezTo>
                      <a:pt x="525" y="0"/>
                      <a:pt x="525" y="0"/>
                      <a:pt x="525" y="0"/>
                    </a:cubicBezTo>
                    <a:cubicBezTo>
                      <a:pt x="537" y="0"/>
                      <a:pt x="545" y="3"/>
                      <a:pt x="544" y="8"/>
                    </a:cubicBezTo>
                    <a:cubicBezTo>
                      <a:pt x="512" y="179"/>
                      <a:pt x="512" y="179"/>
                      <a:pt x="512"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5" name="ïŝľíḍè">
                <a:extLst>
                  <a:ext uri="{FF2B5EF4-FFF2-40B4-BE49-F238E27FC236}">
                    <a16:creationId xmlns:a16="http://schemas.microsoft.com/office/drawing/2014/main" id="{5AB1B841-51D0-4490-BEAB-D412E367D04B}"/>
                  </a:ext>
                </a:extLst>
              </p:cNvPr>
              <p:cNvSpPr/>
              <p:nvPr/>
            </p:nvSpPr>
            <p:spPr bwMode="auto">
              <a:xfrm>
                <a:off x="5440768" y="4528977"/>
                <a:ext cx="170881" cy="59978"/>
              </a:xfrm>
              <a:custGeom>
                <a:avLst/>
                <a:gdLst>
                  <a:gd name="T0" fmla="*/ 490 w 535"/>
                  <a:gd name="T1" fmla="*/ 187 h 187"/>
                  <a:gd name="T2" fmla="*/ 20 w 535"/>
                  <a:gd name="T3" fmla="*/ 187 h 187"/>
                  <a:gd name="T4" fmla="*/ 0 w 535"/>
                  <a:gd name="T5" fmla="*/ 179 h 187"/>
                  <a:gd name="T6" fmla="*/ 31 w 535"/>
                  <a:gd name="T7" fmla="*/ 8 h 187"/>
                  <a:gd name="T8" fmla="*/ 53 w 535"/>
                  <a:gd name="T9" fmla="*/ 0 h 187"/>
                  <a:gd name="T10" fmla="*/ 514 w 535"/>
                  <a:gd name="T11" fmla="*/ 0 h 187"/>
                  <a:gd name="T12" fmla="*/ 534 w 535"/>
                  <a:gd name="T13" fmla="*/ 8 h 187"/>
                  <a:gd name="T14" fmla="*/ 512 w 535"/>
                  <a:gd name="T15" fmla="*/ 179 h 187"/>
                  <a:gd name="T16" fmla="*/ 490 w 53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87">
                    <a:moveTo>
                      <a:pt x="490" y="187"/>
                    </a:moveTo>
                    <a:cubicBezTo>
                      <a:pt x="20" y="187"/>
                      <a:pt x="20" y="187"/>
                      <a:pt x="20" y="187"/>
                    </a:cubicBezTo>
                    <a:cubicBezTo>
                      <a:pt x="8" y="187"/>
                      <a:pt x="0" y="184"/>
                      <a:pt x="0" y="179"/>
                    </a:cubicBezTo>
                    <a:cubicBezTo>
                      <a:pt x="31" y="8"/>
                      <a:pt x="31" y="8"/>
                      <a:pt x="31" y="8"/>
                    </a:cubicBezTo>
                    <a:cubicBezTo>
                      <a:pt x="32" y="3"/>
                      <a:pt x="42" y="0"/>
                      <a:pt x="53" y="0"/>
                    </a:cubicBezTo>
                    <a:cubicBezTo>
                      <a:pt x="514" y="0"/>
                      <a:pt x="514" y="0"/>
                      <a:pt x="514" y="0"/>
                    </a:cubicBezTo>
                    <a:cubicBezTo>
                      <a:pt x="526" y="0"/>
                      <a:pt x="535" y="3"/>
                      <a:pt x="534" y="8"/>
                    </a:cubicBezTo>
                    <a:cubicBezTo>
                      <a:pt x="512" y="179"/>
                      <a:pt x="512" y="179"/>
                      <a:pt x="512" y="179"/>
                    </a:cubicBezTo>
                    <a:cubicBezTo>
                      <a:pt x="511"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6" name="ïS1îdê">
                <a:extLst>
                  <a:ext uri="{FF2B5EF4-FFF2-40B4-BE49-F238E27FC236}">
                    <a16:creationId xmlns:a16="http://schemas.microsoft.com/office/drawing/2014/main" id="{74BC8EE3-F06D-457F-957A-138691A711CC}"/>
                  </a:ext>
                </a:extLst>
              </p:cNvPr>
              <p:cNvSpPr/>
              <p:nvPr/>
            </p:nvSpPr>
            <p:spPr bwMode="auto">
              <a:xfrm>
                <a:off x="5639941" y="4528977"/>
                <a:ext cx="167486" cy="59978"/>
              </a:xfrm>
              <a:custGeom>
                <a:avLst/>
                <a:gdLst>
                  <a:gd name="T0" fmla="*/ 490 w 525"/>
                  <a:gd name="T1" fmla="*/ 187 h 187"/>
                  <a:gd name="T2" fmla="*/ 21 w 525"/>
                  <a:gd name="T3" fmla="*/ 187 h 187"/>
                  <a:gd name="T4" fmla="*/ 1 w 525"/>
                  <a:gd name="T5" fmla="*/ 179 h 187"/>
                  <a:gd name="T6" fmla="*/ 21 w 525"/>
                  <a:gd name="T7" fmla="*/ 8 h 187"/>
                  <a:gd name="T8" fmla="*/ 43 w 525"/>
                  <a:gd name="T9" fmla="*/ 0 h 187"/>
                  <a:gd name="T10" fmla="*/ 504 w 525"/>
                  <a:gd name="T11" fmla="*/ 0 h 187"/>
                  <a:gd name="T12" fmla="*/ 525 w 525"/>
                  <a:gd name="T13" fmla="*/ 8 h 187"/>
                  <a:gd name="T14" fmla="*/ 512 w 525"/>
                  <a:gd name="T15" fmla="*/ 179 h 187"/>
                  <a:gd name="T16" fmla="*/ 490 w 52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87">
                    <a:moveTo>
                      <a:pt x="490" y="187"/>
                    </a:moveTo>
                    <a:cubicBezTo>
                      <a:pt x="21" y="187"/>
                      <a:pt x="21" y="187"/>
                      <a:pt x="21" y="187"/>
                    </a:cubicBezTo>
                    <a:cubicBezTo>
                      <a:pt x="9" y="187"/>
                      <a:pt x="0" y="184"/>
                      <a:pt x="1" y="179"/>
                    </a:cubicBezTo>
                    <a:cubicBezTo>
                      <a:pt x="21" y="8"/>
                      <a:pt x="21" y="8"/>
                      <a:pt x="21" y="8"/>
                    </a:cubicBezTo>
                    <a:cubicBezTo>
                      <a:pt x="22" y="3"/>
                      <a:pt x="31" y="0"/>
                      <a:pt x="43" y="0"/>
                    </a:cubicBezTo>
                    <a:cubicBezTo>
                      <a:pt x="504" y="0"/>
                      <a:pt x="504" y="0"/>
                      <a:pt x="504" y="0"/>
                    </a:cubicBezTo>
                    <a:cubicBezTo>
                      <a:pt x="516" y="0"/>
                      <a:pt x="525" y="3"/>
                      <a:pt x="525" y="8"/>
                    </a:cubicBezTo>
                    <a:cubicBezTo>
                      <a:pt x="512" y="179"/>
                      <a:pt x="512" y="179"/>
                      <a:pt x="512" y="179"/>
                    </a:cubicBezTo>
                    <a:cubicBezTo>
                      <a:pt x="512" y="184"/>
                      <a:pt x="502"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7" name="ïṡļíḓê">
                <a:extLst>
                  <a:ext uri="{FF2B5EF4-FFF2-40B4-BE49-F238E27FC236}">
                    <a16:creationId xmlns:a16="http://schemas.microsoft.com/office/drawing/2014/main" id="{6A7E1D27-E281-47FD-859E-C0F82F31C8A0}"/>
                  </a:ext>
                </a:extLst>
              </p:cNvPr>
              <p:cNvSpPr/>
              <p:nvPr/>
            </p:nvSpPr>
            <p:spPr bwMode="auto">
              <a:xfrm>
                <a:off x="5831191" y="4528977"/>
                <a:ext cx="165223" cy="59978"/>
              </a:xfrm>
              <a:custGeom>
                <a:avLst/>
                <a:gdLst>
                  <a:gd name="T0" fmla="*/ 491 w 515"/>
                  <a:gd name="T1" fmla="*/ 187 h 187"/>
                  <a:gd name="T2" fmla="*/ 21 w 515"/>
                  <a:gd name="T3" fmla="*/ 187 h 187"/>
                  <a:gd name="T4" fmla="*/ 1 w 515"/>
                  <a:gd name="T5" fmla="*/ 179 h 187"/>
                  <a:gd name="T6" fmla="*/ 12 w 515"/>
                  <a:gd name="T7" fmla="*/ 8 h 187"/>
                  <a:gd name="T8" fmla="*/ 33 w 515"/>
                  <a:gd name="T9" fmla="*/ 0 h 187"/>
                  <a:gd name="T10" fmla="*/ 494 w 515"/>
                  <a:gd name="T11" fmla="*/ 0 h 187"/>
                  <a:gd name="T12" fmla="*/ 515 w 515"/>
                  <a:gd name="T13" fmla="*/ 8 h 187"/>
                  <a:gd name="T14" fmla="*/ 512 w 515"/>
                  <a:gd name="T15" fmla="*/ 179 h 187"/>
                  <a:gd name="T16" fmla="*/ 491 w 51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87">
                    <a:moveTo>
                      <a:pt x="491" y="187"/>
                    </a:moveTo>
                    <a:cubicBezTo>
                      <a:pt x="21" y="187"/>
                      <a:pt x="21" y="187"/>
                      <a:pt x="21" y="187"/>
                    </a:cubicBezTo>
                    <a:cubicBezTo>
                      <a:pt x="10" y="187"/>
                      <a:pt x="0" y="184"/>
                      <a:pt x="1" y="179"/>
                    </a:cubicBezTo>
                    <a:cubicBezTo>
                      <a:pt x="12" y="8"/>
                      <a:pt x="12" y="8"/>
                      <a:pt x="12" y="8"/>
                    </a:cubicBezTo>
                    <a:cubicBezTo>
                      <a:pt x="12" y="3"/>
                      <a:pt x="22" y="0"/>
                      <a:pt x="33" y="0"/>
                    </a:cubicBezTo>
                    <a:cubicBezTo>
                      <a:pt x="494" y="0"/>
                      <a:pt x="494" y="0"/>
                      <a:pt x="494" y="0"/>
                    </a:cubicBezTo>
                    <a:cubicBezTo>
                      <a:pt x="506" y="0"/>
                      <a:pt x="515" y="3"/>
                      <a:pt x="515" y="8"/>
                    </a:cubicBezTo>
                    <a:cubicBezTo>
                      <a:pt x="512" y="179"/>
                      <a:pt x="512" y="179"/>
                      <a:pt x="512"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8" name="ïṡľîḓè">
                <a:extLst>
                  <a:ext uri="{FF2B5EF4-FFF2-40B4-BE49-F238E27FC236}">
                    <a16:creationId xmlns:a16="http://schemas.microsoft.com/office/drawing/2014/main" id="{1CA1840D-1B0F-4197-91DF-1543848E0D8D}"/>
                  </a:ext>
                </a:extLst>
              </p:cNvPr>
              <p:cNvSpPr/>
              <p:nvPr/>
            </p:nvSpPr>
            <p:spPr bwMode="auto">
              <a:xfrm>
                <a:off x="6029232" y="4528977"/>
                <a:ext cx="164091" cy="59978"/>
              </a:xfrm>
              <a:custGeom>
                <a:avLst/>
                <a:gdLst>
                  <a:gd name="T0" fmla="*/ 491 w 512"/>
                  <a:gd name="T1" fmla="*/ 187 h 187"/>
                  <a:gd name="T2" fmla="*/ 21 w 512"/>
                  <a:gd name="T3" fmla="*/ 187 h 187"/>
                  <a:gd name="T4" fmla="*/ 0 w 512"/>
                  <a:gd name="T5" fmla="*/ 179 h 187"/>
                  <a:gd name="T6" fmla="*/ 1 w 512"/>
                  <a:gd name="T7" fmla="*/ 8 h 187"/>
                  <a:gd name="T8" fmla="*/ 22 w 512"/>
                  <a:gd name="T9" fmla="*/ 0 h 187"/>
                  <a:gd name="T10" fmla="*/ 483 w 512"/>
                  <a:gd name="T11" fmla="*/ 0 h 187"/>
                  <a:gd name="T12" fmla="*/ 504 w 512"/>
                  <a:gd name="T13" fmla="*/ 8 h 187"/>
                  <a:gd name="T14" fmla="*/ 511 w 512"/>
                  <a:gd name="T15" fmla="*/ 179 h 187"/>
                  <a:gd name="T16" fmla="*/ 491 w 512"/>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87">
                    <a:moveTo>
                      <a:pt x="491" y="187"/>
                    </a:moveTo>
                    <a:cubicBezTo>
                      <a:pt x="21" y="187"/>
                      <a:pt x="21" y="187"/>
                      <a:pt x="21" y="187"/>
                    </a:cubicBezTo>
                    <a:cubicBezTo>
                      <a:pt x="9" y="187"/>
                      <a:pt x="0" y="184"/>
                      <a:pt x="0" y="179"/>
                    </a:cubicBezTo>
                    <a:cubicBezTo>
                      <a:pt x="1" y="8"/>
                      <a:pt x="1" y="8"/>
                      <a:pt x="1" y="8"/>
                    </a:cubicBezTo>
                    <a:cubicBezTo>
                      <a:pt x="1" y="3"/>
                      <a:pt x="11" y="0"/>
                      <a:pt x="22" y="0"/>
                    </a:cubicBezTo>
                    <a:cubicBezTo>
                      <a:pt x="483" y="0"/>
                      <a:pt x="483" y="0"/>
                      <a:pt x="483" y="0"/>
                    </a:cubicBezTo>
                    <a:cubicBezTo>
                      <a:pt x="495" y="0"/>
                      <a:pt x="504" y="3"/>
                      <a:pt x="504" y="8"/>
                    </a:cubicBezTo>
                    <a:cubicBezTo>
                      <a:pt x="511" y="179"/>
                      <a:pt x="511" y="179"/>
                      <a:pt x="511"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9" name="iṧľïḍè">
                <a:extLst>
                  <a:ext uri="{FF2B5EF4-FFF2-40B4-BE49-F238E27FC236}">
                    <a16:creationId xmlns:a16="http://schemas.microsoft.com/office/drawing/2014/main" id="{2DEE1672-207E-466D-9383-12EC322A39B3}"/>
                  </a:ext>
                </a:extLst>
              </p:cNvPr>
              <p:cNvSpPr/>
              <p:nvPr/>
            </p:nvSpPr>
            <p:spPr bwMode="auto">
              <a:xfrm>
                <a:off x="6219351" y="4528977"/>
                <a:ext cx="167486" cy="59978"/>
              </a:xfrm>
              <a:custGeom>
                <a:avLst/>
                <a:gdLst>
                  <a:gd name="T0" fmla="*/ 500 w 520"/>
                  <a:gd name="T1" fmla="*/ 187 h 187"/>
                  <a:gd name="T2" fmla="*/ 30 w 520"/>
                  <a:gd name="T3" fmla="*/ 187 h 187"/>
                  <a:gd name="T4" fmla="*/ 9 w 520"/>
                  <a:gd name="T5" fmla="*/ 179 h 187"/>
                  <a:gd name="T6" fmla="*/ 0 w 520"/>
                  <a:gd name="T7" fmla="*/ 8 h 187"/>
                  <a:gd name="T8" fmla="*/ 21 w 520"/>
                  <a:gd name="T9" fmla="*/ 0 h 187"/>
                  <a:gd name="T10" fmla="*/ 482 w 520"/>
                  <a:gd name="T11" fmla="*/ 0 h 187"/>
                  <a:gd name="T12" fmla="*/ 504 w 520"/>
                  <a:gd name="T13" fmla="*/ 8 h 187"/>
                  <a:gd name="T14" fmla="*/ 520 w 520"/>
                  <a:gd name="T15" fmla="*/ 179 h 187"/>
                  <a:gd name="T16" fmla="*/ 500 w 52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87">
                    <a:moveTo>
                      <a:pt x="500" y="187"/>
                    </a:moveTo>
                    <a:cubicBezTo>
                      <a:pt x="30" y="187"/>
                      <a:pt x="30" y="187"/>
                      <a:pt x="30" y="187"/>
                    </a:cubicBezTo>
                    <a:cubicBezTo>
                      <a:pt x="18" y="187"/>
                      <a:pt x="9" y="184"/>
                      <a:pt x="9" y="179"/>
                    </a:cubicBezTo>
                    <a:cubicBezTo>
                      <a:pt x="0" y="8"/>
                      <a:pt x="0" y="8"/>
                      <a:pt x="0" y="8"/>
                    </a:cubicBezTo>
                    <a:cubicBezTo>
                      <a:pt x="0" y="3"/>
                      <a:pt x="9" y="0"/>
                      <a:pt x="21" y="0"/>
                    </a:cubicBezTo>
                    <a:cubicBezTo>
                      <a:pt x="482" y="0"/>
                      <a:pt x="482" y="0"/>
                      <a:pt x="482" y="0"/>
                    </a:cubicBezTo>
                    <a:cubicBezTo>
                      <a:pt x="493" y="0"/>
                      <a:pt x="503" y="3"/>
                      <a:pt x="504" y="8"/>
                    </a:cubicBezTo>
                    <a:cubicBezTo>
                      <a:pt x="520" y="179"/>
                      <a:pt x="520" y="179"/>
                      <a:pt x="520" y="179"/>
                    </a:cubicBezTo>
                    <a:cubicBezTo>
                      <a:pt x="520" y="184"/>
                      <a:pt x="511" y="187"/>
                      <a:pt x="50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0" name="ïşļíḑè">
                <a:extLst>
                  <a:ext uri="{FF2B5EF4-FFF2-40B4-BE49-F238E27FC236}">
                    <a16:creationId xmlns:a16="http://schemas.microsoft.com/office/drawing/2014/main" id="{1A0A2CE1-58F4-4C36-A67A-9299CB5C011F}"/>
                  </a:ext>
                </a:extLst>
              </p:cNvPr>
              <p:cNvSpPr/>
              <p:nvPr/>
            </p:nvSpPr>
            <p:spPr bwMode="auto">
              <a:xfrm>
                <a:off x="6415129" y="4528977"/>
                <a:ext cx="169749" cy="59978"/>
              </a:xfrm>
              <a:custGeom>
                <a:avLst/>
                <a:gdLst>
                  <a:gd name="T0" fmla="*/ 510 w 531"/>
                  <a:gd name="T1" fmla="*/ 187 h 187"/>
                  <a:gd name="T2" fmla="*/ 41 w 531"/>
                  <a:gd name="T3" fmla="*/ 187 h 187"/>
                  <a:gd name="T4" fmla="*/ 19 w 531"/>
                  <a:gd name="T5" fmla="*/ 179 h 187"/>
                  <a:gd name="T6" fmla="*/ 0 w 531"/>
                  <a:gd name="T7" fmla="*/ 8 h 187"/>
                  <a:gd name="T8" fmla="*/ 20 w 531"/>
                  <a:gd name="T9" fmla="*/ 0 h 187"/>
                  <a:gd name="T10" fmla="*/ 482 w 531"/>
                  <a:gd name="T11" fmla="*/ 0 h 187"/>
                  <a:gd name="T12" fmla="*/ 504 w 531"/>
                  <a:gd name="T13" fmla="*/ 8 h 187"/>
                  <a:gd name="T14" fmla="*/ 530 w 531"/>
                  <a:gd name="T15" fmla="*/ 179 h 187"/>
                  <a:gd name="T16" fmla="*/ 510 w 53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187">
                    <a:moveTo>
                      <a:pt x="510" y="187"/>
                    </a:moveTo>
                    <a:cubicBezTo>
                      <a:pt x="41" y="187"/>
                      <a:pt x="41" y="187"/>
                      <a:pt x="41" y="187"/>
                    </a:cubicBezTo>
                    <a:cubicBezTo>
                      <a:pt x="29" y="187"/>
                      <a:pt x="19" y="184"/>
                      <a:pt x="19" y="179"/>
                    </a:cubicBezTo>
                    <a:cubicBezTo>
                      <a:pt x="0" y="8"/>
                      <a:pt x="0" y="8"/>
                      <a:pt x="0" y="8"/>
                    </a:cubicBezTo>
                    <a:cubicBezTo>
                      <a:pt x="0" y="3"/>
                      <a:pt x="9" y="0"/>
                      <a:pt x="20" y="0"/>
                    </a:cubicBezTo>
                    <a:cubicBezTo>
                      <a:pt x="482" y="0"/>
                      <a:pt x="482" y="0"/>
                      <a:pt x="482" y="0"/>
                    </a:cubicBezTo>
                    <a:cubicBezTo>
                      <a:pt x="493" y="0"/>
                      <a:pt x="503" y="3"/>
                      <a:pt x="504" y="8"/>
                    </a:cubicBezTo>
                    <a:cubicBezTo>
                      <a:pt x="530" y="179"/>
                      <a:pt x="530" y="179"/>
                      <a:pt x="530" y="179"/>
                    </a:cubicBezTo>
                    <a:cubicBezTo>
                      <a:pt x="531" y="184"/>
                      <a:pt x="522" y="187"/>
                      <a:pt x="51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1" name="isľîḋè">
                <a:extLst>
                  <a:ext uri="{FF2B5EF4-FFF2-40B4-BE49-F238E27FC236}">
                    <a16:creationId xmlns:a16="http://schemas.microsoft.com/office/drawing/2014/main" id="{40EE99AB-A1E4-40B3-82D2-8FA7D6B825CB}"/>
                  </a:ext>
                </a:extLst>
              </p:cNvPr>
              <p:cNvSpPr/>
              <p:nvPr/>
            </p:nvSpPr>
            <p:spPr bwMode="auto">
              <a:xfrm>
                <a:off x="6609774" y="4528977"/>
                <a:ext cx="173145" cy="59978"/>
              </a:xfrm>
              <a:custGeom>
                <a:avLst/>
                <a:gdLst>
                  <a:gd name="T0" fmla="*/ 520 w 541"/>
                  <a:gd name="T1" fmla="*/ 187 h 187"/>
                  <a:gd name="T2" fmla="*/ 51 w 541"/>
                  <a:gd name="T3" fmla="*/ 187 h 187"/>
                  <a:gd name="T4" fmla="*/ 28 w 541"/>
                  <a:gd name="T5" fmla="*/ 179 h 187"/>
                  <a:gd name="T6" fmla="*/ 0 w 541"/>
                  <a:gd name="T7" fmla="*/ 8 h 187"/>
                  <a:gd name="T8" fmla="*/ 20 w 541"/>
                  <a:gd name="T9" fmla="*/ 0 h 187"/>
                  <a:gd name="T10" fmla="*/ 481 w 541"/>
                  <a:gd name="T11" fmla="*/ 0 h 187"/>
                  <a:gd name="T12" fmla="*/ 504 w 541"/>
                  <a:gd name="T13" fmla="*/ 8 h 187"/>
                  <a:gd name="T14" fmla="*/ 540 w 541"/>
                  <a:gd name="T15" fmla="*/ 179 h 187"/>
                  <a:gd name="T16" fmla="*/ 520 w 54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7">
                    <a:moveTo>
                      <a:pt x="520" y="187"/>
                    </a:moveTo>
                    <a:cubicBezTo>
                      <a:pt x="51" y="187"/>
                      <a:pt x="51" y="187"/>
                      <a:pt x="51" y="187"/>
                    </a:cubicBezTo>
                    <a:cubicBezTo>
                      <a:pt x="39" y="187"/>
                      <a:pt x="29" y="184"/>
                      <a:pt x="28" y="179"/>
                    </a:cubicBezTo>
                    <a:cubicBezTo>
                      <a:pt x="0" y="8"/>
                      <a:pt x="0" y="8"/>
                      <a:pt x="0" y="8"/>
                    </a:cubicBezTo>
                    <a:cubicBezTo>
                      <a:pt x="0" y="3"/>
                      <a:pt x="8" y="0"/>
                      <a:pt x="20" y="0"/>
                    </a:cubicBezTo>
                    <a:cubicBezTo>
                      <a:pt x="481" y="0"/>
                      <a:pt x="481" y="0"/>
                      <a:pt x="481" y="0"/>
                    </a:cubicBezTo>
                    <a:cubicBezTo>
                      <a:pt x="493" y="0"/>
                      <a:pt x="503" y="3"/>
                      <a:pt x="504" y="8"/>
                    </a:cubicBezTo>
                    <a:cubicBezTo>
                      <a:pt x="540" y="179"/>
                      <a:pt x="540" y="179"/>
                      <a:pt x="540" y="179"/>
                    </a:cubicBezTo>
                    <a:cubicBezTo>
                      <a:pt x="541" y="184"/>
                      <a:pt x="532" y="187"/>
                      <a:pt x="52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2" name="îŝliďé">
                <a:extLst>
                  <a:ext uri="{FF2B5EF4-FFF2-40B4-BE49-F238E27FC236}">
                    <a16:creationId xmlns:a16="http://schemas.microsoft.com/office/drawing/2014/main" id="{A9E9D52F-9CEA-4873-90D0-5306BB1A39C8}"/>
                  </a:ext>
                </a:extLst>
              </p:cNvPr>
              <p:cNvSpPr/>
              <p:nvPr/>
            </p:nvSpPr>
            <p:spPr bwMode="auto">
              <a:xfrm>
                <a:off x="6802157" y="4528977"/>
                <a:ext cx="176539" cy="59978"/>
              </a:xfrm>
              <a:custGeom>
                <a:avLst/>
                <a:gdLst>
                  <a:gd name="T0" fmla="*/ 531 w 551"/>
                  <a:gd name="T1" fmla="*/ 187 h 187"/>
                  <a:gd name="T2" fmla="*/ 62 w 551"/>
                  <a:gd name="T3" fmla="*/ 187 h 187"/>
                  <a:gd name="T4" fmla="*/ 39 w 551"/>
                  <a:gd name="T5" fmla="*/ 179 h 187"/>
                  <a:gd name="T6" fmla="*/ 1 w 551"/>
                  <a:gd name="T7" fmla="*/ 8 h 187"/>
                  <a:gd name="T8" fmla="*/ 20 w 551"/>
                  <a:gd name="T9" fmla="*/ 0 h 187"/>
                  <a:gd name="T10" fmla="*/ 481 w 551"/>
                  <a:gd name="T11" fmla="*/ 0 h 187"/>
                  <a:gd name="T12" fmla="*/ 504 w 551"/>
                  <a:gd name="T13" fmla="*/ 8 h 187"/>
                  <a:gd name="T14" fmla="*/ 550 w 551"/>
                  <a:gd name="T15" fmla="*/ 179 h 187"/>
                  <a:gd name="T16" fmla="*/ 531 w 55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87">
                    <a:moveTo>
                      <a:pt x="531" y="187"/>
                    </a:moveTo>
                    <a:cubicBezTo>
                      <a:pt x="62" y="187"/>
                      <a:pt x="62" y="187"/>
                      <a:pt x="62" y="187"/>
                    </a:cubicBezTo>
                    <a:cubicBezTo>
                      <a:pt x="50" y="187"/>
                      <a:pt x="40" y="184"/>
                      <a:pt x="39" y="179"/>
                    </a:cubicBezTo>
                    <a:cubicBezTo>
                      <a:pt x="1" y="8"/>
                      <a:pt x="1" y="8"/>
                      <a:pt x="1" y="8"/>
                    </a:cubicBezTo>
                    <a:cubicBezTo>
                      <a:pt x="0" y="3"/>
                      <a:pt x="9" y="0"/>
                      <a:pt x="20" y="0"/>
                    </a:cubicBezTo>
                    <a:cubicBezTo>
                      <a:pt x="481" y="0"/>
                      <a:pt x="481" y="0"/>
                      <a:pt x="481" y="0"/>
                    </a:cubicBezTo>
                    <a:cubicBezTo>
                      <a:pt x="493" y="0"/>
                      <a:pt x="503" y="3"/>
                      <a:pt x="504" y="8"/>
                    </a:cubicBezTo>
                    <a:cubicBezTo>
                      <a:pt x="550" y="179"/>
                      <a:pt x="550" y="179"/>
                      <a:pt x="550" y="179"/>
                    </a:cubicBezTo>
                    <a:cubicBezTo>
                      <a:pt x="551" y="184"/>
                      <a:pt x="543" y="187"/>
                      <a:pt x="53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3" name="îşḻiḋé">
                <a:extLst>
                  <a:ext uri="{FF2B5EF4-FFF2-40B4-BE49-F238E27FC236}">
                    <a16:creationId xmlns:a16="http://schemas.microsoft.com/office/drawing/2014/main" id="{06DABB44-DE5F-4353-8719-01FE99870EAD}"/>
                  </a:ext>
                </a:extLst>
              </p:cNvPr>
              <p:cNvSpPr/>
              <p:nvPr/>
            </p:nvSpPr>
            <p:spPr bwMode="auto">
              <a:xfrm>
                <a:off x="6987749" y="4528977"/>
                <a:ext cx="179935" cy="59978"/>
              </a:xfrm>
              <a:custGeom>
                <a:avLst/>
                <a:gdLst>
                  <a:gd name="T0" fmla="*/ 541 w 561"/>
                  <a:gd name="T1" fmla="*/ 187 h 187"/>
                  <a:gd name="T2" fmla="*/ 72 w 561"/>
                  <a:gd name="T3" fmla="*/ 187 h 187"/>
                  <a:gd name="T4" fmla="*/ 49 w 561"/>
                  <a:gd name="T5" fmla="*/ 179 h 187"/>
                  <a:gd name="T6" fmla="*/ 1 w 561"/>
                  <a:gd name="T7" fmla="*/ 8 h 187"/>
                  <a:gd name="T8" fmla="*/ 20 w 561"/>
                  <a:gd name="T9" fmla="*/ 0 h 187"/>
                  <a:gd name="T10" fmla="*/ 481 w 561"/>
                  <a:gd name="T11" fmla="*/ 0 h 187"/>
                  <a:gd name="T12" fmla="*/ 505 w 561"/>
                  <a:gd name="T13" fmla="*/ 8 h 187"/>
                  <a:gd name="T14" fmla="*/ 560 w 561"/>
                  <a:gd name="T15" fmla="*/ 179 h 187"/>
                  <a:gd name="T16" fmla="*/ 541 w 56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187">
                    <a:moveTo>
                      <a:pt x="541" y="187"/>
                    </a:moveTo>
                    <a:cubicBezTo>
                      <a:pt x="72" y="187"/>
                      <a:pt x="72" y="187"/>
                      <a:pt x="72" y="187"/>
                    </a:cubicBezTo>
                    <a:cubicBezTo>
                      <a:pt x="60" y="187"/>
                      <a:pt x="50" y="184"/>
                      <a:pt x="49" y="179"/>
                    </a:cubicBezTo>
                    <a:cubicBezTo>
                      <a:pt x="1" y="8"/>
                      <a:pt x="1" y="8"/>
                      <a:pt x="1" y="8"/>
                    </a:cubicBezTo>
                    <a:cubicBezTo>
                      <a:pt x="0" y="3"/>
                      <a:pt x="9" y="0"/>
                      <a:pt x="20" y="0"/>
                    </a:cubicBezTo>
                    <a:cubicBezTo>
                      <a:pt x="481" y="0"/>
                      <a:pt x="481" y="0"/>
                      <a:pt x="481" y="0"/>
                    </a:cubicBezTo>
                    <a:cubicBezTo>
                      <a:pt x="493" y="0"/>
                      <a:pt x="503" y="3"/>
                      <a:pt x="505" y="8"/>
                    </a:cubicBezTo>
                    <a:cubicBezTo>
                      <a:pt x="560" y="179"/>
                      <a:pt x="560" y="179"/>
                      <a:pt x="560" y="179"/>
                    </a:cubicBezTo>
                    <a:cubicBezTo>
                      <a:pt x="561" y="184"/>
                      <a:pt x="553" y="187"/>
                      <a:pt x="54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4" name="îśḻïḋé">
                <a:extLst>
                  <a:ext uri="{FF2B5EF4-FFF2-40B4-BE49-F238E27FC236}">
                    <a16:creationId xmlns:a16="http://schemas.microsoft.com/office/drawing/2014/main" id="{79C4CEED-BB2F-468A-9C62-AA539EA7C909}"/>
                  </a:ext>
                </a:extLst>
              </p:cNvPr>
              <p:cNvSpPr/>
              <p:nvPr/>
            </p:nvSpPr>
            <p:spPr bwMode="auto">
              <a:xfrm>
                <a:off x="7180132" y="4528977"/>
                <a:ext cx="280652" cy="59978"/>
              </a:xfrm>
              <a:custGeom>
                <a:avLst/>
                <a:gdLst>
                  <a:gd name="T0" fmla="*/ 820 w 875"/>
                  <a:gd name="T1" fmla="*/ 187 h 187"/>
                  <a:gd name="T2" fmla="*/ 118 w 875"/>
                  <a:gd name="T3" fmla="*/ 187 h 187"/>
                  <a:gd name="T4" fmla="*/ 52 w 875"/>
                  <a:gd name="T5" fmla="*/ 165 h 187"/>
                  <a:gd name="T6" fmla="*/ 4 w 875"/>
                  <a:gd name="T7" fmla="*/ 21 h 187"/>
                  <a:gd name="T8" fmla="*/ 55 w 875"/>
                  <a:gd name="T9" fmla="*/ 0 h 187"/>
                  <a:gd name="T10" fmla="*/ 745 w 875"/>
                  <a:gd name="T11" fmla="*/ 0 h 187"/>
                  <a:gd name="T12" fmla="*/ 811 w 875"/>
                  <a:gd name="T13" fmla="*/ 21 h 187"/>
                  <a:gd name="T14" fmla="*/ 870 w 875"/>
                  <a:gd name="T15" fmla="*/ 165 h 187"/>
                  <a:gd name="T16" fmla="*/ 820 w 87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187">
                    <a:moveTo>
                      <a:pt x="820" y="187"/>
                    </a:moveTo>
                    <a:cubicBezTo>
                      <a:pt x="118" y="187"/>
                      <a:pt x="118" y="187"/>
                      <a:pt x="118" y="187"/>
                    </a:cubicBezTo>
                    <a:cubicBezTo>
                      <a:pt x="86" y="187"/>
                      <a:pt x="56" y="177"/>
                      <a:pt x="52" y="165"/>
                    </a:cubicBezTo>
                    <a:cubicBezTo>
                      <a:pt x="4" y="21"/>
                      <a:pt x="4" y="21"/>
                      <a:pt x="4" y="21"/>
                    </a:cubicBezTo>
                    <a:cubicBezTo>
                      <a:pt x="0" y="9"/>
                      <a:pt x="23" y="0"/>
                      <a:pt x="55" y="0"/>
                    </a:cubicBezTo>
                    <a:cubicBezTo>
                      <a:pt x="745" y="0"/>
                      <a:pt x="745" y="0"/>
                      <a:pt x="745" y="0"/>
                    </a:cubicBezTo>
                    <a:cubicBezTo>
                      <a:pt x="777" y="0"/>
                      <a:pt x="807" y="9"/>
                      <a:pt x="811" y="21"/>
                    </a:cubicBezTo>
                    <a:cubicBezTo>
                      <a:pt x="870" y="165"/>
                      <a:pt x="870" y="165"/>
                      <a:pt x="870" y="165"/>
                    </a:cubicBezTo>
                    <a:cubicBezTo>
                      <a:pt x="875" y="177"/>
                      <a:pt x="853" y="187"/>
                      <a:pt x="820"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5" name="ïSļîďe">
                <a:extLst>
                  <a:ext uri="{FF2B5EF4-FFF2-40B4-BE49-F238E27FC236}">
                    <a16:creationId xmlns:a16="http://schemas.microsoft.com/office/drawing/2014/main" id="{915E41B6-9534-402B-8FB2-E7425006C76F}"/>
                  </a:ext>
                </a:extLst>
              </p:cNvPr>
              <p:cNvSpPr/>
              <p:nvPr/>
            </p:nvSpPr>
            <p:spPr bwMode="auto">
              <a:xfrm>
                <a:off x="4628236" y="4598008"/>
                <a:ext cx="287442" cy="63373"/>
              </a:xfrm>
              <a:custGeom>
                <a:avLst/>
                <a:gdLst>
                  <a:gd name="T0" fmla="*/ 772 w 893"/>
                  <a:gd name="T1" fmla="*/ 196 h 196"/>
                  <a:gd name="T2" fmla="*/ 56 w 893"/>
                  <a:gd name="T3" fmla="*/ 196 h 196"/>
                  <a:gd name="T4" fmla="*/ 5 w 893"/>
                  <a:gd name="T5" fmla="*/ 173 h 196"/>
                  <a:gd name="T6" fmla="*/ 66 w 893"/>
                  <a:gd name="T7" fmla="*/ 22 h 196"/>
                  <a:gd name="T8" fmla="*/ 134 w 893"/>
                  <a:gd name="T9" fmla="*/ 0 h 196"/>
                  <a:gd name="T10" fmla="*/ 838 w 893"/>
                  <a:gd name="T11" fmla="*/ 0 h 196"/>
                  <a:gd name="T12" fmla="*/ 889 w 893"/>
                  <a:gd name="T13" fmla="*/ 22 h 196"/>
                  <a:gd name="T14" fmla="*/ 840 w 893"/>
                  <a:gd name="T15" fmla="*/ 173 h 196"/>
                  <a:gd name="T16" fmla="*/ 772 w 89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3" h="196">
                    <a:moveTo>
                      <a:pt x="772" y="196"/>
                    </a:moveTo>
                    <a:cubicBezTo>
                      <a:pt x="56" y="196"/>
                      <a:pt x="56" y="196"/>
                      <a:pt x="56" y="196"/>
                    </a:cubicBezTo>
                    <a:cubicBezTo>
                      <a:pt x="22" y="196"/>
                      <a:pt x="0" y="185"/>
                      <a:pt x="5" y="173"/>
                    </a:cubicBezTo>
                    <a:cubicBezTo>
                      <a:pt x="66" y="22"/>
                      <a:pt x="66" y="22"/>
                      <a:pt x="66" y="22"/>
                    </a:cubicBezTo>
                    <a:cubicBezTo>
                      <a:pt x="71" y="10"/>
                      <a:pt x="101" y="0"/>
                      <a:pt x="134" y="0"/>
                    </a:cubicBezTo>
                    <a:cubicBezTo>
                      <a:pt x="838" y="0"/>
                      <a:pt x="838" y="0"/>
                      <a:pt x="838" y="0"/>
                    </a:cubicBezTo>
                    <a:cubicBezTo>
                      <a:pt x="870" y="0"/>
                      <a:pt x="893" y="10"/>
                      <a:pt x="889" y="22"/>
                    </a:cubicBezTo>
                    <a:cubicBezTo>
                      <a:pt x="840" y="173"/>
                      <a:pt x="840" y="173"/>
                      <a:pt x="840" y="173"/>
                    </a:cubicBezTo>
                    <a:cubicBezTo>
                      <a:pt x="836" y="185"/>
                      <a:pt x="806" y="196"/>
                      <a:pt x="772"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6" name="íŝḷíḍé">
                <a:extLst>
                  <a:ext uri="{FF2B5EF4-FFF2-40B4-BE49-F238E27FC236}">
                    <a16:creationId xmlns:a16="http://schemas.microsoft.com/office/drawing/2014/main" id="{50EF6859-2F52-4947-A095-D1A4E537BDC3}"/>
                  </a:ext>
                </a:extLst>
              </p:cNvPr>
              <p:cNvSpPr/>
              <p:nvPr/>
            </p:nvSpPr>
            <p:spPr bwMode="auto">
              <a:xfrm>
                <a:off x="4766298" y="2849591"/>
                <a:ext cx="1301411"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37" name="íślïdê">
                <a:extLst>
                  <a:ext uri="{FF2B5EF4-FFF2-40B4-BE49-F238E27FC236}">
                    <a16:creationId xmlns:a16="http://schemas.microsoft.com/office/drawing/2014/main" id="{96196F82-0C71-47AF-84E3-99D025FA78D0}"/>
                  </a:ext>
                </a:extLst>
              </p:cNvPr>
              <p:cNvSpPr/>
              <p:nvPr/>
            </p:nvSpPr>
            <p:spPr bwMode="auto">
              <a:xfrm>
                <a:off x="6097132" y="2849591"/>
                <a:ext cx="1264066"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38" name="işḻïdè">
                <a:extLst>
                  <a:ext uri="{FF2B5EF4-FFF2-40B4-BE49-F238E27FC236}">
                    <a16:creationId xmlns:a16="http://schemas.microsoft.com/office/drawing/2014/main" id="{53CFB561-ED97-4B3D-B654-3D2367A28820}"/>
                  </a:ext>
                </a:extLst>
              </p:cNvPr>
              <p:cNvSpPr/>
              <p:nvPr/>
            </p:nvSpPr>
            <p:spPr bwMode="auto">
              <a:xfrm>
                <a:off x="6097132" y="2849591"/>
                <a:ext cx="1264066" cy="3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39" name="íṥḷïḑè">
                <a:extLst>
                  <a:ext uri="{FF2B5EF4-FFF2-40B4-BE49-F238E27FC236}">
                    <a16:creationId xmlns:a16="http://schemas.microsoft.com/office/drawing/2014/main" id="{40E9D938-908A-4131-9C6A-51D5DA4D1B9B}"/>
                  </a:ext>
                </a:extLst>
              </p:cNvPr>
              <p:cNvSpPr/>
              <p:nvPr/>
            </p:nvSpPr>
            <p:spPr bwMode="auto">
              <a:xfrm>
                <a:off x="4761772"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0" name="ísḷîḓe">
                <a:extLst>
                  <a:ext uri="{FF2B5EF4-FFF2-40B4-BE49-F238E27FC236}">
                    <a16:creationId xmlns:a16="http://schemas.microsoft.com/office/drawing/2014/main" id="{9BEF7068-FE2E-4AA8-BF07-8AB48E2B244A}"/>
                  </a:ext>
                </a:extLst>
              </p:cNvPr>
              <p:cNvSpPr/>
              <p:nvPr/>
            </p:nvSpPr>
            <p:spPr bwMode="auto">
              <a:xfrm>
                <a:off x="4761772"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1" name="îšḻiďe">
                <a:extLst>
                  <a:ext uri="{FF2B5EF4-FFF2-40B4-BE49-F238E27FC236}">
                    <a16:creationId xmlns:a16="http://schemas.microsoft.com/office/drawing/2014/main" id="{66123F6C-37DE-4883-9424-ABB86DD0EE2E}"/>
                  </a:ext>
                </a:extLst>
              </p:cNvPr>
              <p:cNvSpPr/>
              <p:nvPr/>
            </p:nvSpPr>
            <p:spPr bwMode="auto">
              <a:xfrm>
                <a:off x="5203120"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2" name="ïṩļiďê">
                <a:extLst>
                  <a:ext uri="{FF2B5EF4-FFF2-40B4-BE49-F238E27FC236}">
                    <a16:creationId xmlns:a16="http://schemas.microsoft.com/office/drawing/2014/main" id="{F6C6903A-37EB-4A20-B2AC-56EC8D1C329F}"/>
                  </a:ext>
                </a:extLst>
              </p:cNvPr>
              <p:cNvSpPr/>
              <p:nvPr/>
            </p:nvSpPr>
            <p:spPr bwMode="auto">
              <a:xfrm>
                <a:off x="5203120"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3" name="íṧliḓè">
                <a:extLst>
                  <a:ext uri="{FF2B5EF4-FFF2-40B4-BE49-F238E27FC236}">
                    <a16:creationId xmlns:a16="http://schemas.microsoft.com/office/drawing/2014/main" id="{07FC3105-6E60-41AE-A05A-375AB0E4AD26}"/>
                  </a:ext>
                </a:extLst>
              </p:cNvPr>
              <p:cNvSpPr/>
              <p:nvPr/>
            </p:nvSpPr>
            <p:spPr bwMode="auto">
              <a:xfrm>
                <a:off x="5645599" y="2926544"/>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4" name="ïSḻiḋè">
                <a:extLst>
                  <a:ext uri="{FF2B5EF4-FFF2-40B4-BE49-F238E27FC236}">
                    <a16:creationId xmlns:a16="http://schemas.microsoft.com/office/drawing/2014/main" id="{24BDC72D-796D-431B-A352-35943C9D2AE0}"/>
                  </a:ext>
                </a:extLst>
              </p:cNvPr>
              <p:cNvSpPr/>
              <p:nvPr/>
            </p:nvSpPr>
            <p:spPr bwMode="auto">
              <a:xfrm>
                <a:off x="5645599"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5" name="iṡlídè">
                <a:extLst>
                  <a:ext uri="{FF2B5EF4-FFF2-40B4-BE49-F238E27FC236}">
                    <a16:creationId xmlns:a16="http://schemas.microsoft.com/office/drawing/2014/main" id="{0F346CCC-C495-47B2-BE55-96778BC956E4}"/>
                  </a:ext>
                </a:extLst>
              </p:cNvPr>
              <p:cNvSpPr/>
              <p:nvPr/>
            </p:nvSpPr>
            <p:spPr bwMode="auto">
              <a:xfrm>
                <a:off x="6962853" y="2923149"/>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6" name="ïŝļiḋe">
                <a:extLst>
                  <a:ext uri="{FF2B5EF4-FFF2-40B4-BE49-F238E27FC236}">
                    <a16:creationId xmlns:a16="http://schemas.microsoft.com/office/drawing/2014/main" id="{71A4D7A2-4F97-4184-B167-2224C0B5A6A4}"/>
                  </a:ext>
                </a:extLst>
              </p:cNvPr>
              <p:cNvSpPr/>
              <p:nvPr/>
            </p:nvSpPr>
            <p:spPr bwMode="auto">
              <a:xfrm>
                <a:off x="6962853" y="2923149"/>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7" name="iSḻïďé">
                <a:extLst>
                  <a:ext uri="{FF2B5EF4-FFF2-40B4-BE49-F238E27FC236}">
                    <a16:creationId xmlns:a16="http://schemas.microsoft.com/office/drawing/2014/main" id="{50128DA8-0530-4036-94C7-A2F8FA6E6C91}"/>
                  </a:ext>
                </a:extLst>
              </p:cNvPr>
              <p:cNvSpPr/>
              <p:nvPr/>
            </p:nvSpPr>
            <p:spPr bwMode="auto">
              <a:xfrm>
                <a:off x="6080157"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8" name="ï$ḷïḍê">
                <a:extLst>
                  <a:ext uri="{FF2B5EF4-FFF2-40B4-BE49-F238E27FC236}">
                    <a16:creationId xmlns:a16="http://schemas.microsoft.com/office/drawing/2014/main" id="{0C43711A-0DF1-4B39-A8DE-D317E45BCA30}"/>
                  </a:ext>
                </a:extLst>
              </p:cNvPr>
              <p:cNvSpPr/>
              <p:nvPr/>
            </p:nvSpPr>
            <p:spPr bwMode="auto">
              <a:xfrm>
                <a:off x="6080157"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9" name="i$líďé">
                <a:extLst>
                  <a:ext uri="{FF2B5EF4-FFF2-40B4-BE49-F238E27FC236}">
                    <a16:creationId xmlns:a16="http://schemas.microsoft.com/office/drawing/2014/main" id="{400F0352-CA48-46EE-B055-0058ED0FDA0E}"/>
                  </a:ext>
                </a:extLst>
              </p:cNvPr>
              <p:cNvSpPr/>
              <p:nvPr/>
            </p:nvSpPr>
            <p:spPr bwMode="auto">
              <a:xfrm>
                <a:off x="6521505"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0" name="iṥļíďé">
                <a:extLst>
                  <a:ext uri="{FF2B5EF4-FFF2-40B4-BE49-F238E27FC236}">
                    <a16:creationId xmlns:a16="http://schemas.microsoft.com/office/drawing/2014/main" id="{36B13889-68C9-4B16-9E5B-350676DE3CB6}"/>
                  </a:ext>
                </a:extLst>
              </p:cNvPr>
              <p:cNvSpPr/>
              <p:nvPr/>
            </p:nvSpPr>
            <p:spPr bwMode="auto">
              <a:xfrm>
                <a:off x="6521505"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1" name="ïṩľíḋe">
                <a:extLst>
                  <a:ext uri="{FF2B5EF4-FFF2-40B4-BE49-F238E27FC236}">
                    <a16:creationId xmlns:a16="http://schemas.microsoft.com/office/drawing/2014/main" id="{B208F380-1B8E-415D-9DF1-C973BF8053FA}"/>
                  </a:ext>
                </a:extLst>
              </p:cNvPr>
              <p:cNvSpPr/>
              <p:nvPr/>
            </p:nvSpPr>
            <p:spPr bwMode="auto">
              <a:xfrm>
                <a:off x="4766298" y="3228698"/>
                <a:ext cx="540934" cy="21502"/>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2" name="íṡļïďé">
                <a:extLst>
                  <a:ext uri="{FF2B5EF4-FFF2-40B4-BE49-F238E27FC236}">
                    <a16:creationId xmlns:a16="http://schemas.microsoft.com/office/drawing/2014/main" id="{017B6585-6DD1-4DF8-B5B3-3BDD8F061F1D}"/>
                  </a:ext>
                </a:extLst>
              </p:cNvPr>
              <p:cNvSpPr/>
              <p:nvPr/>
            </p:nvSpPr>
            <p:spPr bwMode="auto">
              <a:xfrm>
                <a:off x="4766298" y="3228698"/>
                <a:ext cx="540934" cy="2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3" name="íşliḍe">
                <a:extLst>
                  <a:ext uri="{FF2B5EF4-FFF2-40B4-BE49-F238E27FC236}">
                    <a16:creationId xmlns:a16="http://schemas.microsoft.com/office/drawing/2014/main" id="{5FCC6EEF-0370-48F7-875D-0C9D12C50724}"/>
                  </a:ext>
                </a:extLst>
              </p:cNvPr>
              <p:cNvSpPr/>
              <p:nvPr/>
            </p:nvSpPr>
            <p:spPr bwMode="auto">
              <a:xfrm>
                <a:off x="4766298" y="3280754"/>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4" name="îṡḻíḍê">
                <a:extLst>
                  <a:ext uri="{FF2B5EF4-FFF2-40B4-BE49-F238E27FC236}">
                    <a16:creationId xmlns:a16="http://schemas.microsoft.com/office/drawing/2014/main" id="{9A13DFC1-A0B2-446F-A416-2EA1CE18656B}"/>
                  </a:ext>
                </a:extLst>
              </p:cNvPr>
              <p:cNvSpPr/>
              <p:nvPr/>
            </p:nvSpPr>
            <p:spPr bwMode="auto">
              <a:xfrm>
                <a:off x="4766298" y="3280754"/>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5" name="ïṩḷïďé">
                <a:extLst>
                  <a:ext uri="{FF2B5EF4-FFF2-40B4-BE49-F238E27FC236}">
                    <a16:creationId xmlns:a16="http://schemas.microsoft.com/office/drawing/2014/main" id="{8B697CD0-92A8-41D0-A052-D70E79BF26B9}"/>
                  </a:ext>
                </a:extLst>
              </p:cNvPr>
              <p:cNvSpPr/>
              <p:nvPr/>
            </p:nvSpPr>
            <p:spPr bwMode="auto">
              <a:xfrm>
                <a:off x="4766298" y="3327152"/>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6" name="îṣ1íďè">
                <a:extLst>
                  <a:ext uri="{FF2B5EF4-FFF2-40B4-BE49-F238E27FC236}">
                    <a16:creationId xmlns:a16="http://schemas.microsoft.com/office/drawing/2014/main" id="{C50CA1C8-7E04-4782-B2E1-F2EA63AD14F2}"/>
                  </a:ext>
                </a:extLst>
              </p:cNvPr>
              <p:cNvSpPr/>
              <p:nvPr/>
            </p:nvSpPr>
            <p:spPr bwMode="auto">
              <a:xfrm>
                <a:off x="4766298" y="3327152"/>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7" name="íṥḻîḑe">
                <a:extLst>
                  <a:ext uri="{FF2B5EF4-FFF2-40B4-BE49-F238E27FC236}">
                    <a16:creationId xmlns:a16="http://schemas.microsoft.com/office/drawing/2014/main" id="{6A0C1EF0-1C5E-4254-8AA7-A8CD765BEBF8}"/>
                  </a:ext>
                </a:extLst>
              </p:cNvPr>
              <p:cNvSpPr/>
              <p:nvPr/>
            </p:nvSpPr>
            <p:spPr bwMode="auto">
              <a:xfrm>
                <a:off x="4766298" y="3372419"/>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8" name="iSlîdê">
                <a:extLst>
                  <a:ext uri="{FF2B5EF4-FFF2-40B4-BE49-F238E27FC236}">
                    <a16:creationId xmlns:a16="http://schemas.microsoft.com/office/drawing/2014/main" id="{5FFB6982-2930-40A1-97B3-81849D69B356}"/>
                  </a:ext>
                </a:extLst>
              </p:cNvPr>
              <p:cNvSpPr/>
              <p:nvPr/>
            </p:nvSpPr>
            <p:spPr bwMode="auto">
              <a:xfrm>
                <a:off x="4766298" y="3372419"/>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9" name="îş1îḓé">
                <a:extLst>
                  <a:ext uri="{FF2B5EF4-FFF2-40B4-BE49-F238E27FC236}">
                    <a16:creationId xmlns:a16="http://schemas.microsoft.com/office/drawing/2014/main" id="{8D4870FC-4243-4708-8A3A-A641D3573903}"/>
                  </a:ext>
                </a:extLst>
              </p:cNvPr>
              <p:cNvSpPr/>
              <p:nvPr/>
            </p:nvSpPr>
            <p:spPr bwMode="auto">
              <a:xfrm>
                <a:off x="6146925" y="3218513"/>
                <a:ext cx="458323" cy="2263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0" name="îṩ1îḍê">
                <a:extLst>
                  <a:ext uri="{FF2B5EF4-FFF2-40B4-BE49-F238E27FC236}">
                    <a16:creationId xmlns:a16="http://schemas.microsoft.com/office/drawing/2014/main" id="{22570CE7-06CB-4853-BEA6-99B3F972DE49}"/>
                  </a:ext>
                </a:extLst>
              </p:cNvPr>
              <p:cNvSpPr/>
              <p:nvPr/>
            </p:nvSpPr>
            <p:spPr bwMode="auto">
              <a:xfrm>
                <a:off x="6146925" y="3218513"/>
                <a:ext cx="458323" cy="2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1" name="íṥļïḍè">
                <a:extLst>
                  <a:ext uri="{FF2B5EF4-FFF2-40B4-BE49-F238E27FC236}">
                    <a16:creationId xmlns:a16="http://schemas.microsoft.com/office/drawing/2014/main" id="{0CDB9D4B-D5E9-4CF1-9F34-4AE952C69925}"/>
                  </a:ext>
                </a:extLst>
              </p:cNvPr>
              <p:cNvSpPr/>
              <p:nvPr/>
            </p:nvSpPr>
            <p:spPr bwMode="auto">
              <a:xfrm>
                <a:off x="6146925" y="3280754"/>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2" name="îS1ïďê">
                <a:extLst>
                  <a:ext uri="{FF2B5EF4-FFF2-40B4-BE49-F238E27FC236}">
                    <a16:creationId xmlns:a16="http://schemas.microsoft.com/office/drawing/2014/main" id="{5EE972C0-67FF-46E4-BEC8-300452ED8886}"/>
                  </a:ext>
                </a:extLst>
              </p:cNvPr>
              <p:cNvSpPr/>
              <p:nvPr/>
            </p:nvSpPr>
            <p:spPr bwMode="auto">
              <a:xfrm>
                <a:off x="6146925" y="3280754"/>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3" name="isḻïḋè">
                <a:extLst>
                  <a:ext uri="{FF2B5EF4-FFF2-40B4-BE49-F238E27FC236}">
                    <a16:creationId xmlns:a16="http://schemas.microsoft.com/office/drawing/2014/main" id="{47064DF5-268F-4236-8F26-520EE93AAA94}"/>
                  </a:ext>
                </a:extLst>
              </p:cNvPr>
              <p:cNvSpPr/>
              <p:nvPr/>
            </p:nvSpPr>
            <p:spPr bwMode="auto">
              <a:xfrm>
                <a:off x="6146925" y="3327152"/>
                <a:ext cx="1214273"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4" name="íṡľïḋê">
                <a:extLst>
                  <a:ext uri="{FF2B5EF4-FFF2-40B4-BE49-F238E27FC236}">
                    <a16:creationId xmlns:a16="http://schemas.microsoft.com/office/drawing/2014/main" id="{1CC02F58-0520-4AD4-8047-578E4A27415B}"/>
                  </a:ext>
                </a:extLst>
              </p:cNvPr>
              <p:cNvSpPr/>
              <p:nvPr/>
            </p:nvSpPr>
            <p:spPr bwMode="auto">
              <a:xfrm>
                <a:off x="6146925" y="3327152"/>
                <a:ext cx="1214273"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5" name="îSḻíḑè">
                <a:extLst>
                  <a:ext uri="{FF2B5EF4-FFF2-40B4-BE49-F238E27FC236}">
                    <a16:creationId xmlns:a16="http://schemas.microsoft.com/office/drawing/2014/main" id="{1B36EDB1-7C39-430D-A587-37AAF1877E86}"/>
                  </a:ext>
                </a:extLst>
              </p:cNvPr>
              <p:cNvSpPr/>
              <p:nvPr/>
            </p:nvSpPr>
            <p:spPr bwMode="auto">
              <a:xfrm>
                <a:off x="6146925" y="3402973"/>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6" name="íŝ1idê">
                <a:extLst>
                  <a:ext uri="{FF2B5EF4-FFF2-40B4-BE49-F238E27FC236}">
                    <a16:creationId xmlns:a16="http://schemas.microsoft.com/office/drawing/2014/main" id="{F2A08CFB-33E3-4FA5-A034-563D41AF2F08}"/>
                  </a:ext>
                </a:extLst>
              </p:cNvPr>
              <p:cNvSpPr/>
              <p:nvPr/>
            </p:nvSpPr>
            <p:spPr bwMode="auto">
              <a:xfrm>
                <a:off x="6146925" y="3402973"/>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7" name="îṩḷiďe">
                <a:extLst>
                  <a:ext uri="{FF2B5EF4-FFF2-40B4-BE49-F238E27FC236}">
                    <a16:creationId xmlns:a16="http://schemas.microsoft.com/office/drawing/2014/main" id="{3401C1DA-23F9-4DCF-BEEC-D2C922D82B3A}"/>
                  </a:ext>
                </a:extLst>
              </p:cNvPr>
              <p:cNvSpPr/>
              <p:nvPr/>
            </p:nvSpPr>
            <p:spPr bwMode="auto">
              <a:xfrm>
                <a:off x="6146925" y="3481058"/>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8" name="ïṧ1íḑé">
                <a:extLst>
                  <a:ext uri="{FF2B5EF4-FFF2-40B4-BE49-F238E27FC236}">
                    <a16:creationId xmlns:a16="http://schemas.microsoft.com/office/drawing/2014/main" id="{B091DBEF-5DCC-4B45-878C-5583C84E1B2E}"/>
                  </a:ext>
                </a:extLst>
              </p:cNvPr>
              <p:cNvSpPr/>
              <p:nvPr/>
            </p:nvSpPr>
            <p:spPr bwMode="auto">
              <a:xfrm>
                <a:off x="6146925" y="3481058"/>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9" name="ïšlîḋe">
                <a:extLst>
                  <a:ext uri="{FF2B5EF4-FFF2-40B4-BE49-F238E27FC236}">
                    <a16:creationId xmlns:a16="http://schemas.microsoft.com/office/drawing/2014/main" id="{88BF512E-40BD-465B-BB09-7D5CE3F7D3A8}"/>
                  </a:ext>
                </a:extLst>
              </p:cNvPr>
              <p:cNvSpPr/>
              <p:nvPr/>
            </p:nvSpPr>
            <p:spPr bwMode="auto">
              <a:xfrm>
                <a:off x="6146925" y="3535378"/>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0" name="îṣlîḋè">
                <a:extLst>
                  <a:ext uri="{FF2B5EF4-FFF2-40B4-BE49-F238E27FC236}">
                    <a16:creationId xmlns:a16="http://schemas.microsoft.com/office/drawing/2014/main" id="{AF1DA338-B67B-4581-A67B-4ED71D630CED}"/>
                  </a:ext>
                </a:extLst>
              </p:cNvPr>
              <p:cNvSpPr/>
              <p:nvPr/>
            </p:nvSpPr>
            <p:spPr bwMode="auto">
              <a:xfrm>
                <a:off x="6146925" y="3535378"/>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1" name="íśľîḍe">
                <a:extLst>
                  <a:ext uri="{FF2B5EF4-FFF2-40B4-BE49-F238E27FC236}">
                    <a16:creationId xmlns:a16="http://schemas.microsoft.com/office/drawing/2014/main" id="{887A91AB-ADDD-47D4-B58E-733DC6C57BBC}"/>
                  </a:ext>
                </a:extLst>
              </p:cNvPr>
              <p:cNvSpPr/>
              <p:nvPr/>
            </p:nvSpPr>
            <p:spPr bwMode="auto">
              <a:xfrm>
                <a:off x="6146925" y="3588566"/>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2" name="îs1ïḋê">
                <a:extLst>
                  <a:ext uri="{FF2B5EF4-FFF2-40B4-BE49-F238E27FC236}">
                    <a16:creationId xmlns:a16="http://schemas.microsoft.com/office/drawing/2014/main" id="{59A83B95-B720-4B04-904F-49EAFF3BDEF4}"/>
                  </a:ext>
                </a:extLst>
              </p:cNvPr>
              <p:cNvSpPr/>
              <p:nvPr/>
            </p:nvSpPr>
            <p:spPr bwMode="auto">
              <a:xfrm>
                <a:off x="6146925" y="3588566"/>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3" name="îṡľídé">
                <a:extLst>
                  <a:ext uri="{FF2B5EF4-FFF2-40B4-BE49-F238E27FC236}">
                    <a16:creationId xmlns:a16="http://schemas.microsoft.com/office/drawing/2014/main" id="{7B0145BE-0129-4B22-9D2F-5843C174F7F8}"/>
                  </a:ext>
                </a:extLst>
              </p:cNvPr>
              <p:cNvSpPr/>
              <p:nvPr/>
            </p:nvSpPr>
            <p:spPr bwMode="auto">
              <a:xfrm>
                <a:off x="6146925" y="3641754"/>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4" name="ïśļiḑê">
                <a:extLst>
                  <a:ext uri="{FF2B5EF4-FFF2-40B4-BE49-F238E27FC236}">
                    <a16:creationId xmlns:a16="http://schemas.microsoft.com/office/drawing/2014/main" id="{AA49F8BF-6DCE-45D9-AC9B-0B1AC9D92A73}"/>
                  </a:ext>
                </a:extLst>
              </p:cNvPr>
              <p:cNvSpPr/>
              <p:nvPr/>
            </p:nvSpPr>
            <p:spPr bwMode="auto">
              <a:xfrm>
                <a:off x="6146925" y="3641754"/>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5" name="iṧļiḍé">
                <a:extLst>
                  <a:ext uri="{FF2B5EF4-FFF2-40B4-BE49-F238E27FC236}">
                    <a16:creationId xmlns:a16="http://schemas.microsoft.com/office/drawing/2014/main" id="{32ED8A1B-67F6-4286-AB6D-95EF8C099B6C}"/>
                  </a:ext>
                </a:extLst>
              </p:cNvPr>
              <p:cNvSpPr/>
              <p:nvPr/>
            </p:nvSpPr>
            <p:spPr bwMode="auto">
              <a:xfrm>
                <a:off x="6146925" y="3696074"/>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6" name="îşlíḑé">
                <a:extLst>
                  <a:ext uri="{FF2B5EF4-FFF2-40B4-BE49-F238E27FC236}">
                    <a16:creationId xmlns:a16="http://schemas.microsoft.com/office/drawing/2014/main" id="{13E0CF77-B203-4D96-ABF7-C9A8CD838D9E}"/>
                  </a:ext>
                </a:extLst>
              </p:cNvPr>
              <p:cNvSpPr/>
              <p:nvPr/>
            </p:nvSpPr>
            <p:spPr bwMode="auto">
              <a:xfrm>
                <a:off x="6146925" y="3696074"/>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7" name="îSľïḑè">
                <a:extLst>
                  <a:ext uri="{FF2B5EF4-FFF2-40B4-BE49-F238E27FC236}">
                    <a16:creationId xmlns:a16="http://schemas.microsoft.com/office/drawing/2014/main" id="{81347F5B-A4D4-4FA6-9E4D-47B764C6F4C3}"/>
                  </a:ext>
                </a:extLst>
              </p:cNvPr>
              <p:cNvSpPr/>
              <p:nvPr/>
            </p:nvSpPr>
            <p:spPr bwMode="auto">
              <a:xfrm>
                <a:off x="4766298" y="3439187"/>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8" name="îşļíďê">
                <a:extLst>
                  <a:ext uri="{FF2B5EF4-FFF2-40B4-BE49-F238E27FC236}">
                    <a16:creationId xmlns:a16="http://schemas.microsoft.com/office/drawing/2014/main" id="{4B00C98D-FE37-425C-BEE2-8E593EA9FF1C}"/>
                  </a:ext>
                </a:extLst>
              </p:cNvPr>
              <p:cNvSpPr/>
              <p:nvPr/>
            </p:nvSpPr>
            <p:spPr bwMode="auto">
              <a:xfrm>
                <a:off x="4766298" y="3439187"/>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9" name="îśļïďê">
                <a:extLst>
                  <a:ext uri="{FF2B5EF4-FFF2-40B4-BE49-F238E27FC236}">
                    <a16:creationId xmlns:a16="http://schemas.microsoft.com/office/drawing/2014/main" id="{86A22292-51D9-4FA9-9458-AC15D5A571D0}"/>
                  </a:ext>
                </a:extLst>
              </p:cNvPr>
              <p:cNvSpPr/>
              <p:nvPr/>
            </p:nvSpPr>
            <p:spPr bwMode="auto">
              <a:xfrm>
                <a:off x="4766298" y="3481058"/>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0" name="ïśḷîḑé">
                <a:extLst>
                  <a:ext uri="{FF2B5EF4-FFF2-40B4-BE49-F238E27FC236}">
                    <a16:creationId xmlns:a16="http://schemas.microsoft.com/office/drawing/2014/main" id="{4645A580-13EA-4AEA-9CA4-DB708C8F7843}"/>
                  </a:ext>
                </a:extLst>
              </p:cNvPr>
              <p:cNvSpPr/>
              <p:nvPr/>
            </p:nvSpPr>
            <p:spPr bwMode="auto">
              <a:xfrm>
                <a:off x="4766298" y="3481058"/>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1" name="îṣļíḋè">
                <a:extLst>
                  <a:ext uri="{FF2B5EF4-FFF2-40B4-BE49-F238E27FC236}">
                    <a16:creationId xmlns:a16="http://schemas.microsoft.com/office/drawing/2014/main" id="{8FF7B305-7DFA-4BF6-9DF2-0BB6DFCF628B}"/>
                  </a:ext>
                </a:extLst>
              </p:cNvPr>
              <p:cNvSpPr/>
              <p:nvPr/>
            </p:nvSpPr>
            <p:spPr bwMode="auto">
              <a:xfrm>
                <a:off x="4769693" y="3813767"/>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2" name="îśḷïḑê">
                <a:extLst>
                  <a:ext uri="{FF2B5EF4-FFF2-40B4-BE49-F238E27FC236}">
                    <a16:creationId xmlns:a16="http://schemas.microsoft.com/office/drawing/2014/main" id="{5DA21B7B-F0B2-408F-94A9-97F7FE47E6AC}"/>
                  </a:ext>
                </a:extLst>
              </p:cNvPr>
              <p:cNvSpPr/>
              <p:nvPr/>
            </p:nvSpPr>
            <p:spPr bwMode="auto">
              <a:xfrm>
                <a:off x="4769693" y="3813767"/>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3" name="iṧḷiḑé">
                <a:extLst>
                  <a:ext uri="{FF2B5EF4-FFF2-40B4-BE49-F238E27FC236}">
                    <a16:creationId xmlns:a16="http://schemas.microsoft.com/office/drawing/2014/main" id="{E9760769-91B2-46F6-B982-FFC3CBCD4DDF}"/>
                  </a:ext>
                </a:extLst>
              </p:cNvPr>
              <p:cNvSpPr/>
              <p:nvPr/>
            </p:nvSpPr>
            <p:spPr bwMode="auto">
              <a:xfrm>
                <a:off x="4769693" y="38816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4" name="iṣḷîḑe">
                <a:extLst>
                  <a:ext uri="{FF2B5EF4-FFF2-40B4-BE49-F238E27FC236}">
                    <a16:creationId xmlns:a16="http://schemas.microsoft.com/office/drawing/2014/main" id="{CDFA3969-A80F-46DA-8780-8F68A045B47F}"/>
                  </a:ext>
                </a:extLst>
              </p:cNvPr>
              <p:cNvSpPr/>
              <p:nvPr/>
            </p:nvSpPr>
            <p:spPr bwMode="auto">
              <a:xfrm>
                <a:off x="4769693" y="38816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5" name="ïş1iḑè">
                <a:extLst>
                  <a:ext uri="{FF2B5EF4-FFF2-40B4-BE49-F238E27FC236}">
                    <a16:creationId xmlns:a16="http://schemas.microsoft.com/office/drawing/2014/main" id="{394A3242-ABFE-44AC-A70A-978A5F5D3860}"/>
                  </a:ext>
                </a:extLst>
              </p:cNvPr>
              <p:cNvSpPr/>
              <p:nvPr/>
            </p:nvSpPr>
            <p:spPr bwMode="auto">
              <a:xfrm>
                <a:off x="4769693" y="39495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6" name="ïSľïḋê">
                <a:extLst>
                  <a:ext uri="{FF2B5EF4-FFF2-40B4-BE49-F238E27FC236}">
                    <a16:creationId xmlns:a16="http://schemas.microsoft.com/office/drawing/2014/main" id="{9C2B4F0E-F747-4D51-88BA-C6A3D62FE7E6}"/>
                  </a:ext>
                </a:extLst>
              </p:cNvPr>
              <p:cNvSpPr/>
              <p:nvPr/>
            </p:nvSpPr>
            <p:spPr bwMode="auto">
              <a:xfrm>
                <a:off x="4769693" y="39495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7" name="ï$ḷiďé">
                <a:extLst>
                  <a:ext uri="{FF2B5EF4-FFF2-40B4-BE49-F238E27FC236}">
                    <a16:creationId xmlns:a16="http://schemas.microsoft.com/office/drawing/2014/main" id="{7D88C105-DBF3-4DAB-8C3F-004963317659}"/>
                  </a:ext>
                </a:extLst>
              </p:cNvPr>
              <p:cNvSpPr/>
              <p:nvPr/>
            </p:nvSpPr>
            <p:spPr bwMode="auto">
              <a:xfrm>
                <a:off x="4769693" y="3997096"/>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8" name="iṣļîḓe">
                <a:extLst>
                  <a:ext uri="{FF2B5EF4-FFF2-40B4-BE49-F238E27FC236}">
                    <a16:creationId xmlns:a16="http://schemas.microsoft.com/office/drawing/2014/main" id="{FEAE81EB-8780-45CA-87D2-075CA759761F}"/>
                  </a:ext>
                </a:extLst>
              </p:cNvPr>
              <p:cNvSpPr/>
              <p:nvPr/>
            </p:nvSpPr>
            <p:spPr bwMode="auto">
              <a:xfrm>
                <a:off x="4769693" y="3997096"/>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9" name="iŝḷiḍê">
                <a:extLst>
                  <a:ext uri="{FF2B5EF4-FFF2-40B4-BE49-F238E27FC236}">
                    <a16:creationId xmlns:a16="http://schemas.microsoft.com/office/drawing/2014/main" id="{8376A628-96B6-47B9-8ADC-AEC1B127FB72}"/>
                  </a:ext>
                </a:extLst>
              </p:cNvPr>
              <p:cNvSpPr/>
              <p:nvPr/>
            </p:nvSpPr>
            <p:spPr bwMode="auto">
              <a:xfrm>
                <a:off x="4769693" y="4043494"/>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0" name="ïşḻíḑe">
                <a:extLst>
                  <a:ext uri="{FF2B5EF4-FFF2-40B4-BE49-F238E27FC236}">
                    <a16:creationId xmlns:a16="http://schemas.microsoft.com/office/drawing/2014/main" id="{DC070F48-61E0-449C-A23A-D93DB2EDCDAB}"/>
                  </a:ext>
                </a:extLst>
              </p:cNvPr>
              <p:cNvSpPr/>
              <p:nvPr/>
            </p:nvSpPr>
            <p:spPr bwMode="auto">
              <a:xfrm>
                <a:off x="4769693" y="4043494"/>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1" name="íṡļídé">
                <a:extLst>
                  <a:ext uri="{FF2B5EF4-FFF2-40B4-BE49-F238E27FC236}">
                    <a16:creationId xmlns:a16="http://schemas.microsoft.com/office/drawing/2014/main" id="{28CB1170-C783-422C-BBA1-5CB969AEA68B}"/>
                  </a:ext>
                </a:extLst>
              </p:cNvPr>
              <p:cNvSpPr/>
              <p:nvPr/>
            </p:nvSpPr>
            <p:spPr bwMode="auto">
              <a:xfrm>
                <a:off x="4769693" y="4093287"/>
                <a:ext cx="2591505"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2" name="îśļïḍè">
                <a:extLst>
                  <a:ext uri="{FF2B5EF4-FFF2-40B4-BE49-F238E27FC236}">
                    <a16:creationId xmlns:a16="http://schemas.microsoft.com/office/drawing/2014/main" id="{98D723A5-B690-4FC6-8D76-69B6E2735B33}"/>
                  </a:ext>
                </a:extLst>
              </p:cNvPr>
              <p:cNvSpPr/>
              <p:nvPr/>
            </p:nvSpPr>
            <p:spPr bwMode="auto">
              <a:xfrm>
                <a:off x="4769693" y="4093287"/>
                <a:ext cx="2591505"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3" name="ïSḷiḓe">
                <a:extLst>
                  <a:ext uri="{FF2B5EF4-FFF2-40B4-BE49-F238E27FC236}">
                    <a16:creationId xmlns:a16="http://schemas.microsoft.com/office/drawing/2014/main" id="{E280D89F-FAC5-46A3-B8D4-463A684E28D1}"/>
                  </a:ext>
                </a:extLst>
              </p:cNvPr>
              <p:cNvSpPr/>
              <p:nvPr/>
            </p:nvSpPr>
            <p:spPr bwMode="auto">
              <a:xfrm>
                <a:off x="4769693" y="3535378"/>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4" name="îṡliďê">
                <a:extLst>
                  <a:ext uri="{FF2B5EF4-FFF2-40B4-BE49-F238E27FC236}">
                    <a16:creationId xmlns:a16="http://schemas.microsoft.com/office/drawing/2014/main" id="{D7D2289B-794A-4353-B6B9-B821AEB06D78}"/>
                  </a:ext>
                </a:extLst>
              </p:cNvPr>
              <p:cNvSpPr/>
              <p:nvPr/>
            </p:nvSpPr>
            <p:spPr bwMode="auto">
              <a:xfrm>
                <a:off x="4769693" y="3535378"/>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5" name="îšļíďè">
                <a:extLst>
                  <a:ext uri="{FF2B5EF4-FFF2-40B4-BE49-F238E27FC236}">
                    <a16:creationId xmlns:a16="http://schemas.microsoft.com/office/drawing/2014/main" id="{F7816508-857A-4CF4-ADF1-F8B62F0A4BC4}"/>
                  </a:ext>
                </a:extLst>
              </p:cNvPr>
              <p:cNvSpPr/>
              <p:nvPr/>
            </p:nvSpPr>
            <p:spPr bwMode="auto">
              <a:xfrm>
                <a:off x="4771956" y="3582908"/>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6" name="iśḷîďè">
                <a:extLst>
                  <a:ext uri="{FF2B5EF4-FFF2-40B4-BE49-F238E27FC236}">
                    <a16:creationId xmlns:a16="http://schemas.microsoft.com/office/drawing/2014/main" id="{CF58145C-1C1D-44B1-BB04-45A7E1D99A65}"/>
                  </a:ext>
                </a:extLst>
              </p:cNvPr>
              <p:cNvSpPr/>
              <p:nvPr/>
            </p:nvSpPr>
            <p:spPr bwMode="auto">
              <a:xfrm>
                <a:off x="4771956" y="3582908"/>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7" name="iṣļidè">
                <a:extLst>
                  <a:ext uri="{FF2B5EF4-FFF2-40B4-BE49-F238E27FC236}">
                    <a16:creationId xmlns:a16="http://schemas.microsoft.com/office/drawing/2014/main" id="{37E96C6D-366D-470D-9C79-59F9E1A68814}"/>
                  </a:ext>
                </a:extLst>
              </p:cNvPr>
              <p:cNvSpPr/>
              <p:nvPr/>
            </p:nvSpPr>
            <p:spPr bwMode="auto">
              <a:xfrm>
                <a:off x="4771956" y="3617989"/>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8" name="íṩľídè">
                <a:extLst>
                  <a:ext uri="{FF2B5EF4-FFF2-40B4-BE49-F238E27FC236}">
                    <a16:creationId xmlns:a16="http://schemas.microsoft.com/office/drawing/2014/main" id="{09A79583-68A7-4FC1-8778-7D4D48649932}"/>
                  </a:ext>
                </a:extLst>
              </p:cNvPr>
              <p:cNvSpPr/>
              <p:nvPr/>
            </p:nvSpPr>
            <p:spPr bwMode="auto">
              <a:xfrm>
                <a:off x="4771956" y="3617989"/>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9" name="iṧlïďe">
                <a:extLst>
                  <a:ext uri="{FF2B5EF4-FFF2-40B4-BE49-F238E27FC236}">
                    <a16:creationId xmlns:a16="http://schemas.microsoft.com/office/drawing/2014/main" id="{F1D8A65A-207B-459E-8F11-3AF1468612AE}"/>
                  </a:ext>
                </a:extLst>
              </p:cNvPr>
              <p:cNvSpPr/>
              <p:nvPr/>
            </p:nvSpPr>
            <p:spPr bwMode="auto">
              <a:xfrm>
                <a:off x="4771956" y="3675704"/>
                <a:ext cx="405135"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0" name="ïśľîḓe">
                <a:extLst>
                  <a:ext uri="{FF2B5EF4-FFF2-40B4-BE49-F238E27FC236}">
                    <a16:creationId xmlns:a16="http://schemas.microsoft.com/office/drawing/2014/main" id="{ADAC34A6-B8F6-4B18-B795-5870ADE0BE10}"/>
                  </a:ext>
                </a:extLst>
              </p:cNvPr>
              <p:cNvSpPr/>
              <p:nvPr/>
            </p:nvSpPr>
            <p:spPr bwMode="auto">
              <a:xfrm>
                <a:off x="4771956" y="3675704"/>
                <a:ext cx="405135"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1" name="isľiḓe">
                <a:extLst>
                  <a:ext uri="{FF2B5EF4-FFF2-40B4-BE49-F238E27FC236}">
                    <a16:creationId xmlns:a16="http://schemas.microsoft.com/office/drawing/2014/main" id="{E87C8974-A665-4225-9E77-83D5291CC6B2}"/>
                  </a:ext>
                </a:extLst>
              </p:cNvPr>
              <p:cNvSpPr/>
              <p:nvPr/>
            </p:nvSpPr>
            <p:spPr bwMode="auto">
              <a:xfrm>
                <a:off x="5246123" y="3675704"/>
                <a:ext cx="404003"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2" name="îṡlíďe">
                <a:extLst>
                  <a:ext uri="{FF2B5EF4-FFF2-40B4-BE49-F238E27FC236}">
                    <a16:creationId xmlns:a16="http://schemas.microsoft.com/office/drawing/2014/main" id="{7A9698B8-FD81-4F69-9152-2AAF677012EF}"/>
                  </a:ext>
                </a:extLst>
              </p:cNvPr>
              <p:cNvSpPr/>
              <p:nvPr/>
            </p:nvSpPr>
            <p:spPr bwMode="auto">
              <a:xfrm>
                <a:off x="5246123" y="3675704"/>
                <a:ext cx="404003"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3" name="íṩlïḑè">
                <a:extLst>
                  <a:ext uri="{FF2B5EF4-FFF2-40B4-BE49-F238E27FC236}">
                    <a16:creationId xmlns:a16="http://schemas.microsoft.com/office/drawing/2014/main" id="{8F9E5334-184F-4261-8702-57994613FD4F}"/>
                  </a:ext>
                </a:extLst>
              </p:cNvPr>
              <p:cNvSpPr/>
              <p:nvPr/>
            </p:nvSpPr>
            <p:spPr bwMode="auto">
              <a:xfrm>
                <a:off x="6146925" y="3758315"/>
                <a:ext cx="404003"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4" name="î$ḷiḋe">
                <a:extLst>
                  <a:ext uri="{FF2B5EF4-FFF2-40B4-BE49-F238E27FC236}">
                    <a16:creationId xmlns:a16="http://schemas.microsoft.com/office/drawing/2014/main" id="{523CBCAE-A9D1-44B2-92CA-4BD9239A1157}"/>
                  </a:ext>
                </a:extLst>
              </p:cNvPr>
              <p:cNvSpPr/>
              <p:nvPr/>
            </p:nvSpPr>
            <p:spPr bwMode="auto">
              <a:xfrm>
                <a:off x="6146925"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5" name="iSlîḑé">
                <a:extLst>
                  <a:ext uri="{FF2B5EF4-FFF2-40B4-BE49-F238E27FC236}">
                    <a16:creationId xmlns:a16="http://schemas.microsoft.com/office/drawing/2014/main" id="{A2523642-2713-4EB9-9B2E-FB7019306400}"/>
                  </a:ext>
                </a:extLst>
              </p:cNvPr>
              <p:cNvSpPr/>
              <p:nvPr/>
            </p:nvSpPr>
            <p:spPr bwMode="auto">
              <a:xfrm>
                <a:off x="6595063" y="3758315"/>
                <a:ext cx="404003" cy="15503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6" name="ïṡḻídê">
                <a:extLst>
                  <a:ext uri="{FF2B5EF4-FFF2-40B4-BE49-F238E27FC236}">
                    <a16:creationId xmlns:a16="http://schemas.microsoft.com/office/drawing/2014/main" id="{3099C951-ED76-4D6B-B489-CFB8F6AEC07B}"/>
                  </a:ext>
                </a:extLst>
              </p:cNvPr>
              <p:cNvSpPr/>
              <p:nvPr/>
            </p:nvSpPr>
            <p:spPr bwMode="auto">
              <a:xfrm>
                <a:off x="6595063"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7" name="iśḷíḓé">
                <a:extLst>
                  <a:ext uri="{FF2B5EF4-FFF2-40B4-BE49-F238E27FC236}">
                    <a16:creationId xmlns:a16="http://schemas.microsoft.com/office/drawing/2014/main" id="{471FBF57-18DB-410C-BC46-D88AAEB482EE}"/>
                  </a:ext>
                </a:extLst>
              </p:cNvPr>
              <p:cNvSpPr/>
              <p:nvPr/>
            </p:nvSpPr>
            <p:spPr bwMode="auto">
              <a:xfrm>
                <a:off x="7042069" y="3758315"/>
                <a:ext cx="201436"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8" name="išḷiḍè">
                <a:extLst>
                  <a:ext uri="{FF2B5EF4-FFF2-40B4-BE49-F238E27FC236}">
                    <a16:creationId xmlns:a16="http://schemas.microsoft.com/office/drawing/2014/main" id="{B4003CBB-100D-421A-9AC3-001A1BC68652}"/>
                  </a:ext>
                </a:extLst>
              </p:cNvPr>
              <p:cNvSpPr/>
              <p:nvPr/>
            </p:nvSpPr>
            <p:spPr bwMode="auto">
              <a:xfrm>
                <a:off x="7042069" y="3758315"/>
                <a:ext cx="201436"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9" name="ïSļïdé">
                <a:extLst>
                  <a:ext uri="{FF2B5EF4-FFF2-40B4-BE49-F238E27FC236}">
                    <a16:creationId xmlns:a16="http://schemas.microsoft.com/office/drawing/2014/main" id="{61BFFCBD-5D3F-4A3F-A283-10865ADB6169}"/>
                  </a:ext>
                </a:extLst>
              </p:cNvPr>
              <p:cNvSpPr/>
              <p:nvPr/>
            </p:nvSpPr>
            <p:spPr bwMode="auto">
              <a:xfrm>
                <a:off x="6820263" y="5234001"/>
                <a:ext cx="554514" cy="71295"/>
              </a:xfrm>
              <a:custGeom>
                <a:avLst/>
                <a:gdLst>
                  <a:gd name="T0" fmla="*/ 1710 w 1731"/>
                  <a:gd name="T1" fmla="*/ 101 h 224"/>
                  <a:gd name="T2" fmla="*/ 1488 w 1731"/>
                  <a:gd name="T3" fmla="*/ 0 h 224"/>
                  <a:gd name="T4" fmla="*/ 866 w 1731"/>
                  <a:gd name="T5" fmla="*/ 0 h 224"/>
                  <a:gd name="T6" fmla="*/ 865 w 1731"/>
                  <a:gd name="T7" fmla="*/ 0 h 224"/>
                  <a:gd name="T8" fmla="*/ 243 w 1731"/>
                  <a:gd name="T9" fmla="*/ 0 h 224"/>
                  <a:gd name="T10" fmla="*/ 21 w 1731"/>
                  <a:gd name="T11" fmla="*/ 101 h 224"/>
                  <a:gd name="T12" fmla="*/ 62 w 1731"/>
                  <a:gd name="T13" fmla="*/ 224 h 224"/>
                  <a:gd name="T14" fmla="*/ 865 w 1731"/>
                  <a:gd name="T15" fmla="*/ 224 h 224"/>
                  <a:gd name="T16" fmla="*/ 866 w 1731"/>
                  <a:gd name="T17" fmla="*/ 224 h 224"/>
                  <a:gd name="T18" fmla="*/ 1670 w 1731"/>
                  <a:gd name="T19" fmla="*/ 224 h 224"/>
                  <a:gd name="T20" fmla="*/ 1710 w 1731"/>
                  <a:gd name="T21" fmla="*/ 1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1" h="224">
                    <a:moveTo>
                      <a:pt x="1710" y="101"/>
                    </a:moveTo>
                    <a:cubicBezTo>
                      <a:pt x="1710" y="101"/>
                      <a:pt x="1550" y="0"/>
                      <a:pt x="1488" y="0"/>
                    </a:cubicBezTo>
                    <a:cubicBezTo>
                      <a:pt x="866" y="0"/>
                      <a:pt x="866" y="0"/>
                      <a:pt x="866" y="0"/>
                    </a:cubicBezTo>
                    <a:cubicBezTo>
                      <a:pt x="865" y="0"/>
                      <a:pt x="865" y="0"/>
                      <a:pt x="865" y="0"/>
                    </a:cubicBezTo>
                    <a:cubicBezTo>
                      <a:pt x="243" y="0"/>
                      <a:pt x="243" y="0"/>
                      <a:pt x="243" y="0"/>
                    </a:cubicBezTo>
                    <a:cubicBezTo>
                      <a:pt x="182" y="0"/>
                      <a:pt x="21" y="101"/>
                      <a:pt x="21" y="101"/>
                    </a:cubicBezTo>
                    <a:cubicBezTo>
                      <a:pt x="21" y="163"/>
                      <a:pt x="0" y="224"/>
                      <a:pt x="62" y="224"/>
                    </a:cubicBezTo>
                    <a:cubicBezTo>
                      <a:pt x="865" y="224"/>
                      <a:pt x="865" y="224"/>
                      <a:pt x="865" y="224"/>
                    </a:cubicBezTo>
                    <a:cubicBezTo>
                      <a:pt x="866" y="224"/>
                      <a:pt x="866" y="224"/>
                      <a:pt x="866" y="224"/>
                    </a:cubicBezTo>
                    <a:cubicBezTo>
                      <a:pt x="1670" y="224"/>
                      <a:pt x="1670" y="224"/>
                      <a:pt x="1670" y="224"/>
                    </a:cubicBezTo>
                    <a:cubicBezTo>
                      <a:pt x="1731" y="224"/>
                      <a:pt x="1710" y="163"/>
                      <a:pt x="1710" y="101"/>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0" name="íṧḻidé">
                <a:extLst>
                  <a:ext uri="{FF2B5EF4-FFF2-40B4-BE49-F238E27FC236}">
                    <a16:creationId xmlns:a16="http://schemas.microsoft.com/office/drawing/2014/main" id="{F6A589BA-A29B-4989-AD17-A378ACBFCEAB}"/>
                  </a:ext>
                </a:extLst>
              </p:cNvPr>
              <p:cNvSpPr/>
              <p:nvPr/>
            </p:nvSpPr>
            <p:spPr bwMode="auto">
              <a:xfrm>
                <a:off x="6939088" y="4507475"/>
                <a:ext cx="310075" cy="113166"/>
              </a:xfrm>
              <a:custGeom>
                <a:avLst/>
                <a:gdLst>
                  <a:gd name="T0" fmla="*/ 966 w 966"/>
                  <a:gd name="T1" fmla="*/ 353 h 353"/>
                  <a:gd name="T2" fmla="*/ 775 w 966"/>
                  <a:gd name="T3" fmla="*/ 189 h 353"/>
                  <a:gd name="T4" fmla="*/ 619 w 966"/>
                  <a:gd name="T5" fmla="*/ 0 h 353"/>
                  <a:gd name="T6" fmla="*/ 455 w 966"/>
                  <a:gd name="T7" fmla="*/ 0 h 353"/>
                  <a:gd name="T8" fmla="*/ 453 w 966"/>
                  <a:gd name="T9" fmla="*/ 0 h 353"/>
                  <a:gd name="T10" fmla="*/ 289 w 966"/>
                  <a:gd name="T11" fmla="*/ 0 h 353"/>
                  <a:gd name="T12" fmla="*/ 134 w 966"/>
                  <a:gd name="T13" fmla="*/ 188 h 353"/>
                  <a:gd name="T14" fmla="*/ 0 w 966"/>
                  <a:gd name="T15" fmla="*/ 352 h 353"/>
                  <a:gd name="T16" fmla="*/ 463 w 966"/>
                  <a:gd name="T17" fmla="*/ 345 h 353"/>
                  <a:gd name="T18" fmla="*/ 966 w 966"/>
                  <a:gd name="T1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353">
                    <a:moveTo>
                      <a:pt x="966" y="353"/>
                    </a:moveTo>
                    <a:cubicBezTo>
                      <a:pt x="775" y="189"/>
                      <a:pt x="775" y="189"/>
                      <a:pt x="775" y="189"/>
                    </a:cubicBezTo>
                    <a:cubicBezTo>
                      <a:pt x="616" y="115"/>
                      <a:pt x="619" y="0"/>
                      <a:pt x="619" y="0"/>
                    </a:cubicBezTo>
                    <a:cubicBezTo>
                      <a:pt x="455" y="0"/>
                      <a:pt x="455" y="0"/>
                      <a:pt x="455" y="0"/>
                    </a:cubicBezTo>
                    <a:cubicBezTo>
                      <a:pt x="453" y="0"/>
                      <a:pt x="453" y="0"/>
                      <a:pt x="453" y="0"/>
                    </a:cubicBezTo>
                    <a:cubicBezTo>
                      <a:pt x="289" y="0"/>
                      <a:pt x="289" y="0"/>
                      <a:pt x="289" y="0"/>
                    </a:cubicBezTo>
                    <a:cubicBezTo>
                      <a:pt x="289" y="0"/>
                      <a:pt x="293" y="114"/>
                      <a:pt x="134" y="188"/>
                    </a:cubicBezTo>
                    <a:cubicBezTo>
                      <a:pt x="0" y="352"/>
                      <a:pt x="0" y="352"/>
                      <a:pt x="0" y="352"/>
                    </a:cubicBezTo>
                    <a:cubicBezTo>
                      <a:pt x="463" y="345"/>
                      <a:pt x="463" y="345"/>
                      <a:pt x="463" y="345"/>
                    </a:cubicBezTo>
                    <a:cubicBezTo>
                      <a:pt x="966" y="353"/>
                      <a:pt x="966" y="353"/>
                      <a:pt x="966" y="353"/>
                    </a:cubicBezTo>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1" name="îsḷîḋé">
                <a:extLst>
                  <a:ext uri="{FF2B5EF4-FFF2-40B4-BE49-F238E27FC236}">
                    <a16:creationId xmlns:a16="http://schemas.microsoft.com/office/drawing/2014/main" id="{6E26FB8D-B16A-4C80-B12C-4C92B830BA65}"/>
                  </a:ext>
                </a:extLst>
              </p:cNvPr>
              <p:cNvSpPr/>
              <p:nvPr/>
            </p:nvSpPr>
            <p:spPr bwMode="auto">
              <a:xfrm>
                <a:off x="7233320" y="5764751"/>
                <a:ext cx="129009" cy="107508"/>
              </a:xfrm>
              <a:custGeom>
                <a:avLst/>
                <a:gdLst>
                  <a:gd name="T0" fmla="*/ 363 w 402"/>
                  <a:gd name="T1" fmla="*/ 0 h 334"/>
                  <a:gd name="T2" fmla="*/ 402 w 402"/>
                  <a:gd name="T3" fmla="*/ 334 h 334"/>
                  <a:gd name="T4" fmla="*/ 0 w 402"/>
                  <a:gd name="T5" fmla="*/ 294 h 334"/>
                  <a:gd name="T6" fmla="*/ 0 w 402"/>
                  <a:gd name="T7" fmla="*/ 0 h 334"/>
                  <a:gd name="T8" fmla="*/ 363 w 402"/>
                  <a:gd name="T9" fmla="*/ 0 h 334"/>
                </a:gdLst>
                <a:ahLst/>
                <a:cxnLst>
                  <a:cxn ang="0">
                    <a:pos x="T0" y="T1"/>
                  </a:cxn>
                  <a:cxn ang="0">
                    <a:pos x="T2" y="T3"/>
                  </a:cxn>
                  <a:cxn ang="0">
                    <a:pos x="T4" y="T5"/>
                  </a:cxn>
                  <a:cxn ang="0">
                    <a:pos x="T6" y="T7"/>
                  </a:cxn>
                  <a:cxn ang="0">
                    <a:pos x="T8" y="T9"/>
                  </a:cxn>
                </a:cxnLst>
                <a:rect l="0" t="0" r="r" b="b"/>
                <a:pathLst>
                  <a:path w="402" h="334">
                    <a:moveTo>
                      <a:pt x="363" y="0"/>
                    </a:moveTo>
                    <a:cubicBezTo>
                      <a:pt x="363" y="0"/>
                      <a:pt x="352" y="219"/>
                      <a:pt x="402" y="334"/>
                    </a:cubicBezTo>
                    <a:cubicBezTo>
                      <a:pt x="0" y="294"/>
                      <a:pt x="0" y="294"/>
                      <a:pt x="0" y="294"/>
                    </a:cubicBezTo>
                    <a:cubicBezTo>
                      <a:pt x="0" y="294"/>
                      <a:pt x="64" y="175"/>
                      <a:pt x="0" y="0"/>
                    </a:cubicBezTo>
                    <a:lnTo>
                      <a:pt x="363"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2" name="isľíďè">
                <a:extLst>
                  <a:ext uri="{FF2B5EF4-FFF2-40B4-BE49-F238E27FC236}">
                    <a16:creationId xmlns:a16="http://schemas.microsoft.com/office/drawing/2014/main" id="{5966F6E5-BDAF-4D65-84A2-0A22D1EC3E91}"/>
                  </a:ext>
                </a:extLst>
              </p:cNvPr>
              <p:cNvSpPr/>
              <p:nvPr/>
            </p:nvSpPr>
            <p:spPr bwMode="auto">
              <a:xfrm>
                <a:off x="6819132" y="5755697"/>
                <a:ext cx="127878" cy="107508"/>
              </a:xfrm>
              <a:custGeom>
                <a:avLst/>
                <a:gdLst>
                  <a:gd name="T0" fmla="*/ 39 w 402"/>
                  <a:gd name="T1" fmla="*/ 0 h 335"/>
                  <a:gd name="T2" fmla="*/ 0 w 402"/>
                  <a:gd name="T3" fmla="*/ 335 h 335"/>
                  <a:gd name="T4" fmla="*/ 402 w 402"/>
                  <a:gd name="T5" fmla="*/ 295 h 335"/>
                  <a:gd name="T6" fmla="*/ 402 w 402"/>
                  <a:gd name="T7" fmla="*/ 0 h 335"/>
                  <a:gd name="T8" fmla="*/ 39 w 402"/>
                  <a:gd name="T9" fmla="*/ 0 h 335"/>
                </a:gdLst>
                <a:ahLst/>
                <a:cxnLst>
                  <a:cxn ang="0">
                    <a:pos x="T0" y="T1"/>
                  </a:cxn>
                  <a:cxn ang="0">
                    <a:pos x="T2" y="T3"/>
                  </a:cxn>
                  <a:cxn ang="0">
                    <a:pos x="T4" y="T5"/>
                  </a:cxn>
                  <a:cxn ang="0">
                    <a:pos x="T6" y="T7"/>
                  </a:cxn>
                  <a:cxn ang="0">
                    <a:pos x="T8" y="T9"/>
                  </a:cxn>
                </a:cxnLst>
                <a:rect l="0" t="0" r="r" b="b"/>
                <a:pathLst>
                  <a:path w="402" h="335">
                    <a:moveTo>
                      <a:pt x="39" y="0"/>
                    </a:moveTo>
                    <a:cubicBezTo>
                      <a:pt x="39" y="0"/>
                      <a:pt x="51" y="220"/>
                      <a:pt x="0" y="335"/>
                    </a:cubicBezTo>
                    <a:cubicBezTo>
                      <a:pt x="402" y="295"/>
                      <a:pt x="402" y="295"/>
                      <a:pt x="402" y="295"/>
                    </a:cubicBezTo>
                    <a:cubicBezTo>
                      <a:pt x="402" y="295"/>
                      <a:pt x="339" y="175"/>
                      <a:pt x="402" y="0"/>
                    </a:cubicBezTo>
                    <a:lnTo>
                      <a:pt x="39"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3" name="ïśľidè">
                <a:extLst>
                  <a:ext uri="{FF2B5EF4-FFF2-40B4-BE49-F238E27FC236}">
                    <a16:creationId xmlns:a16="http://schemas.microsoft.com/office/drawing/2014/main" id="{40F28F2A-29FF-4FAE-9EF0-F158DC1BF9F6}"/>
                  </a:ext>
                </a:extLst>
              </p:cNvPr>
              <p:cNvSpPr/>
              <p:nvPr/>
            </p:nvSpPr>
            <p:spPr bwMode="auto">
              <a:xfrm>
                <a:off x="6639197" y="5833782"/>
                <a:ext cx="329314" cy="184461"/>
              </a:xfrm>
              <a:custGeom>
                <a:avLst/>
                <a:gdLst>
                  <a:gd name="T0" fmla="*/ 631 w 1027"/>
                  <a:gd name="T1" fmla="*/ 66 h 576"/>
                  <a:gd name="T2" fmla="*/ 561 w 1027"/>
                  <a:gd name="T3" fmla="*/ 45 h 576"/>
                  <a:gd name="T4" fmla="*/ 518 w 1027"/>
                  <a:gd name="T5" fmla="*/ 84 h 576"/>
                  <a:gd name="T6" fmla="*/ 515 w 1027"/>
                  <a:gd name="T7" fmla="*/ 86 h 576"/>
                  <a:gd name="T8" fmla="*/ 479 w 1027"/>
                  <a:gd name="T9" fmla="*/ 117 h 576"/>
                  <a:gd name="T10" fmla="*/ 477 w 1027"/>
                  <a:gd name="T11" fmla="*/ 118 h 576"/>
                  <a:gd name="T12" fmla="*/ 462 w 1027"/>
                  <a:gd name="T13" fmla="*/ 131 h 576"/>
                  <a:gd name="T14" fmla="*/ 458 w 1027"/>
                  <a:gd name="T15" fmla="*/ 134 h 576"/>
                  <a:gd name="T16" fmla="*/ 422 w 1027"/>
                  <a:gd name="T17" fmla="*/ 161 h 576"/>
                  <a:gd name="T18" fmla="*/ 414 w 1027"/>
                  <a:gd name="T19" fmla="*/ 167 h 576"/>
                  <a:gd name="T20" fmla="*/ 400 w 1027"/>
                  <a:gd name="T21" fmla="*/ 177 h 576"/>
                  <a:gd name="T22" fmla="*/ 389 w 1027"/>
                  <a:gd name="T23" fmla="*/ 185 h 576"/>
                  <a:gd name="T24" fmla="*/ 357 w 1027"/>
                  <a:gd name="T25" fmla="*/ 206 h 576"/>
                  <a:gd name="T26" fmla="*/ 341 w 1027"/>
                  <a:gd name="T27" fmla="*/ 217 h 576"/>
                  <a:gd name="T28" fmla="*/ 206 w 1027"/>
                  <a:gd name="T29" fmla="*/ 288 h 576"/>
                  <a:gd name="T30" fmla="*/ 181 w 1027"/>
                  <a:gd name="T31" fmla="*/ 298 h 576"/>
                  <a:gd name="T32" fmla="*/ 5 w 1027"/>
                  <a:gd name="T33" fmla="*/ 502 h 576"/>
                  <a:gd name="T34" fmla="*/ 12 w 1027"/>
                  <a:gd name="T35" fmla="*/ 533 h 576"/>
                  <a:gd name="T36" fmla="*/ 167 w 1027"/>
                  <a:gd name="T37" fmla="*/ 569 h 576"/>
                  <a:gd name="T38" fmla="*/ 991 w 1027"/>
                  <a:gd name="T39" fmla="*/ 403 h 576"/>
                  <a:gd name="T40" fmla="*/ 1015 w 1027"/>
                  <a:gd name="T41" fmla="*/ 262 h 576"/>
                  <a:gd name="T42" fmla="*/ 1013 w 1027"/>
                  <a:gd name="T43" fmla="*/ 247 h 576"/>
                  <a:gd name="T44" fmla="*/ 948 w 1027"/>
                  <a:gd name="T45" fmla="*/ 0 h 576"/>
                  <a:gd name="T46" fmla="*/ 722 w 1027"/>
                  <a:gd name="T47" fmla="*/ 59 h 576"/>
                  <a:gd name="T48" fmla="*/ 692 w 1027"/>
                  <a:gd name="T49" fmla="*/ 64 h 576"/>
                  <a:gd name="T50" fmla="*/ 675 w 1027"/>
                  <a:gd name="T51" fmla="*/ 66 h 576"/>
                  <a:gd name="T52" fmla="*/ 647 w 1027"/>
                  <a:gd name="T53" fmla="*/ 67 h 576"/>
                  <a:gd name="T54" fmla="*/ 646 w 1027"/>
                  <a:gd name="T55" fmla="*/ 67 h 576"/>
                  <a:gd name="T56" fmla="*/ 643 w 1027"/>
                  <a:gd name="T57" fmla="*/ 67 h 576"/>
                  <a:gd name="T58" fmla="*/ 642 w 1027"/>
                  <a:gd name="T59" fmla="*/ 66 h 576"/>
                  <a:gd name="T60" fmla="*/ 631 w 1027"/>
                  <a:gd name="T61" fmla="*/ 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631" y="66"/>
                    </a:moveTo>
                    <a:cubicBezTo>
                      <a:pt x="602" y="63"/>
                      <a:pt x="577" y="56"/>
                      <a:pt x="561" y="45"/>
                    </a:cubicBezTo>
                    <a:cubicBezTo>
                      <a:pt x="549" y="57"/>
                      <a:pt x="534" y="70"/>
                      <a:pt x="518" y="84"/>
                    </a:cubicBezTo>
                    <a:cubicBezTo>
                      <a:pt x="517" y="85"/>
                      <a:pt x="516" y="86"/>
                      <a:pt x="515" y="86"/>
                    </a:cubicBezTo>
                    <a:cubicBezTo>
                      <a:pt x="504" y="96"/>
                      <a:pt x="492" y="107"/>
                      <a:pt x="479" y="117"/>
                    </a:cubicBezTo>
                    <a:cubicBezTo>
                      <a:pt x="478" y="118"/>
                      <a:pt x="478" y="118"/>
                      <a:pt x="477" y="118"/>
                    </a:cubicBezTo>
                    <a:cubicBezTo>
                      <a:pt x="472" y="123"/>
                      <a:pt x="467" y="127"/>
                      <a:pt x="462" y="131"/>
                    </a:cubicBezTo>
                    <a:cubicBezTo>
                      <a:pt x="461" y="132"/>
                      <a:pt x="459" y="133"/>
                      <a:pt x="458" y="134"/>
                    </a:cubicBezTo>
                    <a:cubicBezTo>
                      <a:pt x="447" y="143"/>
                      <a:pt x="435" y="152"/>
                      <a:pt x="422" y="161"/>
                    </a:cubicBezTo>
                    <a:cubicBezTo>
                      <a:pt x="420" y="163"/>
                      <a:pt x="417" y="165"/>
                      <a:pt x="414" y="167"/>
                    </a:cubicBezTo>
                    <a:cubicBezTo>
                      <a:pt x="409" y="170"/>
                      <a:pt x="405" y="174"/>
                      <a:pt x="400" y="177"/>
                    </a:cubicBezTo>
                    <a:cubicBezTo>
                      <a:pt x="396" y="180"/>
                      <a:pt x="392" y="182"/>
                      <a:pt x="389" y="185"/>
                    </a:cubicBezTo>
                    <a:cubicBezTo>
                      <a:pt x="378" y="192"/>
                      <a:pt x="368" y="199"/>
                      <a:pt x="357" y="206"/>
                    </a:cubicBezTo>
                    <a:cubicBezTo>
                      <a:pt x="352" y="210"/>
                      <a:pt x="346" y="213"/>
                      <a:pt x="341" y="217"/>
                    </a:cubicBezTo>
                    <a:cubicBezTo>
                      <a:pt x="299" y="243"/>
                      <a:pt x="254" y="268"/>
                      <a:pt x="206" y="288"/>
                    </a:cubicBezTo>
                    <a:cubicBezTo>
                      <a:pt x="198" y="291"/>
                      <a:pt x="190" y="295"/>
                      <a:pt x="181" y="298"/>
                    </a:cubicBezTo>
                    <a:cubicBezTo>
                      <a:pt x="15" y="362"/>
                      <a:pt x="0" y="455"/>
                      <a:pt x="5" y="502"/>
                    </a:cubicBezTo>
                    <a:cubicBezTo>
                      <a:pt x="7" y="521"/>
                      <a:pt x="12" y="533"/>
                      <a:pt x="12" y="533"/>
                    </a:cubicBezTo>
                    <a:cubicBezTo>
                      <a:pt x="12" y="533"/>
                      <a:pt x="80" y="568"/>
                      <a:pt x="167" y="569"/>
                    </a:cubicBezTo>
                    <a:cubicBezTo>
                      <a:pt x="489" y="576"/>
                      <a:pt x="991" y="403"/>
                      <a:pt x="991" y="403"/>
                    </a:cubicBezTo>
                    <a:cubicBezTo>
                      <a:pt x="991" y="403"/>
                      <a:pt x="1027" y="360"/>
                      <a:pt x="1015" y="262"/>
                    </a:cubicBezTo>
                    <a:cubicBezTo>
                      <a:pt x="1014" y="257"/>
                      <a:pt x="1014" y="252"/>
                      <a:pt x="1013" y="247"/>
                    </a:cubicBezTo>
                    <a:cubicBezTo>
                      <a:pt x="1012" y="241"/>
                      <a:pt x="966" y="54"/>
                      <a:pt x="948" y="0"/>
                    </a:cubicBezTo>
                    <a:cubicBezTo>
                      <a:pt x="907" y="15"/>
                      <a:pt x="841" y="35"/>
                      <a:pt x="722" y="59"/>
                    </a:cubicBezTo>
                    <a:cubicBezTo>
                      <a:pt x="711" y="62"/>
                      <a:pt x="701" y="63"/>
                      <a:pt x="692" y="64"/>
                    </a:cubicBezTo>
                    <a:cubicBezTo>
                      <a:pt x="686" y="65"/>
                      <a:pt x="681" y="66"/>
                      <a:pt x="675" y="66"/>
                    </a:cubicBezTo>
                    <a:cubicBezTo>
                      <a:pt x="665" y="67"/>
                      <a:pt x="655" y="67"/>
                      <a:pt x="647" y="67"/>
                    </a:cubicBezTo>
                    <a:cubicBezTo>
                      <a:pt x="646" y="67"/>
                      <a:pt x="646" y="67"/>
                      <a:pt x="646" y="67"/>
                    </a:cubicBezTo>
                    <a:cubicBezTo>
                      <a:pt x="643" y="67"/>
                      <a:pt x="643" y="67"/>
                      <a:pt x="643" y="67"/>
                    </a:cubicBezTo>
                    <a:cubicBezTo>
                      <a:pt x="642" y="66"/>
                      <a:pt x="642" y="66"/>
                      <a:pt x="642" y="66"/>
                    </a:cubicBezTo>
                    <a:lnTo>
                      <a:pt x="631" y="66"/>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4" name="íSļïḑé">
                <a:extLst>
                  <a:ext uri="{FF2B5EF4-FFF2-40B4-BE49-F238E27FC236}">
                    <a16:creationId xmlns:a16="http://schemas.microsoft.com/office/drawing/2014/main" id="{395FF6D4-1413-493A-9CF9-142961733DB7}"/>
                  </a:ext>
                </a:extLst>
              </p:cNvPr>
              <p:cNvSpPr/>
              <p:nvPr/>
            </p:nvSpPr>
            <p:spPr bwMode="auto">
              <a:xfrm>
                <a:off x="6640329" y="5943553"/>
                <a:ext cx="324787" cy="74690"/>
              </a:xfrm>
              <a:custGeom>
                <a:avLst/>
                <a:gdLst>
                  <a:gd name="T0" fmla="*/ 158 w 1011"/>
                  <a:gd name="T1" fmla="*/ 167 h 234"/>
                  <a:gd name="T2" fmla="*/ 1 w 1011"/>
                  <a:gd name="T3" fmla="*/ 132 h 234"/>
                  <a:gd name="T4" fmla="*/ 1 w 1011"/>
                  <a:gd name="T5" fmla="*/ 160 h 234"/>
                  <a:gd name="T6" fmla="*/ 8 w 1011"/>
                  <a:gd name="T7" fmla="*/ 191 h 234"/>
                  <a:gd name="T8" fmla="*/ 164 w 1011"/>
                  <a:gd name="T9" fmla="*/ 228 h 234"/>
                  <a:gd name="T10" fmla="*/ 988 w 1011"/>
                  <a:gd name="T11" fmla="*/ 61 h 234"/>
                  <a:gd name="T12" fmla="*/ 1011 w 1011"/>
                  <a:gd name="T13" fmla="*/ 0 h 234"/>
                  <a:gd name="T14" fmla="*/ 158 w 1011"/>
                  <a:gd name="T15" fmla="*/ 16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1" h="234">
                    <a:moveTo>
                      <a:pt x="158" y="167"/>
                    </a:moveTo>
                    <a:cubicBezTo>
                      <a:pt x="85" y="165"/>
                      <a:pt x="25" y="142"/>
                      <a:pt x="1" y="132"/>
                    </a:cubicBezTo>
                    <a:cubicBezTo>
                      <a:pt x="0" y="142"/>
                      <a:pt x="0" y="152"/>
                      <a:pt x="1" y="160"/>
                    </a:cubicBezTo>
                    <a:cubicBezTo>
                      <a:pt x="3" y="179"/>
                      <a:pt x="8" y="191"/>
                      <a:pt x="8" y="191"/>
                    </a:cubicBezTo>
                    <a:cubicBezTo>
                      <a:pt x="8" y="191"/>
                      <a:pt x="76" y="226"/>
                      <a:pt x="164" y="228"/>
                    </a:cubicBezTo>
                    <a:cubicBezTo>
                      <a:pt x="486" y="234"/>
                      <a:pt x="988" y="61"/>
                      <a:pt x="988" y="61"/>
                    </a:cubicBezTo>
                    <a:cubicBezTo>
                      <a:pt x="988" y="61"/>
                      <a:pt x="1004" y="42"/>
                      <a:pt x="1011" y="0"/>
                    </a:cubicBezTo>
                    <a:cubicBezTo>
                      <a:pt x="880" y="42"/>
                      <a:pt x="450" y="173"/>
                      <a:pt x="1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5" name="ïSlíďe">
                <a:extLst>
                  <a:ext uri="{FF2B5EF4-FFF2-40B4-BE49-F238E27FC236}">
                    <a16:creationId xmlns:a16="http://schemas.microsoft.com/office/drawing/2014/main" id="{46CAE48F-1CA8-44BC-9309-8D060E5BAA35}"/>
                  </a:ext>
                </a:extLst>
              </p:cNvPr>
              <p:cNvSpPr/>
              <p:nvPr/>
            </p:nvSpPr>
            <p:spPr bwMode="auto">
              <a:xfrm>
                <a:off x="6790840" y="5862073"/>
                <a:ext cx="57715" cy="26029"/>
              </a:xfrm>
              <a:custGeom>
                <a:avLst/>
                <a:gdLst>
                  <a:gd name="T0" fmla="*/ 177 w 180"/>
                  <a:gd name="T1" fmla="*/ 66 h 82"/>
                  <a:gd name="T2" fmla="*/ 144 w 180"/>
                  <a:gd name="T3" fmla="*/ 77 h 82"/>
                  <a:gd name="T4" fmla="*/ 0 w 180"/>
                  <a:gd name="T5" fmla="*/ 31 h 82"/>
                  <a:gd name="T6" fmla="*/ 36 w 180"/>
                  <a:gd name="T7" fmla="*/ 0 h 82"/>
                  <a:gd name="T8" fmla="*/ 156 w 180"/>
                  <a:gd name="T9" fmla="*/ 39 h 82"/>
                  <a:gd name="T10" fmla="*/ 177 w 180"/>
                  <a:gd name="T11" fmla="*/ 66 h 82"/>
                </a:gdLst>
                <a:ahLst/>
                <a:cxnLst>
                  <a:cxn ang="0">
                    <a:pos x="T0" y="T1"/>
                  </a:cxn>
                  <a:cxn ang="0">
                    <a:pos x="T2" y="T3"/>
                  </a:cxn>
                  <a:cxn ang="0">
                    <a:pos x="T4" y="T5"/>
                  </a:cxn>
                  <a:cxn ang="0">
                    <a:pos x="T6" y="T7"/>
                  </a:cxn>
                  <a:cxn ang="0">
                    <a:pos x="T8" y="T9"/>
                  </a:cxn>
                  <a:cxn ang="0">
                    <a:pos x="T10" y="T11"/>
                  </a:cxn>
                </a:cxnLst>
                <a:rect l="0" t="0" r="r" b="b"/>
                <a:pathLst>
                  <a:path w="180" h="82">
                    <a:moveTo>
                      <a:pt x="177" y="66"/>
                    </a:moveTo>
                    <a:cubicBezTo>
                      <a:pt x="173" y="77"/>
                      <a:pt x="159" y="82"/>
                      <a:pt x="144" y="77"/>
                    </a:cubicBezTo>
                    <a:cubicBezTo>
                      <a:pt x="0" y="31"/>
                      <a:pt x="0" y="31"/>
                      <a:pt x="0" y="31"/>
                    </a:cubicBezTo>
                    <a:cubicBezTo>
                      <a:pt x="13" y="21"/>
                      <a:pt x="25" y="10"/>
                      <a:pt x="36" y="0"/>
                    </a:cubicBezTo>
                    <a:cubicBezTo>
                      <a:pt x="156" y="39"/>
                      <a:pt x="156" y="39"/>
                      <a:pt x="156" y="39"/>
                    </a:cubicBezTo>
                    <a:cubicBezTo>
                      <a:pt x="171" y="43"/>
                      <a:pt x="180" y="56"/>
                      <a:pt x="177"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6" name="išliḑé">
                <a:extLst>
                  <a:ext uri="{FF2B5EF4-FFF2-40B4-BE49-F238E27FC236}">
                    <a16:creationId xmlns:a16="http://schemas.microsoft.com/office/drawing/2014/main" id="{5C134AFE-12F5-473B-8B84-0714420E5A80}"/>
                  </a:ext>
                </a:extLst>
              </p:cNvPr>
              <p:cNvSpPr/>
              <p:nvPr/>
            </p:nvSpPr>
            <p:spPr bwMode="auto">
              <a:xfrm>
                <a:off x="6772734" y="5875653"/>
                <a:ext cx="54320" cy="24897"/>
              </a:xfrm>
              <a:custGeom>
                <a:avLst/>
                <a:gdLst>
                  <a:gd name="T0" fmla="*/ 166 w 170"/>
                  <a:gd name="T1" fmla="*/ 62 h 77"/>
                  <a:gd name="T2" fmla="*/ 134 w 170"/>
                  <a:gd name="T3" fmla="*/ 73 h 77"/>
                  <a:gd name="T4" fmla="*/ 0 w 170"/>
                  <a:gd name="T5" fmla="*/ 30 h 77"/>
                  <a:gd name="T6" fmla="*/ 36 w 170"/>
                  <a:gd name="T7" fmla="*/ 3 h 77"/>
                  <a:gd name="T8" fmla="*/ 40 w 170"/>
                  <a:gd name="T9" fmla="*/ 0 h 77"/>
                  <a:gd name="T10" fmla="*/ 146 w 170"/>
                  <a:gd name="T11" fmla="*/ 34 h 77"/>
                  <a:gd name="T12" fmla="*/ 166 w 170"/>
                  <a:gd name="T13" fmla="*/ 62 h 77"/>
                </a:gdLst>
                <a:ahLst/>
                <a:cxnLst>
                  <a:cxn ang="0">
                    <a:pos x="T0" y="T1"/>
                  </a:cxn>
                  <a:cxn ang="0">
                    <a:pos x="T2" y="T3"/>
                  </a:cxn>
                  <a:cxn ang="0">
                    <a:pos x="T4" y="T5"/>
                  </a:cxn>
                  <a:cxn ang="0">
                    <a:pos x="T6" y="T7"/>
                  </a:cxn>
                  <a:cxn ang="0">
                    <a:pos x="T8" y="T9"/>
                  </a:cxn>
                  <a:cxn ang="0">
                    <a:pos x="T10" y="T11"/>
                  </a:cxn>
                  <a:cxn ang="0">
                    <a:pos x="T12" y="T13"/>
                  </a:cxn>
                </a:cxnLst>
                <a:rect l="0" t="0" r="r" b="b"/>
                <a:pathLst>
                  <a:path w="170" h="77">
                    <a:moveTo>
                      <a:pt x="166" y="62"/>
                    </a:moveTo>
                    <a:cubicBezTo>
                      <a:pt x="163" y="72"/>
                      <a:pt x="148" y="77"/>
                      <a:pt x="134" y="73"/>
                    </a:cubicBezTo>
                    <a:cubicBezTo>
                      <a:pt x="0" y="30"/>
                      <a:pt x="0" y="30"/>
                      <a:pt x="0" y="30"/>
                    </a:cubicBezTo>
                    <a:cubicBezTo>
                      <a:pt x="13" y="21"/>
                      <a:pt x="25" y="12"/>
                      <a:pt x="36" y="3"/>
                    </a:cubicBezTo>
                    <a:cubicBezTo>
                      <a:pt x="37" y="2"/>
                      <a:pt x="39" y="1"/>
                      <a:pt x="40" y="0"/>
                    </a:cubicBezTo>
                    <a:cubicBezTo>
                      <a:pt x="146" y="34"/>
                      <a:pt x="146" y="34"/>
                      <a:pt x="146" y="34"/>
                    </a:cubicBezTo>
                    <a:cubicBezTo>
                      <a:pt x="160" y="39"/>
                      <a:pt x="170" y="51"/>
                      <a:pt x="16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7" name="ïṣļiďè">
                <a:extLst>
                  <a:ext uri="{FF2B5EF4-FFF2-40B4-BE49-F238E27FC236}">
                    <a16:creationId xmlns:a16="http://schemas.microsoft.com/office/drawing/2014/main" id="{3ABFDF44-C937-432B-B2C7-D257372E113D}"/>
                  </a:ext>
                </a:extLst>
              </p:cNvPr>
              <p:cNvSpPr/>
              <p:nvPr/>
            </p:nvSpPr>
            <p:spPr bwMode="auto">
              <a:xfrm>
                <a:off x="6751232" y="5890365"/>
                <a:ext cx="53188" cy="24897"/>
              </a:xfrm>
              <a:custGeom>
                <a:avLst/>
                <a:gdLst>
                  <a:gd name="T0" fmla="*/ 161 w 165"/>
                  <a:gd name="T1" fmla="*/ 59 h 75"/>
                  <a:gd name="T2" fmla="*/ 129 w 165"/>
                  <a:gd name="T3" fmla="*/ 70 h 75"/>
                  <a:gd name="T4" fmla="*/ 0 w 165"/>
                  <a:gd name="T5" fmla="*/ 29 h 75"/>
                  <a:gd name="T6" fmla="*/ 32 w 165"/>
                  <a:gd name="T7" fmla="*/ 8 h 75"/>
                  <a:gd name="T8" fmla="*/ 43 w 165"/>
                  <a:gd name="T9" fmla="*/ 0 h 75"/>
                  <a:gd name="T10" fmla="*/ 141 w 165"/>
                  <a:gd name="T11" fmla="*/ 32 h 75"/>
                  <a:gd name="T12" fmla="*/ 161 w 165"/>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5" h="75">
                    <a:moveTo>
                      <a:pt x="161" y="59"/>
                    </a:moveTo>
                    <a:cubicBezTo>
                      <a:pt x="158" y="70"/>
                      <a:pt x="143" y="75"/>
                      <a:pt x="129" y="70"/>
                    </a:cubicBezTo>
                    <a:cubicBezTo>
                      <a:pt x="0" y="29"/>
                      <a:pt x="0" y="29"/>
                      <a:pt x="0" y="29"/>
                    </a:cubicBezTo>
                    <a:cubicBezTo>
                      <a:pt x="11" y="22"/>
                      <a:pt x="21" y="15"/>
                      <a:pt x="32" y="8"/>
                    </a:cubicBezTo>
                    <a:cubicBezTo>
                      <a:pt x="35" y="5"/>
                      <a:pt x="39" y="3"/>
                      <a:pt x="43" y="0"/>
                    </a:cubicBezTo>
                    <a:cubicBezTo>
                      <a:pt x="141" y="32"/>
                      <a:pt x="141" y="32"/>
                      <a:pt x="141" y="32"/>
                    </a:cubicBezTo>
                    <a:cubicBezTo>
                      <a:pt x="156" y="36"/>
                      <a:pt x="165" y="49"/>
                      <a:pt x="16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8" name="iṣlíḋê">
                <a:extLst>
                  <a:ext uri="{FF2B5EF4-FFF2-40B4-BE49-F238E27FC236}">
                    <a16:creationId xmlns:a16="http://schemas.microsoft.com/office/drawing/2014/main" id="{AF43B934-3CD6-4F78-B652-770FEB290060}"/>
                  </a:ext>
                </a:extLst>
              </p:cNvPr>
              <p:cNvSpPr/>
              <p:nvPr/>
            </p:nvSpPr>
            <p:spPr bwMode="auto">
              <a:xfrm>
                <a:off x="7212950" y="5843967"/>
                <a:ext cx="329314" cy="184461"/>
              </a:xfrm>
              <a:custGeom>
                <a:avLst/>
                <a:gdLst>
                  <a:gd name="T0" fmla="*/ 397 w 1027"/>
                  <a:gd name="T1" fmla="*/ 65 h 576"/>
                  <a:gd name="T2" fmla="*/ 466 w 1027"/>
                  <a:gd name="T3" fmla="*/ 45 h 576"/>
                  <a:gd name="T4" fmla="*/ 510 w 1027"/>
                  <a:gd name="T5" fmla="*/ 84 h 576"/>
                  <a:gd name="T6" fmla="*/ 512 w 1027"/>
                  <a:gd name="T7" fmla="*/ 86 h 576"/>
                  <a:gd name="T8" fmla="*/ 549 w 1027"/>
                  <a:gd name="T9" fmla="*/ 117 h 576"/>
                  <a:gd name="T10" fmla="*/ 550 w 1027"/>
                  <a:gd name="T11" fmla="*/ 118 h 576"/>
                  <a:gd name="T12" fmla="*/ 566 w 1027"/>
                  <a:gd name="T13" fmla="*/ 131 h 576"/>
                  <a:gd name="T14" fmla="*/ 569 w 1027"/>
                  <a:gd name="T15" fmla="*/ 133 h 576"/>
                  <a:gd name="T16" fmla="*/ 605 w 1027"/>
                  <a:gd name="T17" fmla="*/ 161 h 576"/>
                  <a:gd name="T18" fmla="*/ 613 w 1027"/>
                  <a:gd name="T19" fmla="*/ 166 h 576"/>
                  <a:gd name="T20" fmla="*/ 628 w 1027"/>
                  <a:gd name="T21" fmla="*/ 177 h 576"/>
                  <a:gd name="T22" fmla="*/ 639 w 1027"/>
                  <a:gd name="T23" fmla="*/ 185 h 576"/>
                  <a:gd name="T24" fmla="*/ 670 w 1027"/>
                  <a:gd name="T25" fmla="*/ 206 h 576"/>
                  <a:gd name="T26" fmla="*/ 687 w 1027"/>
                  <a:gd name="T27" fmla="*/ 216 h 576"/>
                  <a:gd name="T28" fmla="*/ 821 w 1027"/>
                  <a:gd name="T29" fmla="*/ 287 h 576"/>
                  <a:gd name="T30" fmla="*/ 846 w 1027"/>
                  <a:gd name="T31" fmla="*/ 298 h 576"/>
                  <a:gd name="T32" fmla="*/ 1022 w 1027"/>
                  <a:gd name="T33" fmla="*/ 502 h 576"/>
                  <a:gd name="T34" fmla="*/ 1015 w 1027"/>
                  <a:gd name="T35" fmla="*/ 533 h 576"/>
                  <a:gd name="T36" fmla="*/ 860 w 1027"/>
                  <a:gd name="T37" fmla="*/ 569 h 576"/>
                  <a:gd name="T38" fmla="*/ 36 w 1027"/>
                  <a:gd name="T39" fmla="*/ 403 h 576"/>
                  <a:gd name="T40" fmla="*/ 12 w 1027"/>
                  <a:gd name="T41" fmla="*/ 261 h 576"/>
                  <a:gd name="T42" fmla="*/ 14 w 1027"/>
                  <a:gd name="T43" fmla="*/ 247 h 576"/>
                  <a:gd name="T44" fmla="*/ 79 w 1027"/>
                  <a:gd name="T45" fmla="*/ 0 h 576"/>
                  <a:gd name="T46" fmla="*/ 306 w 1027"/>
                  <a:gd name="T47" fmla="*/ 59 h 576"/>
                  <a:gd name="T48" fmla="*/ 335 w 1027"/>
                  <a:gd name="T49" fmla="*/ 64 h 576"/>
                  <a:gd name="T50" fmla="*/ 352 w 1027"/>
                  <a:gd name="T51" fmla="*/ 66 h 576"/>
                  <a:gd name="T52" fmla="*/ 380 w 1027"/>
                  <a:gd name="T53" fmla="*/ 66 h 576"/>
                  <a:gd name="T54" fmla="*/ 381 w 1027"/>
                  <a:gd name="T55" fmla="*/ 66 h 576"/>
                  <a:gd name="T56" fmla="*/ 385 w 1027"/>
                  <a:gd name="T57" fmla="*/ 66 h 576"/>
                  <a:gd name="T58" fmla="*/ 386 w 1027"/>
                  <a:gd name="T59" fmla="*/ 66 h 576"/>
                  <a:gd name="T60" fmla="*/ 397 w 1027"/>
                  <a:gd name="T61" fmla="*/ 6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397" y="65"/>
                    </a:moveTo>
                    <a:cubicBezTo>
                      <a:pt x="425" y="63"/>
                      <a:pt x="450" y="56"/>
                      <a:pt x="466" y="45"/>
                    </a:cubicBezTo>
                    <a:cubicBezTo>
                      <a:pt x="478" y="56"/>
                      <a:pt x="493" y="70"/>
                      <a:pt x="510" y="84"/>
                    </a:cubicBezTo>
                    <a:cubicBezTo>
                      <a:pt x="510" y="85"/>
                      <a:pt x="511" y="85"/>
                      <a:pt x="512" y="86"/>
                    </a:cubicBezTo>
                    <a:cubicBezTo>
                      <a:pt x="523" y="96"/>
                      <a:pt x="536" y="106"/>
                      <a:pt x="549" y="117"/>
                    </a:cubicBezTo>
                    <a:cubicBezTo>
                      <a:pt x="549" y="117"/>
                      <a:pt x="550" y="118"/>
                      <a:pt x="550" y="118"/>
                    </a:cubicBezTo>
                    <a:cubicBezTo>
                      <a:pt x="555" y="122"/>
                      <a:pt x="560" y="126"/>
                      <a:pt x="566" y="131"/>
                    </a:cubicBezTo>
                    <a:cubicBezTo>
                      <a:pt x="567" y="131"/>
                      <a:pt x="568" y="132"/>
                      <a:pt x="569" y="133"/>
                    </a:cubicBezTo>
                    <a:cubicBezTo>
                      <a:pt x="580" y="142"/>
                      <a:pt x="593" y="152"/>
                      <a:pt x="605" y="161"/>
                    </a:cubicBezTo>
                    <a:cubicBezTo>
                      <a:pt x="608" y="163"/>
                      <a:pt x="610" y="165"/>
                      <a:pt x="613" y="166"/>
                    </a:cubicBezTo>
                    <a:cubicBezTo>
                      <a:pt x="618" y="170"/>
                      <a:pt x="623" y="173"/>
                      <a:pt x="628" y="177"/>
                    </a:cubicBezTo>
                    <a:cubicBezTo>
                      <a:pt x="631" y="179"/>
                      <a:pt x="635" y="182"/>
                      <a:pt x="639" y="185"/>
                    </a:cubicBezTo>
                    <a:cubicBezTo>
                      <a:pt x="649" y="192"/>
                      <a:pt x="660" y="199"/>
                      <a:pt x="670" y="206"/>
                    </a:cubicBezTo>
                    <a:cubicBezTo>
                      <a:pt x="676" y="209"/>
                      <a:pt x="681" y="213"/>
                      <a:pt x="687" y="216"/>
                    </a:cubicBezTo>
                    <a:cubicBezTo>
                      <a:pt x="728" y="243"/>
                      <a:pt x="774" y="267"/>
                      <a:pt x="821" y="287"/>
                    </a:cubicBezTo>
                    <a:cubicBezTo>
                      <a:pt x="830" y="291"/>
                      <a:pt x="838" y="295"/>
                      <a:pt x="846" y="298"/>
                    </a:cubicBezTo>
                    <a:cubicBezTo>
                      <a:pt x="1013" y="362"/>
                      <a:pt x="1027" y="454"/>
                      <a:pt x="1022" y="502"/>
                    </a:cubicBezTo>
                    <a:cubicBezTo>
                      <a:pt x="1020" y="521"/>
                      <a:pt x="1015" y="533"/>
                      <a:pt x="1015" y="533"/>
                    </a:cubicBezTo>
                    <a:cubicBezTo>
                      <a:pt x="1015" y="533"/>
                      <a:pt x="948" y="567"/>
                      <a:pt x="860" y="569"/>
                    </a:cubicBezTo>
                    <a:cubicBezTo>
                      <a:pt x="538" y="576"/>
                      <a:pt x="36" y="403"/>
                      <a:pt x="36" y="403"/>
                    </a:cubicBezTo>
                    <a:cubicBezTo>
                      <a:pt x="36" y="403"/>
                      <a:pt x="0" y="360"/>
                      <a:pt x="12" y="261"/>
                    </a:cubicBezTo>
                    <a:cubicBezTo>
                      <a:pt x="13" y="257"/>
                      <a:pt x="14" y="252"/>
                      <a:pt x="14" y="247"/>
                    </a:cubicBezTo>
                    <a:cubicBezTo>
                      <a:pt x="15" y="240"/>
                      <a:pt x="61" y="53"/>
                      <a:pt x="79" y="0"/>
                    </a:cubicBezTo>
                    <a:cubicBezTo>
                      <a:pt x="121" y="14"/>
                      <a:pt x="187" y="35"/>
                      <a:pt x="306" y="59"/>
                    </a:cubicBezTo>
                    <a:cubicBezTo>
                      <a:pt x="316" y="61"/>
                      <a:pt x="326" y="63"/>
                      <a:pt x="335" y="64"/>
                    </a:cubicBezTo>
                    <a:cubicBezTo>
                      <a:pt x="341" y="65"/>
                      <a:pt x="347" y="65"/>
                      <a:pt x="352" y="66"/>
                    </a:cubicBezTo>
                    <a:cubicBezTo>
                      <a:pt x="363" y="67"/>
                      <a:pt x="372" y="67"/>
                      <a:pt x="380" y="66"/>
                    </a:cubicBezTo>
                    <a:cubicBezTo>
                      <a:pt x="381" y="66"/>
                      <a:pt x="381" y="66"/>
                      <a:pt x="381" y="66"/>
                    </a:cubicBezTo>
                    <a:cubicBezTo>
                      <a:pt x="385" y="66"/>
                      <a:pt x="385" y="66"/>
                      <a:pt x="385" y="66"/>
                    </a:cubicBezTo>
                    <a:cubicBezTo>
                      <a:pt x="385" y="66"/>
                      <a:pt x="385" y="66"/>
                      <a:pt x="386" y="66"/>
                    </a:cubicBezTo>
                    <a:lnTo>
                      <a:pt x="397" y="65"/>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9" name="iṩḷîḓe">
                <a:extLst>
                  <a:ext uri="{FF2B5EF4-FFF2-40B4-BE49-F238E27FC236}">
                    <a16:creationId xmlns:a16="http://schemas.microsoft.com/office/drawing/2014/main" id="{D841C5AD-ABC3-40A8-AD68-191AE7E74457}"/>
                  </a:ext>
                </a:extLst>
              </p:cNvPr>
              <p:cNvSpPr/>
              <p:nvPr/>
            </p:nvSpPr>
            <p:spPr bwMode="auto">
              <a:xfrm>
                <a:off x="7216345" y="5952606"/>
                <a:ext cx="324787" cy="75822"/>
              </a:xfrm>
              <a:custGeom>
                <a:avLst/>
                <a:gdLst>
                  <a:gd name="T0" fmla="*/ 852 w 1010"/>
                  <a:gd name="T1" fmla="*/ 167 h 235"/>
                  <a:gd name="T2" fmla="*/ 1009 w 1010"/>
                  <a:gd name="T3" fmla="*/ 133 h 235"/>
                  <a:gd name="T4" fmla="*/ 1009 w 1010"/>
                  <a:gd name="T5" fmla="*/ 161 h 235"/>
                  <a:gd name="T6" fmla="*/ 1002 w 1010"/>
                  <a:gd name="T7" fmla="*/ 192 h 235"/>
                  <a:gd name="T8" fmla="*/ 846 w 1010"/>
                  <a:gd name="T9" fmla="*/ 228 h 235"/>
                  <a:gd name="T10" fmla="*/ 23 w 1010"/>
                  <a:gd name="T11" fmla="*/ 62 h 235"/>
                  <a:gd name="T12" fmla="*/ 0 w 1010"/>
                  <a:gd name="T13" fmla="*/ 0 h 235"/>
                  <a:gd name="T14" fmla="*/ 852 w 1010"/>
                  <a:gd name="T15" fmla="*/ 16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235">
                    <a:moveTo>
                      <a:pt x="852" y="167"/>
                    </a:moveTo>
                    <a:cubicBezTo>
                      <a:pt x="925" y="166"/>
                      <a:pt x="985" y="143"/>
                      <a:pt x="1009" y="133"/>
                    </a:cubicBezTo>
                    <a:cubicBezTo>
                      <a:pt x="1010" y="143"/>
                      <a:pt x="1010" y="153"/>
                      <a:pt x="1009" y="161"/>
                    </a:cubicBezTo>
                    <a:cubicBezTo>
                      <a:pt x="1007" y="180"/>
                      <a:pt x="1002" y="192"/>
                      <a:pt x="1002" y="192"/>
                    </a:cubicBezTo>
                    <a:cubicBezTo>
                      <a:pt x="1002" y="192"/>
                      <a:pt x="934" y="226"/>
                      <a:pt x="846" y="228"/>
                    </a:cubicBezTo>
                    <a:cubicBezTo>
                      <a:pt x="525" y="235"/>
                      <a:pt x="23" y="62"/>
                      <a:pt x="23" y="62"/>
                    </a:cubicBezTo>
                    <a:cubicBezTo>
                      <a:pt x="23" y="62"/>
                      <a:pt x="7" y="43"/>
                      <a:pt x="0" y="0"/>
                    </a:cubicBezTo>
                    <a:cubicBezTo>
                      <a:pt x="130" y="42"/>
                      <a:pt x="560" y="173"/>
                      <a:pt x="852"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0" name="išļíḑè">
                <a:extLst>
                  <a:ext uri="{FF2B5EF4-FFF2-40B4-BE49-F238E27FC236}">
                    <a16:creationId xmlns:a16="http://schemas.microsoft.com/office/drawing/2014/main" id="{D97EA8C4-88AD-4B28-974D-218C7A7023CA}"/>
                  </a:ext>
                </a:extLst>
              </p:cNvPr>
              <p:cNvSpPr/>
              <p:nvPr/>
            </p:nvSpPr>
            <p:spPr bwMode="auto">
              <a:xfrm>
                <a:off x="7332906" y="5871127"/>
                <a:ext cx="58846" cy="26029"/>
              </a:xfrm>
              <a:custGeom>
                <a:avLst/>
                <a:gdLst>
                  <a:gd name="T0" fmla="*/ 4 w 181"/>
                  <a:gd name="T1" fmla="*/ 66 h 82"/>
                  <a:gd name="T2" fmla="*/ 36 w 181"/>
                  <a:gd name="T3" fmla="*/ 77 h 82"/>
                  <a:gd name="T4" fmla="*/ 181 w 181"/>
                  <a:gd name="T5" fmla="*/ 31 h 82"/>
                  <a:gd name="T6" fmla="*/ 144 w 181"/>
                  <a:gd name="T7" fmla="*/ 0 h 82"/>
                  <a:gd name="T8" fmla="*/ 24 w 181"/>
                  <a:gd name="T9" fmla="*/ 38 h 82"/>
                  <a:gd name="T10" fmla="*/ 4 w 181"/>
                  <a:gd name="T11" fmla="*/ 66 h 82"/>
                </a:gdLst>
                <a:ahLst/>
                <a:cxnLst>
                  <a:cxn ang="0">
                    <a:pos x="T0" y="T1"/>
                  </a:cxn>
                  <a:cxn ang="0">
                    <a:pos x="T2" y="T3"/>
                  </a:cxn>
                  <a:cxn ang="0">
                    <a:pos x="T4" y="T5"/>
                  </a:cxn>
                  <a:cxn ang="0">
                    <a:pos x="T6" y="T7"/>
                  </a:cxn>
                  <a:cxn ang="0">
                    <a:pos x="T8" y="T9"/>
                  </a:cxn>
                  <a:cxn ang="0">
                    <a:pos x="T10" y="T11"/>
                  </a:cxn>
                </a:cxnLst>
                <a:rect l="0" t="0" r="r" b="b"/>
                <a:pathLst>
                  <a:path w="181" h="82">
                    <a:moveTo>
                      <a:pt x="4" y="66"/>
                    </a:moveTo>
                    <a:cubicBezTo>
                      <a:pt x="7" y="77"/>
                      <a:pt x="22" y="82"/>
                      <a:pt x="36" y="77"/>
                    </a:cubicBezTo>
                    <a:cubicBezTo>
                      <a:pt x="181" y="31"/>
                      <a:pt x="181" y="31"/>
                      <a:pt x="181" y="31"/>
                    </a:cubicBezTo>
                    <a:cubicBezTo>
                      <a:pt x="167" y="20"/>
                      <a:pt x="155" y="10"/>
                      <a:pt x="144" y="0"/>
                    </a:cubicBezTo>
                    <a:cubicBezTo>
                      <a:pt x="24" y="38"/>
                      <a:pt x="24" y="38"/>
                      <a:pt x="24" y="38"/>
                    </a:cubicBezTo>
                    <a:cubicBezTo>
                      <a:pt x="10" y="43"/>
                      <a:pt x="0" y="55"/>
                      <a:pt x="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1" name="íšlíḋê">
                <a:extLst>
                  <a:ext uri="{FF2B5EF4-FFF2-40B4-BE49-F238E27FC236}">
                    <a16:creationId xmlns:a16="http://schemas.microsoft.com/office/drawing/2014/main" id="{9268893A-7105-4B89-878B-23428DAE4885}"/>
                  </a:ext>
                </a:extLst>
              </p:cNvPr>
              <p:cNvSpPr/>
              <p:nvPr/>
            </p:nvSpPr>
            <p:spPr bwMode="auto">
              <a:xfrm>
                <a:off x="7355539" y="5885838"/>
                <a:ext cx="53188" cy="24897"/>
              </a:xfrm>
              <a:custGeom>
                <a:avLst/>
                <a:gdLst>
                  <a:gd name="T0" fmla="*/ 3 w 169"/>
                  <a:gd name="T1" fmla="*/ 61 h 77"/>
                  <a:gd name="T2" fmla="*/ 36 w 169"/>
                  <a:gd name="T3" fmla="*/ 72 h 77"/>
                  <a:gd name="T4" fmla="*/ 169 w 169"/>
                  <a:gd name="T5" fmla="*/ 30 h 77"/>
                  <a:gd name="T6" fmla="*/ 133 w 169"/>
                  <a:gd name="T7" fmla="*/ 2 h 77"/>
                  <a:gd name="T8" fmla="*/ 130 w 169"/>
                  <a:gd name="T9" fmla="*/ 0 h 77"/>
                  <a:gd name="T10" fmla="*/ 24 w 169"/>
                  <a:gd name="T11" fmla="*/ 34 h 77"/>
                  <a:gd name="T12" fmla="*/ 3 w 169"/>
                  <a:gd name="T13" fmla="*/ 61 h 77"/>
                </a:gdLst>
                <a:ahLst/>
                <a:cxnLst>
                  <a:cxn ang="0">
                    <a:pos x="T0" y="T1"/>
                  </a:cxn>
                  <a:cxn ang="0">
                    <a:pos x="T2" y="T3"/>
                  </a:cxn>
                  <a:cxn ang="0">
                    <a:pos x="T4" y="T5"/>
                  </a:cxn>
                  <a:cxn ang="0">
                    <a:pos x="T6" y="T7"/>
                  </a:cxn>
                  <a:cxn ang="0">
                    <a:pos x="T8" y="T9"/>
                  </a:cxn>
                  <a:cxn ang="0">
                    <a:pos x="T10" y="T11"/>
                  </a:cxn>
                  <a:cxn ang="0">
                    <a:pos x="T12" y="T13"/>
                  </a:cxn>
                </a:cxnLst>
                <a:rect l="0" t="0" r="r" b="b"/>
                <a:pathLst>
                  <a:path w="169" h="77">
                    <a:moveTo>
                      <a:pt x="3" y="61"/>
                    </a:moveTo>
                    <a:cubicBezTo>
                      <a:pt x="7" y="72"/>
                      <a:pt x="21" y="77"/>
                      <a:pt x="36" y="72"/>
                    </a:cubicBezTo>
                    <a:cubicBezTo>
                      <a:pt x="169" y="30"/>
                      <a:pt x="169" y="30"/>
                      <a:pt x="169" y="30"/>
                    </a:cubicBezTo>
                    <a:cubicBezTo>
                      <a:pt x="156" y="21"/>
                      <a:pt x="144" y="11"/>
                      <a:pt x="133" y="2"/>
                    </a:cubicBezTo>
                    <a:cubicBezTo>
                      <a:pt x="132" y="1"/>
                      <a:pt x="131" y="0"/>
                      <a:pt x="130" y="0"/>
                    </a:cubicBezTo>
                    <a:cubicBezTo>
                      <a:pt x="24" y="34"/>
                      <a:pt x="24" y="34"/>
                      <a:pt x="24" y="34"/>
                    </a:cubicBezTo>
                    <a:cubicBezTo>
                      <a:pt x="9" y="38"/>
                      <a:pt x="0" y="51"/>
                      <a:pt x="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2" name="iṧḷîdè">
                <a:extLst>
                  <a:ext uri="{FF2B5EF4-FFF2-40B4-BE49-F238E27FC236}">
                    <a16:creationId xmlns:a16="http://schemas.microsoft.com/office/drawing/2014/main" id="{C12C743E-34A5-4936-8AB7-4EB9D7730AAD}"/>
                  </a:ext>
                </a:extLst>
              </p:cNvPr>
              <p:cNvSpPr/>
              <p:nvPr/>
            </p:nvSpPr>
            <p:spPr bwMode="auto">
              <a:xfrm>
                <a:off x="7377041" y="5900550"/>
                <a:ext cx="53188" cy="23765"/>
              </a:xfrm>
              <a:custGeom>
                <a:avLst/>
                <a:gdLst>
                  <a:gd name="T0" fmla="*/ 3 w 164"/>
                  <a:gd name="T1" fmla="*/ 59 h 75"/>
                  <a:gd name="T2" fmla="*/ 36 w 164"/>
                  <a:gd name="T3" fmla="*/ 70 h 75"/>
                  <a:gd name="T4" fmla="*/ 164 w 164"/>
                  <a:gd name="T5" fmla="*/ 29 h 75"/>
                  <a:gd name="T6" fmla="*/ 133 w 164"/>
                  <a:gd name="T7" fmla="*/ 8 h 75"/>
                  <a:gd name="T8" fmla="*/ 122 w 164"/>
                  <a:gd name="T9" fmla="*/ 0 h 75"/>
                  <a:gd name="T10" fmla="*/ 23 w 164"/>
                  <a:gd name="T11" fmla="*/ 31 h 75"/>
                  <a:gd name="T12" fmla="*/ 3 w 164"/>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4" h="75">
                    <a:moveTo>
                      <a:pt x="3" y="59"/>
                    </a:moveTo>
                    <a:cubicBezTo>
                      <a:pt x="7" y="70"/>
                      <a:pt x="21" y="75"/>
                      <a:pt x="36" y="70"/>
                    </a:cubicBezTo>
                    <a:cubicBezTo>
                      <a:pt x="164" y="29"/>
                      <a:pt x="164" y="29"/>
                      <a:pt x="164" y="29"/>
                    </a:cubicBezTo>
                    <a:cubicBezTo>
                      <a:pt x="153" y="22"/>
                      <a:pt x="143" y="15"/>
                      <a:pt x="133" y="8"/>
                    </a:cubicBezTo>
                    <a:cubicBezTo>
                      <a:pt x="129" y="5"/>
                      <a:pt x="125" y="2"/>
                      <a:pt x="122" y="0"/>
                    </a:cubicBezTo>
                    <a:cubicBezTo>
                      <a:pt x="23" y="31"/>
                      <a:pt x="23" y="31"/>
                      <a:pt x="23" y="31"/>
                    </a:cubicBezTo>
                    <a:cubicBezTo>
                      <a:pt x="9" y="36"/>
                      <a:pt x="0" y="48"/>
                      <a:pt x="3"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3" name="î$1íďe">
                <a:extLst>
                  <a:ext uri="{FF2B5EF4-FFF2-40B4-BE49-F238E27FC236}">
                    <a16:creationId xmlns:a16="http://schemas.microsoft.com/office/drawing/2014/main" id="{D38710F0-5F6A-4080-ABD5-F6D2C276B4E0}"/>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4" name="íṥḻídè">
                <a:extLst>
                  <a:ext uri="{FF2B5EF4-FFF2-40B4-BE49-F238E27FC236}">
                    <a16:creationId xmlns:a16="http://schemas.microsoft.com/office/drawing/2014/main" id="{6BEC880F-E59D-4D7F-9420-156D602BDFCE}"/>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5" name="íṡ1íďé">
                <a:extLst>
                  <a:ext uri="{FF2B5EF4-FFF2-40B4-BE49-F238E27FC236}">
                    <a16:creationId xmlns:a16="http://schemas.microsoft.com/office/drawing/2014/main" id="{D154D0C5-7122-4A89-A4E6-F7ECCFA52835}"/>
                  </a:ext>
                </a:extLst>
              </p:cNvPr>
              <p:cNvSpPr/>
              <p:nvPr/>
            </p:nvSpPr>
            <p:spPr bwMode="auto">
              <a:xfrm>
                <a:off x="7173342" y="4559531"/>
                <a:ext cx="40740" cy="30555"/>
              </a:xfrm>
              <a:custGeom>
                <a:avLst/>
                <a:gdLst>
                  <a:gd name="T0" fmla="*/ 116 w 126"/>
                  <a:gd name="T1" fmla="*/ 88 h 95"/>
                  <a:gd name="T2" fmla="*/ 125 w 126"/>
                  <a:gd name="T3" fmla="*/ 95 h 95"/>
                  <a:gd name="T4" fmla="*/ 126 w 126"/>
                  <a:gd name="T5" fmla="*/ 89 h 95"/>
                  <a:gd name="T6" fmla="*/ 116 w 126"/>
                  <a:gd name="T7" fmla="*/ 88 h 95"/>
                  <a:gd name="T8" fmla="*/ 3 w 126"/>
                  <a:gd name="T9" fmla="*/ 0 h 95"/>
                  <a:gd name="T10" fmla="*/ 0 w 126"/>
                  <a:gd name="T11" fmla="*/ 2 h 95"/>
                  <a:gd name="T12" fmla="*/ 44 w 126"/>
                  <a:gd name="T13" fmla="*/ 26 h 95"/>
                  <a:gd name="T14" fmla="*/ 64 w 126"/>
                  <a:gd name="T15" fmla="*/ 43 h 95"/>
                  <a:gd name="T16" fmla="*/ 54 w 126"/>
                  <a:gd name="T17" fmla="*/ 13 h 95"/>
                  <a:gd name="T18" fmla="*/ 3 w 126"/>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5">
                    <a:moveTo>
                      <a:pt x="116" y="88"/>
                    </a:moveTo>
                    <a:cubicBezTo>
                      <a:pt x="125" y="95"/>
                      <a:pt x="125" y="95"/>
                      <a:pt x="125" y="95"/>
                    </a:cubicBezTo>
                    <a:cubicBezTo>
                      <a:pt x="126" y="89"/>
                      <a:pt x="126" y="89"/>
                      <a:pt x="126" y="89"/>
                    </a:cubicBezTo>
                    <a:cubicBezTo>
                      <a:pt x="123" y="89"/>
                      <a:pt x="119" y="88"/>
                      <a:pt x="116" y="88"/>
                    </a:cubicBezTo>
                    <a:moveTo>
                      <a:pt x="3" y="0"/>
                    </a:moveTo>
                    <a:cubicBezTo>
                      <a:pt x="0" y="2"/>
                      <a:pt x="0" y="2"/>
                      <a:pt x="0" y="2"/>
                    </a:cubicBezTo>
                    <a:cubicBezTo>
                      <a:pt x="13" y="10"/>
                      <a:pt x="28" y="18"/>
                      <a:pt x="44" y="26"/>
                    </a:cubicBezTo>
                    <a:cubicBezTo>
                      <a:pt x="64" y="43"/>
                      <a:pt x="64" y="43"/>
                      <a:pt x="64" y="43"/>
                    </a:cubicBezTo>
                    <a:cubicBezTo>
                      <a:pt x="54" y="13"/>
                      <a:pt x="54" y="13"/>
                      <a:pt x="54" y="13"/>
                    </a:cubicBezTo>
                    <a:cubicBezTo>
                      <a:pt x="3" y="0"/>
                      <a:pt x="3" y="0"/>
                      <a:pt x="3"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6" name="iṣḻíḓe">
                <a:extLst>
                  <a:ext uri="{FF2B5EF4-FFF2-40B4-BE49-F238E27FC236}">
                    <a16:creationId xmlns:a16="http://schemas.microsoft.com/office/drawing/2014/main" id="{E1B9EEFA-5767-4119-BE8E-16DD5CB47BE1}"/>
                  </a:ext>
                </a:extLst>
              </p:cNvPr>
              <p:cNvSpPr/>
              <p:nvPr/>
            </p:nvSpPr>
            <p:spPr bwMode="auto">
              <a:xfrm>
                <a:off x="7191448" y="4564058"/>
                <a:ext cx="27160" cy="24897"/>
              </a:xfrm>
              <a:custGeom>
                <a:avLst/>
                <a:gdLst>
                  <a:gd name="T0" fmla="*/ 0 w 86"/>
                  <a:gd name="T1" fmla="*/ 0 h 76"/>
                  <a:gd name="T2" fmla="*/ 10 w 86"/>
                  <a:gd name="T3" fmla="*/ 30 h 76"/>
                  <a:gd name="T4" fmla="*/ 62 w 86"/>
                  <a:gd name="T5" fmla="*/ 75 h 76"/>
                  <a:gd name="T6" fmla="*/ 72 w 86"/>
                  <a:gd name="T7" fmla="*/ 76 h 76"/>
                  <a:gd name="T8" fmla="*/ 86 w 86"/>
                  <a:gd name="T9" fmla="*/ 20 h 76"/>
                  <a:gd name="T10" fmla="*/ 0 w 86"/>
                  <a:gd name="T11" fmla="*/ 0 h 76"/>
                </a:gdLst>
                <a:ahLst/>
                <a:cxnLst>
                  <a:cxn ang="0">
                    <a:pos x="T0" y="T1"/>
                  </a:cxn>
                  <a:cxn ang="0">
                    <a:pos x="T2" y="T3"/>
                  </a:cxn>
                  <a:cxn ang="0">
                    <a:pos x="T4" y="T5"/>
                  </a:cxn>
                  <a:cxn ang="0">
                    <a:pos x="T6" y="T7"/>
                  </a:cxn>
                  <a:cxn ang="0">
                    <a:pos x="T8" y="T9"/>
                  </a:cxn>
                  <a:cxn ang="0">
                    <a:pos x="T10" y="T11"/>
                  </a:cxn>
                </a:cxnLst>
                <a:rect l="0" t="0" r="r" b="b"/>
                <a:pathLst>
                  <a:path w="86" h="76">
                    <a:moveTo>
                      <a:pt x="0" y="0"/>
                    </a:moveTo>
                    <a:cubicBezTo>
                      <a:pt x="10" y="30"/>
                      <a:pt x="10" y="30"/>
                      <a:pt x="10" y="30"/>
                    </a:cubicBezTo>
                    <a:cubicBezTo>
                      <a:pt x="62" y="75"/>
                      <a:pt x="62" y="75"/>
                      <a:pt x="62" y="75"/>
                    </a:cubicBezTo>
                    <a:cubicBezTo>
                      <a:pt x="65" y="75"/>
                      <a:pt x="69" y="76"/>
                      <a:pt x="72" y="76"/>
                    </a:cubicBezTo>
                    <a:cubicBezTo>
                      <a:pt x="86" y="20"/>
                      <a:pt x="86" y="20"/>
                      <a:pt x="86" y="20"/>
                    </a:cubicBezTo>
                    <a:cubicBezTo>
                      <a:pt x="0" y="0"/>
                      <a:pt x="0" y="0"/>
                      <a:pt x="0"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7" name="iŝliḍè">
                <a:extLst>
                  <a:ext uri="{FF2B5EF4-FFF2-40B4-BE49-F238E27FC236}">
                    <a16:creationId xmlns:a16="http://schemas.microsoft.com/office/drawing/2014/main" id="{A903A05A-F095-48C9-8BB3-97FC7DE17810}"/>
                  </a:ext>
                </a:extLst>
              </p:cNvPr>
              <p:cNvSpPr/>
              <p:nvPr/>
            </p:nvSpPr>
            <p:spPr bwMode="auto">
              <a:xfrm>
                <a:off x="7106574" y="4560663"/>
                <a:ext cx="107508" cy="50925"/>
              </a:xfrm>
              <a:custGeom>
                <a:avLst/>
                <a:gdLst>
                  <a:gd name="T0" fmla="*/ 209 w 334"/>
                  <a:gd name="T1" fmla="*/ 0 h 158"/>
                  <a:gd name="T2" fmla="*/ 0 w 334"/>
                  <a:gd name="T3" fmla="*/ 134 h 158"/>
                  <a:gd name="T4" fmla="*/ 17 w 334"/>
                  <a:gd name="T5" fmla="*/ 134 h 158"/>
                  <a:gd name="T6" fmla="*/ 43 w 334"/>
                  <a:gd name="T7" fmla="*/ 148 h 158"/>
                  <a:gd name="T8" fmla="*/ 318 w 334"/>
                  <a:gd name="T9" fmla="*/ 158 h 158"/>
                  <a:gd name="T10" fmla="*/ 334 w 334"/>
                  <a:gd name="T11" fmla="*/ 93 h 158"/>
                  <a:gd name="T12" fmla="*/ 325 w 334"/>
                  <a:gd name="T13" fmla="*/ 86 h 158"/>
                  <a:gd name="T14" fmla="*/ 273 w 334"/>
                  <a:gd name="T15" fmla="*/ 41 h 158"/>
                  <a:gd name="T16" fmla="*/ 253 w 334"/>
                  <a:gd name="T17" fmla="*/ 24 h 158"/>
                  <a:gd name="T18" fmla="*/ 209 w 334"/>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158">
                    <a:moveTo>
                      <a:pt x="209" y="0"/>
                    </a:moveTo>
                    <a:cubicBezTo>
                      <a:pt x="0" y="134"/>
                      <a:pt x="0" y="134"/>
                      <a:pt x="0" y="134"/>
                    </a:cubicBezTo>
                    <a:cubicBezTo>
                      <a:pt x="17" y="134"/>
                      <a:pt x="17" y="134"/>
                      <a:pt x="17" y="134"/>
                    </a:cubicBezTo>
                    <a:cubicBezTo>
                      <a:pt x="31" y="134"/>
                      <a:pt x="40" y="140"/>
                      <a:pt x="43" y="148"/>
                    </a:cubicBezTo>
                    <a:cubicBezTo>
                      <a:pt x="318" y="158"/>
                      <a:pt x="318" y="158"/>
                      <a:pt x="318" y="158"/>
                    </a:cubicBezTo>
                    <a:cubicBezTo>
                      <a:pt x="334" y="93"/>
                      <a:pt x="334" y="93"/>
                      <a:pt x="334" y="93"/>
                    </a:cubicBezTo>
                    <a:cubicBezTo>
                      <a:pt x="325" y="86"/>
                      <a:pt x="325" y="86"/>
                      <a:pt x="325" y="86"/>
                    </a:cubicBezTo>
                    <a:cubicBezTo>
                      <a:pt x="273" y="41"/>
                      <a:pt x="273" y="41"/>
                      <a:pt x="273" y="41"/>
                    </a:cubicBezTo>
                    <a:cubicBezTo>
                      <a:pt x="253" y="24"/>
                      <a:pt x="253" y="24"/>
                      <a:pt x="253" y="24"/>
                    </a:cubicBezTo>
                    <a:cubicBezTo>
                      <a:pt x="237" y="16"/>
                      <a:pt x="222" y="8"/>
                      <a:pt x="209"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8" name="iṥlíďé">
                <a:extLst>
                  <a:ext uri="{FF2B5EF4-FFF2-40B4-BE49-F238E27FC236}">
                    <a16:creationId xmlns:a16="http://schemas.microsoft.com/office/drawing/2014/main" id="{1DFA68DA-5DC7-4412-8709-6E40ECC277D0}"/>
                  </a:ext>
                </a:extLst>
              </p:cNvPr>
              <p:cNvSpPr/>
              <p:nvPr/>
            </p:nvSpPr>
            <p:spPr bwMode="auto">
              <a:xfrm>
                <a:off x="7114495" y="4608193"/>
                <a:ext cx="93928" cy="87138"/>
              </a:xfrm>
              <a:custGeom>
                <a:avLst/>
                <a:gdLst>
                  <a:gd name="T0" fmla="*/ 18 w 293"/>
                  <a:gd name="T1" fmla="*/ 0 h 271"/>
                  <a:gd name="T2" fmla="*/ 16 w 293"/>
                  <a:gd name="T3" fmla="*/ 14 h 271"/>
                  <a:gd name="T4" fmla="*/ 0 w 293"/>
                  <a:gd name="T5" fmla="*/ 44 h 271"/>
                  <a:gd name="T6" fmla="*/ 222 w 293"/>
                  <a:gd name="T7" fmla="*/ 271 h 271"/>
                  <a:gd name="T8" fmla="*/ 250 w 293"/>
                  <a:gd name="T9" fmla="*/ 183 h 271"/>
                  <a:gd name="T10" fmla="*/ 293 w 293"/>
                  <a:gd name="T11" fmla="*/ 10 h 271"/>
                  <a:gd name="T12" fmla="*/ 18 w 293"/>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293" h="271">
                    <a:moveTo>
                      <a:pt x="18" y="0"/>
                    </a:moveTo>
                    <a:cubicBezTo>
                      <a:pt x="19" y="4"/>
                      <a:pt x="18" y="9"/>
                      <a:pt x="16" y="14"/>
                    </a:cubicBezTo>
                    <a:cubicBezTo>
                      <a:pt x="0" y="44"/>
                      <a:pt x="0" y="44"/>
                      <a:pt x="0" y="44"/>
                    </a:cubicBezTo>
                    <a:cubicBezTo>
                      <a:pt x="222" y="271"/>
                      <a:pt x="222" y="271"/>
                      <a:pt x="222" y="271"/>
                    </a:cubicBezTo>
                    <a:cubicBezTo>
                      <a:pt x="250" y="183"/>
                      <a:pt x="250" y="183"/>
                      <a:pt x="250" y="183"/>
                    </a:cubicBezTo>
                    <a:cubicBezTo>
                      <a:pt x="293" y="10"/>
                      <a:pt x="293" y="10"/>
                      <a:pt x="293" y="10"/>
                    </a:cubicBezTo>
                    <a:cubicBezTo>
                      <a:pt x="18" y="0"/>
                      <a:pt x="18" y="0"/>
                      <a:pt x="18"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9" name="ïŝ1îďe">
                <a:extLst>
                  <a:ext uri="{FF2B5EF4-FFF2-40B4-BE49-F238E27FC236}">
                    <a16:creationId xmlns:a16="http://schemas.microsoft.com/office/drawing/2014/main" id="{718A7693-F825-4985-A817-F1F2CD6DCDC8}"/>
                  </a:ext>
                </a:extLst>
              </p:cNvPr>
              <p:cNvSpPr/>
              <p:nvPr/>
            </p:nvSpPr>
            <p:spPr bwMode="auto">
              <a:xfrm>
                <a:off x="7056781" y="4603666"/>
                <a:ext cx="65636" cy="35082"/>
              </a:xfrm>
              <a:custGeom>
                <a:avLst/>
                <a:gdLst>
                  <a:gd name="T0" fmla="*/ 157 w 202"/>
                  <a:gd name="T1" fmla="*/ 102 h 110"/>
                  <a:gd name="T2" fmla="*/ 135 w 202"/>
                  <a:gd name="T3" fmla="*/ 110 h 110"/>
                  <a:gd name="T4" fmla="*/ 68 w 202"/>
                  <a:gd name="T5" fmla="*/ 110 h 110"/>
                  <a:gd name="T6" fmla="*/ 46 w 202"/>
                  <a:gd name="T7" fmla="*/ 102 h 110"/>
                  <a:gd name="T8" fmla="*/ 8 w 202"/>
                  <a:gd name="T9" fmla="*/ 28 h 110"/>
                  <a:gd name="T10" fmla="*/ 32 w 202"/>
                  <a:gd name="T11" fmla="*/ 0 h 110"/>
                  <a:gd name="T12" fmla="*/ 171 w 202"/>
                  <a:gd name="T13" fmla="*/ 0 h 110"/>
                  <a:gd name="T14" fmla="*/ 195 w 202"/>
                  <a:gd name="T15" fmla="*/ 28 h 110"/>
                  <a:gd name="T16" fmla="*/ 157 w 202"/>
                  <a:gd name="T1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10">
                    <a:moveTo>
                      <a:pt x="157" y="102"/>
                    </a:moveTo>
                    <a:cubicBezTo>
                      <a:pt x="154" y="106"/>
                      <a:pt x="145" y="110"/>
                      <a:pt x="135" y="110"/>
                    </a:cubicBezTo>
                    <a:cubicBezTo>
                      <a:pt x="68" y="110"/>
                      <a:pt x="68" y="110"/>
                      <a:pt x="68" y="110"/>
                    </a:cubicBezTo>
                    <a:cubicBezTo>
                      <a:pt x="58" y="110"/>
                      <a:pt x="48" y="106"/>
                      <a:pt x="46" y="102"/>
                    </a:cubicBezTo>
                    <a:cubicBezTo>
                      <a:pt x="8" y="28"/>
                      <a:pt x="8" y="28"/>
                      <a:pt x="8" y="28"/>
                    </a:cubicBezTo>
                    <a:cubicBezTo>
                      <a:pt x="0" y="13"/>
                      <a:pt x="11" y="0"/>
                      <a:pt x="32" y="0"/>
                    </a:cubicBezTo>
                    <a:cubicBezTo>
                      <a:pt x="171" y="0"/>
                      <a:pt x="171" y="0"/>
                      <a:pt x="171" y="0"/>
                    </a:cubicBezTo>
                    <a:cubicBezTo>
                      <a:pt x="192" y="0"/>
                      <a:pt x="202" y="13"/>
                      <a:pt x="195" y="28"/>
                    </a:cubicBezTo>
                    <a:cubicBezTo>
                      <a:pt x="157" y="102"/>
                      <a:pt x="157" y="102"/>
                      <a:pt x="157" y="102"/>
                    </a:cubicBezTo>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0" name="íSḷïďê">
                <a:extLst>
                  <a:ext uri="{FF2B5EF4-FFF2-40B4-BE49-F238E27FC236}">
                    <a16:creationId xmlns:a16="http://schemas.microsoft.com/office/drawing/2014/main" id="{5D2F9347-6C76-4F61-BDA7-F413287BCBF3}"/>
                  </a:ext>
                </a:extLst>
              </p:cNvPr>
              <p:cNvSpPr/>
              <p:nvPr/>
            </p:nvSpPr>
            <p:spPr bwMode="auto">
              <a:xfrm>
                <a:off x="7034148" y="4635353"/>
                <a:ext cx="110903" cy="522827"/>
              </a:xfrm>
              <a:custGeom>
                <a:avLst/>
                <a:gdLst>
                  <a:gd name="T0" fmla="*/ 98 w 98"/>
                  <a:gd name="T1" fmla="*/ 462 h 462"/>
                  <a:gd name="T2" fmla="*/ 0 w 98"/>
                  <a:gd name="T3" fmla="*/ 462 h 462"/>
                  <a:gd name="T4" fmla="*/ 23 w 98"/>
                  <a:gd name="T5" fmla="*/ 149 h 462"/>
                  <a:gd name="T6" fmla="*/ 33 w 98"/>
                  <a:gd name="T7" fmla="*/ 0 h 462"/>
                  <a:gd name="T8" fmla="*/ 65 w 98"/>
                  <a:gd name="T9" fmla="*/ 0 h 462"/>
                  <a:gd name="T10" fmla="*/ 76 w 98"/>
                  <a:gd name="T11" fmla="*/ 154 h 462"/>
                  <a:gd name="T12" fmla="*/ 98 w 98"/>
                  <a:gd name="T13" fmla="*/ 462 h 462"/>
                </a:gdLst>
                <a:ahLst/>
                <a:cxnLst>
                  <a:cxn ang="0">
                    <a:pos x="T0" y="T1"/>
                  </a:cxn>
                  <a:cxn ang="0">
                    <a:pos x="T2" y="T3"/>
                  </a:cxn>
                  <a:cxn ang="0">
                    <a:pos x="T4" y="T5"/>
                  </a:cxn>
                  <a:cxn ang="0">
                    <a:pos x="T6" y="T7"/>
                  </a:cxn>
                  <a:cxn ang="0">
                    <a:pos x="T8" y="T9"/>
                  </a:cxn>
                  <a:cxn ang="0">
                    <a:pos x="T10" y="T11"/>
                  </a:cxn>
                  <a:cxn ang="0">
                    <a:pos x="T12" y="T13"/>
                  </a:cxn>
                </a:cxnLst>
                <a:rect l="0" t="0" r="r" b="b"/>
                <a:pathLst>
                  <a:path w="98" h="462">
                    <a:moveTo>
                      <a:pt x="98" y="462"/>
                    </a:moveTo>
                    <a:lnTo>
                      <a:pt x="0" y="462"/>
                    </a:lnTo>
                    <a:lnTo>
                      <a:pt x="23" y="149"/>
                    </a:lnTo>
                    <a:lnTo>
                      <a:pt x="33" y="0"/>
                    </a:lnTo>
                    <a:lnTo>
                      <a:pt x="65" y="0"/>
                    </a:lnTo>
                    <a:lnTo>
                      <a:pt x="76" y="154"/>
                    </a:lnTo>
                    <a:lnTo>
                      <a:pt x="98" y="462"/>
                    </a:lnTo>
                    <a:close/>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1" name="ïṧḻïḍè">
                <a:extLst>
                  <a:ext uri="{FF2B5EF4-FFF2-40B4-BE49-F238E27FC236}">
                    <a16:creationId xmlns:a16="http://schemas.microsoft.com/office/drawing/2014/main" id="{D87D8D3E-2529-45AF-86C5-B8BC10E10A56}"/>
                  </a:ext>
                </a:extLst>
              </p:cNvPr>
              <p:cNvSpPr/>
              <p:nvPr/>
            </p:nvSpPr>
            <p:spPr bwMode="auto">
              <a:xfrm>
                <a:off x="6662963" y="4574243"/>
                <a:ext cx="852141" cy="672207"/>
              </a:xfrm>
              <a:custGeom>
                <a:avLst/>
                <a:gdLst>
                  <a:gd name="T0" fmla="*/ 2602 w 2656"/>
                  <a:gd name="T1" fmla="*/ 927 h 2099"/>
                  <a:gd name="T2" fmla="*/ 2501 w 2656"/>
                  <a:gd name="T3" fmla="*/ 582 h 2099"/>
                  <a:gd name="T4" fmla="*/ 1802 w 2656"/>
                  <a:gd name="T5" fmla="*/ 0 h 2099"/>
                  <a:gd name="T6" fmla="*/ 1674 w 2656"/>
                  <a:gd name="T7" fmla="*/ 236 h 2099"/>
                  <a:gd name="T8" fmla="*/ 1328 w 2656"/>
                  <a:gd name="T9" fmla="*/ 1342 h 2099"/>
                  <a:gd name="T10" fmla="*/ 982 w 2656"/>
                  <a:gd name="T11" fmla="*/ 236 h 2099"/>
                  <a:gd name="T12" fmla="*/ 854 w 2656"/>
                  <a:gd name="T13" fmla="*/ 0 h 2099"/>
                  <a:gd name="T14" fmla="*/ 155 w 2656"/>
                  <a:gd name="T15" fmla="*/ 582 h 2099"/>
                  <a:gd name="T16" fmla="*/ 54 w 2656"/>
                  <a:gd name="T17" fmla="*/ 927 h 2099"/>
                  <a:gd name="T18" fmla="*/ 30 w 2656"/>
                  <a:gd name="T19" fmla="*/ 1405 h 2099"/>
                  <a:gd name="T20" fmla="*/ 31 w 2656"/>
                  <a:gd name="T21" fmla="*/ 1410 h 2099"/>
                  <a:gd name="T22" fmla="*/ 114 w 2656"/>
                  <a:gd name="T23" fmla="*/ 1589 h 2099"/>
                  <a:gd name="T24" fmla="*/ 325 w 2656"/>
                  <a:gd name="T25" fmla="*/ 1844 h 2099"/>
                  <a:gd name="T26" fmla="*/ 541 w 2656"/>
                  <a:gd name="T27" fmla="*/ 1664 h 2099"/>
                  <a:gd name="T28" fmla="*/ 359 w 2656"/>
                  <a:gd name="T29" fmla="*/ 1409 h 2099"/>
                  <a:gd name="T30" fmla="*/ 387 w 2656"/>
                  <a:gd name="T31" fmla="*/ 1203 h 2099"/>
                  <a:gd name="T32" fmla="*/ 646 w 2656"/>
                  <a:gd name="T33" fmla="*/ 865 h 2099"/>
                  <a:gd name="T34" fmla="*/ 620 w 2656"/>
                  <a:gd name="T35" fmla="*/ 1654 h 2099"/>
                  <a:gd name="T36" fmla="*/ 547 w 2656"/>
                  <a:gd name="T37" fmla="*/ 1983 h 2099"/>
                  <a:gd name="T38" fmla="*/ 601 w 2656"/>
                  <a:gd name="T39" fmla="*/ 2090 h 2099"/>
                  <a:gd name="T40" fmla="*/ 1327 w 2656"/>
                  <a:gd name="T41" fmla="*/ 2099 h 2099"/>
                  <a:gd name="T42" fmla="*/ 1327 w 2656"/>
                  <a:gd name="T43" fmla="*/ 2099 h 2099"/>
                  <a:gd name="T44" fmla="*/ 1328 w 2656"/>
                  <a:gd name="T45" fmla="*/ 2099 h 2099"/>
                  <a:gd name="T46" fmla="*/ 1329 w 2656"/>
                  <a:gd name="T47" fmla="*/ 2099 h 2099"/>
                  <a:gd name="T48" fmla="*/ 1329 w 2656"/>
                  <a:gd name="T49" fmla="*/ 2099 h 2099"/>
                  <a:gd name="T50" fmla="*/ 2055 w 2656"/>
                  <a:gd name="T51" fmla="*/ 2090 h 2099"/>
                  <a:gd name="T52" fmla="*/ 2109 w 2656"/>
                  <a:gd name="T53" fmla="*/ 1983 h 2099"/>
                  <a:gd name="T54" fmla="*/ 2036 w 2656"/>
                  <a:gd name="T55" fmla="*/ 1654 h 2099"/>
                  <a:gd name="T56" fmla="*/ 2010 w 2656"/>
                  <a:gd name="T57" fmla="*/ 865 h 2099"/>
                  <a:gd name="T58" fmla="*/ 2269 w 2656"/>
                  <a:gd name="T59" fmla="*/ 1203 h 2099"/>
                  <a:gd name="T60" fmla="*/ 2297 w 2656"/>
                  <a:gd name="T61" fmla="*/ 1409 h 2099"/>
                  <a:gd name="T62" fmla="*/ 2115 w 2656"/>
                  <a:gd name="T63" fmla="*/ 1664 h 2099"/>
                  <a:gd name="T64" fmla="*/ 2331 w 2656"/>
                  <a:gd name="T65" fmla="*/ 1844 h 2099"/>
                  <a:gd name="T66" fmla="*/ 2542 w 2656"/>
                  <a:gd name="T67" fmla="*/ 1589 h 2099"/>
                  <a:gd name="T68" fmla="*/ 2625 w 2656"/>
                  <a:gd name="T69" fmla="*/ 1410 h 2099"/>
                  <a:gd name="T70" fmla="*/ 2626 w 2656"/>
                  <a:gd name="T71" fmla="*/ 1405 h 2099"/>
                  <a:gd name="T72" fmla="*/ 2602 w 2656"/>
                  <a:gd name="T73" fmla="*/ 92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56" h="2099">
                    <a:moveTo>
                      <a:pt x="2602" y="927"/>
                    </a:moveTo>
                    <a:cubicBezTo>
                      <a:pt x="2501" y="582"/>
                      <a:pt x="2501" y="582"/>
                      <a:pt x="2501" y="582"/>
                    </a:cubicBezTo>
                    <a:cubicBezTo>
                      <a:pt x="2385" y="121"/>
                      <a:pt x="1802" y="0"/>
                      <a:pt x="1802" y="0"/>
                    </a:cubicBezTo>
                    <a:cubicBezTo>
                      <a:pt x="1674" y="236"/>
                      <a:pt x="1674" y="236"/>
                      <a:pt x="1674" y="236"/>
                    </a:cubicBezTo>
                    <a:cubicBezTo>
                      <a:pt x="1328" y="1342"/>
                      <a:pt x="1328" y="1342"/>
                      <a:pt x="1328" y="1342"/>
                    </a:cubicBezTo>
                    <a:cubicBezTo>
                      <a:pt x="982" y="236"/>
                      <a:pt x="982" y="236"/>
                      <a:pt x="982" y="236"/>
                    </a:cubicBezTo>
                    <a:cubicBezTo>
                      <a:pt x="854" y="0"/>
                      <a:pt x="854" y="0"/>
                      <a:pt x="854" y="0"/>
                    </a:cubicBezTo>
                    <a:cubicBezTo>
                      <a:pt x="854" y="0"/>
                      <a:pt x="271" y="121"/>
                      <a:pt x="155" y="582"/>
                    </a:cubicBezTo>
                    <a:cubicBezTo>
                      <a:pt x="54" y="927"/>
                      <a:pt x="54" y="927"/>
                      <a:pt x="54" y="927"/>
                    </a:cubicBezTo>
                    <a:cubicBezTo>
                      <a:pt x="8" y="1082"/>
                      <a:pt x="0" y="1246"/>
                      <a:pt x="30" y="1405"/>
                    </a:cubicBezTo>
                    <a:cubicBezTo>
                      <a:pt x="30" y="1406"/>
                      <a:pt x="31" y="1408"/>
                      <a:pt x="31" y="1410"/>
                    </a:cubicBezTo>
                    <a:cubicBezTo>
                      <a:pt x="43" y="1476"/>
                      <a:pt x="72" y="1537"/>
                      <a:pt x="114" y="1589"/>
                    </a:cubicBezTo>
                    <a:cubicBezTo>
                      <a:pt x="325" y="1844"/>
                      <a:pt x="325" y="1844"/>
                      <a:pt x="325" y="1844"/>
                    </a:cubicBezTo>
                    <a:cubicBezTo>
                      <a:pt x="541" y="1664"/>
                      <a:pt x="541" y="1664"/>
                      <a:pt x="541" y="1664"/>
                    </a:cubicBezTo>
                    <a:cubicBezTo>
                      <a:pt x="359" y="1409"/>
                      <a:pt x="359" y="1409"/>
                      <a:pt x="359" y="1409"/>
                    </a:cubicBezTo>
                    <a:cubicBezTo>
                      <a:pt x="359" y="1409"/>
                      <a:pt x="360" y="1277"/>
                      <a:pt x="387" y="1203"/>
                    </a:cubicBezTo>
                    <a:cubicBezTo>
                      <a:pt x="646" y="865"/>
                      <a:pt x="646" y="865"/>
                      <a:pt x="646" y="865"/>
                    </a:cubicBezTo>
                    <a:cubicBezTo>
                      <a:pt x="620" y="1654"/>
                      <a:pt x="620" y="1654"/>
                      <a:pt x="620" y="1654"/>
                    </a:cubicBezTo>
                    <a:cubicBezTo>
                      <a:pt x="547" y="1983"/>
                      <a:pt x="547" y="1983"/>
                      <a:pt x="547" y="1983"/>
                    </a:cubicBezTo>
                    <a:cubicBezTo>
                      <a:pt x="547" y="1983"/>
                      <a:pt x="536" y="2070"/>
                      <a:pt x="601" y="2090"/>
                    </a:cubicBezTo>
                    <a:cubicBezTo>
                      <a:pt x="1327" y="2099"/>
                      <a:pt x="1327" y="2099"/>
                      <a:pt x="1327" y="2099"/>
                    </a:cubicBezTo>
                    <a:cubicBezTo>
                      <a:pt x="1327" y="2099"/>
                      <a:pt x="1327" y="2099"/>
                      <a:pt x="1327" y="2099"/>
                    </a:cubicBezTo>
                    <a:cubicBezTo>
                      <a:pt x="1328" y="2099"/>
                      <a:pt x="1328" y="2099"/>
                      <a:pt x="1328" y="2099"/>
                    </a:cubicBezTo>
                    <a:cubicBezTo>
                      <a:pt x="1329" y="2099"/>
                      <a:pt x="1329" y="2099"/>
                      <a:pt x="1329" y="2099"/>
                    </a:cubicBezTo>
                    <a:cubicBezTo>
                      <a:pt x="1329" y="2099"/>
                      <a:pt x="1329" y="2099"/>
                      <a:pt x="1329" y="2099"/>
                    </a:cubicBezTo>
                    <a:cubicBezTo>
                      <a:pt x="2055" y="2090"/>
                      <a:pt x="2055" y="2090"/>
                      <a:pt x="2055" y="2090"/>
                    </a:cubicBezTo>
                    <a:cubicBezTo>
                      <a:pt x="2120" y="2070"/>
                      <a:pt x="2109" y="1983"/>
                      <a:pt x="2109" y="1983"/>
                    </a:cubicBezTo>
                    <a:cubicBezTo>
                      <a:pt x="2036" y="1654"/>
                      <a:pt x="2036" y="1654"/>
                      <a:pt x="2036" y="1654"/>
                    </a:cubicBezTo>
                    <a:cubicBezTo>
                      <a:pt x="2010" y="865"/>
                      <a:pt x="2010" y="865"/>
                      <a:pt x="2010" y="865"/>
                    </a:cubicBezTo>
                    <a:cubicBezTo>
                      <a:pt x="2269" y="1203"/>
                      <a:pt x="2269" y="1203"/>
                      <a:pt x="2269" y="1203"/>
                    </a:cubicBezTo>
                    <a:cubicBezTo>
                      <a:pt x="2296" y="1277"/>
                      <a:pt x="2297" y="1409"/>
                      <a:pt x="2297" y="1409"/>
                    </a:cubicBezTo>
                    <a:cubicBezTo>
                      <a:pt x="2115" y="1664"/>
                      <a:pt x="2115" y="1664"/>
                      <a:pt x="2115" y="1664"/>
                    </a:cubicBezTo>
                    <a:cubicBezTo>
                      <a:pt x="2331" y="1844"/>
                      <a:pt x="2331" y="1844"/>
                      <a:pt x="2331" y="1844"/>
                    </a:cubicBezTo>
                    <a:cubicBezTo>
                      <a:pt x="2542" y="1589"/>
                      <a:pt x="2542" y="1589"/>
                      <a:pt x="2542" y="1589"/>
                    </a:cubicBezTo>
                    <a:cubicBezTo>
                      <a:pt x="2584" y="1537"/>
                      <a:pt x="2613" y="1476"/>
                      <a:pt x="2625" y="1410"/>
                    </a:cubicBezTo>
                    <a:cubicBezTo>
                      <a:pt x="2625" y="1408"/>
                      <a:pt x="2626" y="1406"/>
                      <a:pt x="2626" y="1405"/>
                    </a:cubicBezTo>
                    <a:cubicBezTo>
                      <a:pt x="2656" y="1246"/>
                      <a:pt x="2648" y="1082"/>
                      <a:pt x="2602" y="927"/>
                    </a:cubicBezTo>
                  </a:path>
                </a:pathLst>
              </a:custGeom>
              <a:solidFill>
                <a:srgbClr val="5B73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2" name="îṡļïḋe">
                <a:extLst>
                  <a:ext uri="{FF2B5EF4-FFF2-40B4-BE49-F238E27FC236}">
                    <a16:creationId xmlns:a16="http://schemas.microsoft.com/office/drawing/2014/main" id="{356AFC7C-1625-4F07-AF43-B1D6255BF050}"/>
                  </a:ext>
                </a:extLst>
              </p:cNvPr>
              <p:cNvSpPr/>
              <p:nvPr/>
            </p:nvSpPr>
            <p:spPr bwMode="auto">
              <a:xfrm>
                <a:off x="7099784" y="4553873"/>
                <a:ext cx="119956" cy="136931"/>
              </a:xfrm>
              <a:custGeom>
                <a:avLst/>
                <a:gdLst>
                  <a:gd name="T0" fmla="*/ 0 w 106"/>
                  <a:gd name="T1" fmla="*/ 42 h 121"/>
                  <a:gd name="T2" fmla="*/ 78 w 106"/>
                  <a:gd name="T3" fmla="*/ 121 h 121"/>
                  <a:gd name="T4" fmla="*/ 106 w 106"/>
                  <a:gd name="T5" fmla="*/ 14 h 121"/>
                  <a:gd name="T6" fmla="*/ 59 w 106"/>
                  <a:gd name="T7" fmla="*/ 0 h 121"/>
                  <a:gd name="T8" fmla="*/ 0 w 106"/>
                  <a:gd name="T9" fmla="*/ 42 h 121"/>
                </a:gdLst>
                <a:ahLst/>
                <a:cxnLst>
                  <a:cxn ang="0">
                    <a:pos x="T0" y="T1"/>
                  </a:cxn>
                  <a:cxn ang="0">
                    <a:pos x="T2" y="T3"/>
                  </a:cxn>
                  <a:cxn ang="0">
                    <a:pos x="T4" y="T5"/>
                  </a:cxn>
                  <a:cxn ang="0">
                    <a:pos x="T6" y="T7"/>
                  </a:cxn>
                  <a:cxn ang="0">
                    <a:pos x="T8" y="T9"/>
                  </a:cxn>
                </a:cxnLst>
                <a:rect l="0" t="0" r="r" b="b"/>
                <a:pathLst>
                  <a:path w="106" h="121">
                    <a:moveTo>
                      <a:pt x="0" y="42"/>
                    </a:moveTo>
                    <a:lnTo>
                      <a:pt x="78" y="121"/>
                    </a:lnTo>
                    <a:lnTo>
                      <a:pt x="106" y="14"/>
                    </a:lnTo>
                    <a:lnTo>
                      <a:pt x="59" y="0"/>
                    </a:lnTo>
                    <a:lnTo>
                      <a:pt x="0"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3" name="îSlíḋé">
                <a:extLst>
                  <a:ext uri="{FF2B5EF4-FFF2-40B4-BE49-F238E27FC236}">
                    <a16:creationId xmlns:a16="http://schemas.microsoft.com/office/drawing/2014/main" id="{3A0B2633-47F5-4B01-8858-15A9420645E9}"/>
                  </a:ext>
                </a:extLst>
              </p:cNvPr>
              <p:cNvSpPr/>
              <p:nvPr/>
            </p:nvSpPr>
            <p:spPr bwMode="auto">
              <a:xfrm>
                <a:off x="7099784" y="4564058"/>
                <a:ext cx="156169" cy="440217"/>
              </a:xfrm>
              <a:custGeom>
                <a:avLst/>
                <a:gdLst>
                  <a:gd name="T0" fmla="*/ 448 w 486"/>
                  <a:gd name="T1" fmla="*/ 522 h 1374"/>
                  <a:gd name="T2" fmla="*/ 293 w 486"/>
                  <a:gd name="T3" fmla="*/ 522 h 1374"/>
                  <a:gd name="T4" fmla="*/ 346 w 486"/>
                  <a:gd name="T5" fmla="*/ 604 h 1374"/>
                  <a:gd name="T6" fmla="*/ 0 w 486"/>
                  <a:gd name="T7" fmla="*/ 1374 h 1374"/>
                  <a:gd name="T8" fmla="*/ 281 w 486"/>
                  <a:gd name="T9" fmla="*/ 139 h 1374"/>
                  <a:gd name="T10" fmla="*/ 313 w 486"/>
                  <a:gd name="T11" fmla="*/ 0 h 1374"/>
                  <a:gd name="T12" fmla="*/ 486 w 486"/>
                  <a:gd name="T13" fmla="*/ 49 h 1374"/>
                  <a:gd name="T14" fmla="*/ 448 w 486"/>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374">
                    <a:moveTo>
                      <a:pt x="448" y="522"/>
                    </a:moveTo>
                    <a:cubicBezTo>
                      <a:pt x="293" y="522"/>
                      <a:pt x="293" y="522"/>
                      <a:pt x="293" y="522"/>
                    </a:cubicBezTo>
                    <a:cubicBezTo>
                      <a:pt x="346" y="604"/>
                      <a:pt x="346" y="604"/>
                      <a:pt x="346" y="604"/>
                    </a:cubicBezTo>
                    <a:cubicBezTo>
                      <a:pt x="0" y="1374"/>
                      <a:pt x="0" y="1374"/>
                      <a:pt x="0" y="1374"/>
                    </a:cubicBezTo>
                    <a:cubicBezTo>
                      <a:pt x="281" y="139"/>
                      <a:pt x="281" y="139"/>
                      <a:pt x="281" y="139"/>
                    </a:cubicBezTo>
                    <a:cubicBezTo>
                      <a:pt x="313" y="0"/>
                      <a:pt x="313" y="0"/>
                      <a:pt x="313" y="0"/>
                    </a:cubicBezTo>
                    <a:cubicBezTo>
                      <a:pt x="313" y="0"/>
                      <a:pt x="442" y="31"/>
                      <a:pt x="486" y="49"/>
                    </a:cubicBezTo>
                    <a:lnTo>
                      <a:pt x="44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4" name="iSľíḋe">
                <a:extLst>
                  <a:ext uri="{FF2B5EF4-FFF2-40B4-BE49-F238E27FC236}">
                    <a16:creationId xmlns:a16="http://schemas.microsoft.com/office/drawing/2014/main" id="{22F0E402-5B36-40F0-93F6-1DA6D4CD7502}"/>
                  </a:ext>
                </a:extLst>
              </p:cNvPr>
              <p:cNvSpPr/>
              <p:nvPr/>
            </p:nvSpPr>
            <p:spPr bwMode="auto">
              <a:xfrm>
                <a:off x="6957195" y="4560663"/>
                <a:ext cx="38476" cy="36213"/>
              </a:xfrm>
              <a:custGeom>
                <a:avLst/>
                <a:gdLst>
                  <a:gd name="T0" fmla="*/ 27 w 122"/>
                  <a:gd name="T1" fmla="*/ 88 h 113"/>
                  <a:gd name="T2" fmla="*/ 0 w 122"/>
                  <a:gd name="T3" fmla="*/ 88 h 113"/>
                  <a:gd name="T4" fmla="*/ 6 w 122"/>
                  <a:gd name="T5" fmla="*/ 113 h 113"/>
                  <a:gd name="T6" fmla="*/ 27 w 122"/>
                  <a:gd name="T7" fmla="*/ 88 h 113"/>
                  <a:gd name="T8" fmla="*/ 121 w 122"/>
                  <a:gd name="T9" fmla="*/ 0 h 113"/>
                  <a:gd name="T10" fmla="*/ 51 w 122"/>
                  <a:gd name="T11" fmla="*/ 17 h 113"/>
                  <a:gd name="T12" fmla="*/ 60 w 122"/>
                  <a:gd name="T13" fmla="*/ 48 h 113"/>
                  <a:gd name="T14" fmla="*/ 79 w 122"/>
                  <a:gd name="T15" fmla="*/ 24 h 113"/>
                  <a:gd name="T16" fmla="*/ 122 w 122"/>
                  <a:gd name="T17" fmla="*/ 1 h 113"/>
                  <a:gd name="T18" fmla="*/ 121 w 122"/>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3">
                    <a:moveTo>
                      <a:pt x="27" y="88"/>
                    </a:moveTo>
                    <a:cubicBezTo>
                      <a:pt x="0" y="88"/>
                      <a:pt x="0" y="88"/>
                      <a:pt x="0" y="88"/>
                    </a:cubicBezTo>
                    <a:cubicBezTo>
                      <a:pt x="6" y="113"/>
                      <a:pt x="6" y="113"/>
                      <a:pt x="6" y="113"/>
                    </a:cubicBezTo>
                    <a:cubicBezTo>
                      <a:pt x="27" y="88"/>
                      <a:pt x="27" y="88"/>
                      <a:pt x="27" y="88"/>
                    </a:cubicBezTo>
                    <a:moveTo>
                      <a:pt x="121" y="0"/>
                    </a:moveTo>
                    <a:cubicBezTo>
                      <a:pt x="51" y="17"/>
                      <a:pt x="51" y="17"/>
                      <a:pt x="51" y="17"/>
                    </a:cubicBezTo>
                    <a:cubicBezTo>
                      <a:pt x="60" y="48"/>
                      <a:pt x="60" y="48"/>
                      <a:pt x="60" y="48"/>
                    </a:cubicBezTo>
                    <a:cubicBezTo>
                      <a:pt x="79" y="24"/>
                      <a:pt x="79" y="24"/>
                      <a:pt x="79" y="24"/>
                    </a:cubicBezTo>
                    <a:cubicBezTo>
                      <a:pt x="95" y="17"/>
                      <a:pt x="109" y="9"/>
                      <a:pt x="122" y="1"/>
                    </a:cubicBezTo>
                    <a:cubicBezTo>
                      <a:pt x="121" y="0"/>
                      <a:pt x="121" y="0"/>
                      <a:pt x="121"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5" name="îŝḷïďé">
                <a:extLst>
                  <a:ext uri="{FF2B5EF4-FFF2-40B4-BE49-F238E27FC236}">
                    <a16:creationId xmlns:a16="http://schemas.microsoft.com/office/drawing/2014/main" id="{C28A71C0-7072-4DAD-A033-8450CAC5EF90}"/>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6" name="í$ḷíḍé">
                <a:extLst>
                  <a:ext uri="{FF2B5EF4-FFF2-40B4-BE49-F238E27FC236}">
                    <a16:creationId xmlns:a16="http://schemas.microsoft.com/office/drawing/2014/main" id="{B8455D48-A427-4B62-99DC-E76926CE9087}"/>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7" name="îs1ïďé">
                <a:extLst>
                  <a:ext uri="{FF2B5EF4-FFF2-40B4-BE49-F238E27FC236}">
                    <a16:creationId xmlns:a16="http://schemas.microsoft.com/office/drawing/2014/main" id="{63E4BC78-A0CD-4D74-A174-6E861B983A8B}"/>
                  </a:ext>
                </a:extLst>
              </p:cNvPr>
              <p:cNvSpPr/>
              <p:nvPr/>
            </p:nvSpPr>
            <p:spPr bwMode="auto">
              <a:xfrm>
                <a:off x="6995671" y="4559531"/>
                <a:ext cx="1132" cy="1132"/>
              </a:xfrm>
              <a:custGeom>
                <a:avLst/>
                <a:gdLst>
                  <a:gd name="T0" fmla="*/ 3 w 3"/>
                  <a:gd name="T1" fmla="*/ 0 h 2"/>
                  <a:gd name="T2" fmla="*/ 0 w 3"/>
                  <a:gd name="T3" fmla="*/ 1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0" y="1"/>
                      <a:pt x="0" y="1"/>
                      <a:pt x="0" y="1"/>
                    </a:cubicBezTo>
                    <a:cubicBezTo>
                      <a:pt x="1" y="2"/>
                      <a:pt x="1" y="2"/>
                      <a:pt x="1" y="2"/>
                    </a:cubicBezTo>
                    <a:cubicBezTo>
                      <a:pt x="1" y="1"/>
                      <a:pt x="2" y="1"/>
                      <a:pt x="3" y="1"/>
                    </a:cubicBezTo>
                    <a:cubicBezTo>
                      <a:pt x="3" y="0"/>
                      <a:pt x="3" y="0"/>
                      <a:pt x="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8" name="iSľïḓê">
                <a:extLst>
                  <a:ext uri="{FF2B5EF4-FFF2-40B4-BE49-F238E27FC236}">
                    <a16:creationId xmlns:a16="http://schemas.microsoft.com/office/drawing/2014/main" id="{F5E44749-65DF-4951-B3E1-7874CA4C7ACA}"/>
                  </a:ext>
                </a:extLst>
              </p:cNvPr>
              <p:cNvSpPr/>
              <p:nvPr/>
            </p:nvSpPr>
            <p:spPr bwMode="auto">
              <a:xfrm>
                <a:off x="6958326" y="4560663"/>
                <a:ext cx="106376" cy="49793"/>
              </a:xfrm>
              <a:custGeom>
                <a:avLst/>
                <a:gdLst>
                  <a:gd name="T0" fmla="*/ 118 w 330"/>
                  <a:gd name="T1" fmla="*/ 0 h 158"/>
                  <a:gd name="T2" fmla="*/ 116 w 330"/>
                  <a:gd name="T3" fmla="*/ 1 h 158"/>
                  <a:gd name="T4" fmla="*/ 73 w 330"/>
                  <a:gd name="T5" fmla="*/ 24 h 158"/>
                  <a:gd name="T6" fmla="*/ 54 w 330"/>
                  <a:gd name="T7" fmla="*/ 48 h 158"/>
                  <a:gd name="T8" fmla="*/ 21 w 330"/>
                  <a:gd name="T9" fmla="*/ 88 h 158"/>
                  <a:gd name="T10" fmla="*/ 0 w 330"/>
                  <a:gd name="T11" fmla="*/ 113 h 158"/>
                  <a:gd name="T12" fmla="*/ 11 w 330"/>
                  <a:gd name="T13" fmla="*/ 158 h 158"/>
                  <a:gd name="T14" fmla="*/ 314 w 330"/>
                  <a:gd name="T15" fmla="*/ 147 h 158"/>
                  <a:gd name="T16" fmla="*/ 330 w 330"/>
                  <a:gd name="T17" fmla="*/ 136 h 158"/>
                  <a:gd name="T18" fmla="*/ 118 w 330"/>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58">
                    <a:moveTo>
                      <a:pt x="118" y="0"/>
                    </a:moveTo>
                    <a:cubicBezTo>
                      <a:pt x="117" y="0"/>
                      <a:pt x="116" y="0"/>
                      <a:pt x="116" y="1"/>
                    </a:cubicBezTo>
                    <a:cubicBezTo>
                      <a:pt x="103" y="9"/>
                      <a:pt x="89" y="17"/>
                      <a:pt x="73" y="24"/>
                    </a:cubicBezTo>
                    <a:cubicBezTo>
                      <a:pt x="54" y="48"/>
                      <a:pt x="54" y="48"/>
                      <a:pt x="54" y="48"/>
                    </a:cubicBezTo>
                    <a:cubicBezTo>
                      <a:pt x="21" y="88"/>
                      <a:pt x="21" y="88"/>
                      <a:pt x="21" y="88"/>
                    </a:cubicBezTo>
                    <a:cubicBezTo>
                      <a:pt x="0" y="113"/>
                      <a:pt x="0" y="113"/>
                      <a:pt x="0" y="113"/>
                    </a:cubicBezTo>
                    <a:cubicBezTo>
                      <a:pt x="11" y="158"/>
                      <a:pt x="11" y="158"/>
                      <a:pt x="11" y="158"/>
                    </a:cubicBezTo>
                    <a:cubicBezTo>
                      <a:pt x="314" y="147"/>
                      <a:pt x="314" y="147"/>
                      <a:pt x="314" y="147"/>
                    </a:cubicBezTo>
                    <a:cubicBezTo>
                      <a:pt x="316" y="142"/>
                      <a:pt x="322" y="137"/>
                      <a:pt x="330" y="136"/>
                    </a:cubicBezTo>
                    <a:cubicBezTo>
                      <a:pt x="118" y="0"/>
                      <a:pt x="118" y="0"/>
                      <a:pt x="118"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9" name="ïşḷiḓê">
                <a:extLst>
                  <a:ext uri="{FF2B5EF4-FFF2-40B4-BE49-F238E27FC236}">
                    <a16:creationId xmlns:a16="http://schemas.microsoft.com/office/drawing/2014/main" id="{6A5B631C-2F14-426C-BDE2-D5E2EC9B2DCC}"/>
                  </a:ext>
                </a:extLst>
              </p:cNvPr>
              <p:cNvSpPr/>
              <p:nvPr/>
            </p:nvSpPr>
            <p:spPr bwMode="auto">
              <a:xfrm>
                <a:off x="6962853" y="4607061"/>
                <a:ext cx="98455" cy="82612"/>
              </a:xfrm>
              <a:custGeom>
                <a:avLst/>
                <a:gdLst>
                  <a:gd name="T0" fmla="*/ 303 w 310"/>
                  <a:gd name="T1" fmla="*/ 0 h 256"/>
                  <a:gd name="T2" fmla="*/ 0 w 310"/>
                  <a:gd name="T3" fmla="*/ 11 h 256"/>
                  <a:gd name="T4" fmla="*/ 15 w 310"/>
                  <a:gd name="T5" fmla="*/ 71 h 256"/>
                  <a:gd name="T6" fmla="*/ 49 w 310"/>
                  <a:gd name="T7" fmla="*/ 133 h 256"/>
                  <a:gd name="T8" fmla="*/ 88 w 310"/>
                  <a:gd name="T9" fmla="*/ 256 h 256"/>
                  <a:gd name="T10" fmla="*/ 310 w 310"/>
                  <a:gd name="T11" fmla="*/ 29 h 256"/>
                  <a:gd name="T12" fmla="*/ 304 w 310"/>
                  <a:gd name="T13" fmla="*/ 16 h 256"/>
                  <a:gd name="T14" fmla="*/ 303 w 31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56">
                    <a:moveTo>
                      <a:pt x="303" y="0"/>
                    </a:moveTo>
                    <a:cubicBezTo>
                      <a:pt x="0" y="11"/>
                      <a:pt x="0" y="11"/>
                      <a:pt x="0" y="11"/>
                    </a:cubicBezTo>
                    <a:cubicBezTo>
                      <a:pt x="15" y="71"/>
                      <a:pt x="15" y="71"/>
                      <a:pt x="15" y="71"/>
                    </a:cubicBezTo>
                    <a:cubicBezTo>
                      <a:pt x="49" y="133"/>
                      <a:pt x="49" y="133"/>
                      <a:pt x="49" y="133"/>
                    </a:cubicBezTo>
                    <a:cubicBezTo>
                      <a:pt x="88" y="256"/>
                      <a:pt x="88" y="256"/>
                      <a:pt x="88" y="256"/>
                    </a:cubicBezTo>
                    <a:cubicBezTo>
                      <a:pt x="310" y="29"/>
                      <a:pt x="310" y="29"/>
                      <a:pt x="310" y="29"/>
                    </a:cubicBezTo>
                    <a:cubicBezTo>
                      <a:pt x="304" y="16"/>
                      <a:pt x="304" y="16"/>
                      <a:pt x="304" y="16"/>
                    </a:cubicBezTo>
                    <a:cubicBezTo>
                      <a:pt x="301" y="10"/>
                      <a:pt x="301" y="5"/>
                      <a:pt x="303"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0" name="îṡľîḋê">
                <a:extLst>
                  <a:ext uri="{FF2B5EF4-FFF2-40B4-BE49-F238E27FC236}">
                    <a16:creationId xmlns:a16="http://schemas.microsoft.com/office/drawing/2014/main" id="{43E5F63B-72E8-4001-9EDF-85B5838F5718}"/>
                  </a:ext>
                </a:extLst>
              </p:cNvPr>
              <p:cNvSpPr/>
              <p:nvPr/>
            </p:nvSpPr>
            <p:spPr bwMode="auto">
              <a:xfrm>
                <a:off x="7059044" y="4603666"/>
                <a:ext cx="11317" cy="12449"/>
              </a:xfrm>
              <a:custGeom>
                <a:avLst/>
                <a:gdLst>
                  <a:gd name="T0" fmla="*/ 18 w 37"/>
                  <a:gd name="T1" fmla="*/ 0 h 40"/>
                  <a:gd name="T2" fmla="*/ 2 w 37"/>
                  <a:gd name="T3" fmla="*/ 11 h 40"/>
                  <a:gd name="T4" fmla="*/ 3 w 37"/>
                  <a:gd name="T5" fmla="*/ 27 h 40"/>
                  <a:gd name="T6" fmla="*/ 9 w 37"/>
                  <a:gd name="T7" fmla="*/ 40 h 40"/>
                  <a:gd name="T8" fmla="*/ 37 w 37"/>
                  <a:gd name="T9" fmla="*/ 12 h 40"/>
                  <a:gd name="T10" fmla="*/ 18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18" y="0"/>
                    </a:moveTo>
                    <a:cubicBezTo>
                      <a:pt x="10" y="1"/>
                      <a:pt x="4" y="6"/>
                      <a:pt x="2" y="11"/>
                    </a:cubicBezTo>
                    <a:cubicBezTo>
                      <a:pt x="0" y="16"/>
                      <a:pt x="0" y="21"/>
                      <a:pt x="3" y="27"/>
                    </a:cubicBezTo>
                    <a:cubicBezTo>
                      <a:pt x="9" y="40"/>
                      <a:pt x="9" y="40"/>
                      <a:pt x="9" y="40"/>
                    </a:cubicBezTo>
                    <a:cubicBezTo>
                      <a:pt x="37" y="12"/>
                      <a:pt x="37" y="12"/>
                      <a:pt x="37" y="12"/>
                    </a:cubicBezTo>
                    <a:cubicBezTo>
                      <a:pt x="18" y="0"/>
                      <a:pt x="18" y="0"/>
                      <a:pt x="18" y="0"/>
                    </a:cubicBezTo>
                  </a:path>
                </a:pathLst>
              </a:custGeom>
              <a:solidFill>
                <a:srgbClr val="D7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1" name="ïŝľïḑe">
                <a:extLst>
                  <a:ext uri="{FF2B5EF4-FFF2-40B4-BE49-F238E27FC236}">
                    <a16:creationId xmlns:a16="http://schemas.microsoft.com/office/drawing/2014/main" id="{D92D37E5-810C-422A-AB0D-7D7A1664F239}"/>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close/>
                  </a:path>
                </a:pathLst>
              </a:custGeom>
              <a:solidFill>
                <a:srgbClr val="526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2" name="íśḷîďe">
                <a:extLst>
                  <a:ext uri="{FF2B5EF4-FFF2-40B4-BE49-F238E27FC236}">
                    <a16:creationId xmlns:a16="http://schemas.microsoft.com/office/drawing/2014/main" id="{DCD76DCF-594F-420E-8196-1999A2C11D7F}"/>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3" name="íślïḍe">
                <a:extLst>
                  <a:ext uri="{FF2B5EF4-FFF2-40B4-BE49-F238E27FC236}">
                    <a16:creationId xmlns:a16="http://schemas.microsoft.com/office/drawing/2014/main" id="{4FA43F77-ACFC-4678-9B10-56B5871D9823}"/>
                  </a:ext>
                </a:extLst>
              </p:cNvPr>
              <p:cNvSpPr/>
              <p:nvPr/>
            </p:nvSpPr>
            <p:spPr bwMode="auto">
              <a:xfrm>
                <a:off x="6951536" y="4553873"/>
                <a:ext cx="118825" cy="136931"/>
              </a:xfrm>
              <a:custGeom>
                <a:avLst/>
                <a:gdLst>
                  <a:gd name="T0" fmla="*/ 105 w 105"/>
                  <a:gd name="T1" fmla="*/ 42 h 121"/>
                  <a:gd name="T2" fmla="*/ 29 w 105"/>
                  <a:gd name="T3" fmla="*/ 121 h 121"/>
                  <a:gd name="T4" fmla="*/ 0 w 105"/>
                  <a:gd name="T5" fmla="*/ 14 h 121"/>
                  <a:gd name="T6" fmla="*/ 47 w 105"/>
                  <a:gd name="T7" fmla="*/ 0 h 121"/>
                  <a:gd name="T8" fmla="*/ 105 w 105"/>
                  <a:gd name="T9" fmla="*/ 42 h 121"/>
                </a:gdLst>
                <a:ahLst/>
                <a:cxnLst>
                  <a:cxn ang="0">
                    <a:pos x="T0" y="T1"/>
                  </a:cxn>
                  <a:cxn ang="0">
                    <a:pos x="T2" y="T3"/>
                  </a:cxn>
                  <a:cxn ang="0">
                    <a:pos x="T4" y="T5"/>
                  </a:cxn>
                  <a:cxn ang="0">
                    <a:pos x="T6" y="T7"/>
                  </a:cxn>
                  <a:cxn ang="0">
                    <a:pos x="T8" y="T9"/>
                  </a:cxn>
                </a:cxnLst>
                <a:rect l="0" t="0" r="r" b="b"/>
                <a:pathLst>
                  <a:path w="105" h="121">
                    <a:moveTo>
                      <a:pt x="105" y="42"/>
                    </a:moveTo>
                    <a:lnTo>
                      <a:pt x="29" y="121"/>
                    </a:lnTo>
                    <a:lnTo>
                      <a:pt x="0" y="14"/>
                    </a:lnTo>
                    <a:lnTo>
                      <a:pt x="47" y="0"/>
                    </a:lnTo>
                    <a:lnTo>
                      <a:pt x="105"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4" name="ïṧḻïďê">
                <a:extLst>
                  <a:ext uri="{FF2B5EF4-FFF2-40B4-BE49-F238E27FC236}">
                    <a16:creationId xmlns:a16="http://schemas.microsoft.com/office/drawing/2014/main" id="{62070926-795C-4D19-8135-9F2CE3893981}"/>
                  </a:ext>
                </a:extLst>
              </p:cNvPr>
              <p:cNvSpPr/>
              <p:nvPr/>
            </p:nvSpPr>
            <p:spPr bwMode="auto">
              <a:xfrm>
                <a:off x="6915323" y="4564058"/>
                <a:ext cx="156169" cy="440217"/>
              </a:xfrm>
              <a:custGeom>
                <a:avLst/>
                <a:gdLst>
                  <a:gd name="T0" fmla="*/ 38 w 487"/>
                  <a:gd name="T1" fmla="*/ 522 h 1374"/>
                  <a:gd name="T2" fmla="*/ 193 w 487"/>
                  <a:gd name="T3" fmla="*/ 522 h 1374"/>
                  <a:gd name="T4" fmla="*/ 141 w 487"/>
                  <a:gd name="T5" fmla="*/ 604 h 1374"/>
                  <a:gd name="T6" fmla="*/ 487 w 487"/>
                  <a:gd name="T7" fmla="*/ 1374 h 1374"/>
                  <a:gd name="T8" fmla="*/ 206 w 487"/>
                  <a:gd name="T9" fmla="*/ 139 h 1374"/>
                  <a:gd name="T10" fmla="*/ 174 w 487"/>
                  <a:gd name="T11" fmla="*/ 0 h 1374"/>
                  <a:gd name="T12" fmla="*/ 0 w 487"/>
                  <a:gd name="T13" fmla="*/ 49 h 1374"/>
                  <a:gd name="T14" fmla="*/ 38 w 487"/>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1374">
                    <a:moveTo>
                      <a:pt x="38" y="522"/>
                    </a:moveTo>
                    <a:cubicBezTo>
                      <a:pt x="193" y="522"/>
                      <a:pt x="193" y="522"/>
                      <a:pt x="193" y="522"/>
                    </a:cubicBezTo>
                    <a:cubicBezTo>
                      <a:pt x="141" y="604"/>
                      <a:pt x="141" y="604"/>
                      <a:pt x="141" y="604"/>
                    </a:cubicBezTo>
                    <a:cubicBezTo>
                      <a:pt x="487" y="1374"/>
                      <a:pt x="487" y="1374"/>
                      <a:pt x="487" y="1374"/>
                    </a:cubicBezTo>
                    <a:cubicBezTo>
                      <a:pt x="206" y="139"/>
                      <a:pt x="206" y="139"/>
                      <a:pt x="206" y="139"/>
                    </a:cubicBezTo>
                    <a:cubicBezTo>
                      <a:pt x="174" y="0"/>
                      <a:pt x="174" y="0"/>
                      <a:pt x="174" y="0"/>
                    </a:cubicBezTo>
                    <a:cubicBezTo>
                      <a:pt x="174" y="0"/>
                      <a:pt x="44" y="31"/>
                      <a:pt x="0" y="49"/>
                    </a:cubicBezTo>
                    <a:lnTo>
                      <a:pt x="3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5" name="ïsľïďê">
                <a:extLst>
                  <a:ext uri="{FF2B5EF4-FFF2-40B4-BE49-F238E27FC236}">
                    <a16:creationId xmlns:a16="http://schemas.microsoft.com/office/drawing/2014/main" id="{D86DDB68-4064-4469-8BF4-F088B15422BA}"/>
                  </a:ext>
                </a:extLst>
              </p:cNvPr>
              <p:cNvSpPr/>
              <p:nvPr/>
            </p:nvSpPr>
            <p:spPr bwMode="auto">
              <a:xfrm>
                <a:off x="6801025" y="5170628"/>
                <a:ext cx="279521" cy="573753"/>
              </a:xfrm>
              <a:custGeom>
                <a:avLst/>
                <a:gdLst>
                  <a:gd name="T0" fmla="*/ 480 w 873"/>
                  <a:gd name="T1" fmla="*/ 1793 h 1793"/>
                  <a:gd name="T2" fmla="*/ 36 w 873"/>
                  <a:gd name="T3" fmla="*/ 1744 h 1793"/>
                  <a:gd name="T4" fmla="*/ 9 w 873"/>
                  <a:gd name="T5" fmla="*/ 1109 h 1793"/>
                  <a:gd name="T6" fmla="*/ 84 w 873"/>
                  <a:gd name="T7" fmla="*/ 369 h 1793"/>
                  <a:gd name="T8" fmla="*/ 322 w 873"/>
                  <a:gd name="T9" fmla="*/ 159 h 1793"/>
                  <a:gd name="T10" fmla="*/ 693 w 873"/>
                  <a:gd name="T11" fmla="*/ 93 h 1793"/>
                  <a:gd name="T12" fmla="*/ 621 w 873"/>
                  <a:gd name="T13" fmla="*/ 1268 h 1793"/>
                  <a:gd name="T14" fmla="*/ 480 w 873"/>
                  <a:gd name="T15" fmla="*/ 1793 h 1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793">
                    <a:moveTo>
                      <a:pt x="480" y="1793"/>
                    </a:moveTo>
                    <a:cubicBezTo>
                      <a:pt x="36" y="1744"/>
                      <a:pt x="36" y="1744"/>
                      <a:pt x="36" y="1744"/>
                    </a:cubicBezTo>
                    <a:cubicBezTo>
                      <a:pt x="36" y="1744"/>
                      <a:pt x="0" y="1168"/>
                      <a:pt x="9" y="1109"/>
                    </a:cubicBezTo>
                    <a:cubicBezTo>
                      <a:pt x="42" y="888"/>
                      <a:pt x="33" y="523"/>
                      <a:pt x="84" y="369"/>
                    </a:cubicBezTo>
                    <a:cubicBezTo>
                      <a:pt x="134" y="216"/>
                      <a:pt x="322" y="159"/>
                      <a:pt x="322" y="159"/>
                    </a:cubicBezTo>
                    <a:cubicBezTo>
                      <a:pt x="322" y="159"/>
                      <a:pt x="558" y="0"/>
                      <a:pt x="693" y="93"/>
                    </a:cubicBezTo>
                    <a:cubicBezTo>
                      <a:pt x="731" y="119"/>
                      <a:pt x="873" y="186"/>
                      <a:pt x="621" y="1268"/>
                    </a:cubicBezTo>
                    <a:cubicBezTo>
                      <a:pt x="555" y="1551"/>
                      <a:pt x="480" y="1793"/>
                      <a:pt x="480" y="1793"/>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6" name="işḻíde">
                <a:extLst>
                  <a:ext uri="{FF2B5EF4-FFF2-40B4-BE49-F238E27FC236}">
                    <a16:creationId xmlns:a16="http://schemas.microsoft.com/office/drawing/2014/main" id="{F37AC7A0-7AC8-49E9-B47F-8EFD8A748A4F}"/>
                  </a:ext>
                </a:extLst>
              </p:cNvPr>
              <p:cNvSpPr/>
              <p:nvPr/>
            </p:nvSpPr>
            <p:spPr bwMode="auto">
              <a:xfrm>
                <a:off x="7120154" y="5168365"/>
                <a:ext cx="263677" cy="574884"/>
              </a:xfrm>
              <a:custGeom>
                <a:avLst/>
                <a:gdLst>
                  <a:gd name="T0" fmla="*/ 311 w 822"/>
                  <a:gd name="T1" fmla="*/ 1794 h 1794"/>
                  <a:gd name="T2" fmla="*/ 757 w 822"/>
                  <a:gd name="T3" fmla="*/ 1762 h 1794"/>
                  <a:gd name="T4" fmla="*/ 816 w 822"/>
                  <a:gd name="T5" fmla="*/ 1129 h 1794"/>
                  <a:gd name="T6" fmla="*/ 778 w 822"/>
                  <a:gd name="T7" fmla="*/ 387 h 1794"/>
                  <a:gd name="T8" fmla="*/ 551 w 822"/>
                  <a:gd name="T9" fmla="*/ 168 h 1794"/>
                  <a:gd name="T10" fmla="*/ 183 w 822"/>
                  <a:gd name="T11" fmla="*/ 88 h 1794"/>
                  <a:gd name="T12" fmla="*/ 196 w 822"/>
                  <a:gd name="T13" fmla="*/ 1264 h 1794"/>
                  <a:gd name="T14" fmla="*/ 311 w 822"/>
                  <a:gd name="T15" fmla="*/ 1794 h 1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1794">
                    <a:moveTo>
                      <a:pt x="311" y="1794"/>
                    </a:moveTo>
                    <a:cubicBezTo>
                      <a:pt x="757" y="1762"/>
                      <a:pt x="757" y="1762"/>
                      <a:pt x="757" y="1762"/>
                    </a:cubicBezTo>
                    <a:cubicBezTo>
                      <a:pt x="757" y="1762"/>
                      <a:pt x="822" y="1188"/>
                      <a:pt x="816" y="1129"/>
                    </a:cubicBezTo>
                    <a:cubicBezTo>
                      <a:pt x="794" y="906"/>
                      <a:pt x="821" y="541"/>
                      <a:pt x="778" y="387"/>
                    </a:cubicBezTo>
                    <a:cubicBezTo>
                      <a:pt x="736" y="232"/>
                      <a:pt x="551" y="168"/>
                      <a:pt x="551" y="168"/>
                    </a:cubicBezTo>
                    <a:cubicBezTo>
                      <a:pt x="551" y="168"/>
                      <a:pt x="324" y="0"/>
                      <a:pt x="183" y="88"/>
                    </a:cubicBezTo>
                    <a:cubicBezTo>
                      <a:pt x="144" y="112"/>
                      <a:pt x="0" y="174"/>
                      <a:pt x="196" y="1264"/>
                    </a:cubicBezTo>
                    <a:cubicBezTo>
                      <a:pt x="248" y="1550"/>
                      <a:pt x="311" y="1794"/>
                      <a:pt x="311" y="1794"/>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7" name="iśļiḑé">
                <a:extLst>
                  <a:ext uri="{FF2B5EF4-FFF2-40B4-BE49-F238E27FC236}">
                    <a16:creationId xmlns:a16="http://schemas.microsoft.com/office/drawing/2014/main" id="{C68009FF-F88B-454E-93C6-2386356B097B}"/>
                  </a:ext>
                </a:extLst>
              </p:cNvPr>
              <p:cNvSpPr/>
              <p:nvPr/>
            </p:nvSpPr>
            <p:spPr bwMode="auto">
              <a:xfrm>
                <a:off x="6797630" y="5721747"/>
                <a:ext cx="173145" cy="65636"/>
              </a:xfrm>
              <a:custGeom>
                <a:avLst/>
                <a:gdLst>
                  <a:gd name="T0" fmla="*/ 505 w 540"/>
                  <a:gd name="T1" fmla="*/ 202 h 202"/>
                  <a:gd name="T2" fmla="*/ 36 w 540"/>
                  <a:gd name="T3" fmla="*/ 202 h 202"/>
                  <a:gd name="T4" fmla="*/ 0 w 540"/>
                  <a:gd name="T5" fmla="*/ 167 h 202"/>
                  <a:gd name="T6" fmla="*/ 0 w 540"/>
                  <a:gd name="T7" fmla="*/ 35 h 202"/>
                  <a:gd name="T8" fmla="*/ 36 w 540"/>
                  <a:gd name="T9" fmla="*/ 0 h 202"/>
                  <a:gd name="T10" fmla="*/ 505 w 540"/>
                  <a:gd name="T11" fmla="*/ 0 h 202"/>
                  <a:gd name="T12" fmla="*/ 540 w 540"/>
                  <a:gd name="T13" fmla="*/ 35 h 202"/>
                  <a:gd name="T14" fmla="*/ 540 w 540"/>
                  <a:gd name="T15" fmla="*/ 167 h 202"/>
                  <a:gd name="T16" fmla="*/ 505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505" y="202"/>
                    </a:moveTo>
                    <a:cubicBezTo>
                      <a:pt x="36" y="202"/>
                      <a:pt x="36" y="202"/>
                      <a:pt x="36" y="202"/>
                    </a:cubicBezTo>
                    <a:cubicBezTo>
                      <a:pt x="16" y="202"/>
                      <a:pt x="0" y="186"/>
                      <a:pt x="0" y="167"/>
                    </a:cubicBezTo>
                    <a:cubicBezTo>
                      <a:pt x="0" y="35"/>
                      <a:pt x="0" y="35"/>
                      <a:pt x="0" y="35"/>
                    </a:cubicBezTo>
                    <a:cubicBezTo>
                      <a:pt x="0" y="16"/>
                      <a:pt x="16" y="0"/>
                      <a:pt x="36" y="0"/>
                    </a:cubicBezTo>
                    <a:cubicBezTo>
                      <a:pt x="505" y="0"/>
                      <a:pt x="505" y="0"/>
                      <a:pt x="505" y="0"/>
                    </a:cubicBezTo>
                    <a:cubicBezTo>
                      <a:pt x="524" y="0"/>
                      <a:pt x="540" y="16"/>
                      <a:pt x="540" y="35"/>
                    </a:cubicBezTo>
                    <a:cubicBezTo>
                      <a:pt x="540" y="167"/>
                      <a:pt x="540" y="167"/>
                      <a:pt x="540" y="167"/>
                    </a:cubicBezTo>
                    <a:cubicBezTo>
                      <a:pt x="540" y="186"/>
                      <a:pt x="524" y="202"/>
                      <a:pt x="505"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8" name="iś1îḓè">
                <a:extLst>
                  <a:ext uri="{FF2B5EF4-FFF2-40B4-BE49-F238E27FC236}">
                    <a16:creationId xmlns:a16="http://schemas.microsoft.com/office/drawing/2014/main" id="{7D629EE6-A22B-4E9A-A5A3-29D0E17A197B}"/>
                  </a:ext>
                </a:extLst>
              </p:cNvPr>
              <p:cNvSpPr/>
              <p:nvPr/>
            </p:nvSpPr>
            <p:spPr bwMode="auto">
              <a:xfrm>
                <a:off x="7209555" y="5721747"/>
                <a:ext cx="173145" cy="65636"/>
              </a:xfrm>
              <a:custGeom>
                <a:avLst/>
                <a:gdLst>
                  <a:gd name="T0" fmla="*/ 36 w 540"/>
                  <a:gd name="T1" fmla="*/ 202 h 202"/>
                  <a:gd name="T2" fmla="*/ 505 w 540"/>
                  <a:gd name="T3" fmla="*/ 202 h 202"/>
                  <a:gd name="T4" fmla="*/ 540 w 540"/>
                  <a:gd name="T5" fmla="*/ 167 h 202"/>
                  <a:gd name="T6" fmla="*/ 540 w 540"/>
                  <a:gd name="T7" fmla="*/ 35 h 202"/>
                  <a:gd name="T8" fmla="*/ 505 w 540"/>
                  <a:gd name="T9" fmla="*/ 0 h 202"/>
                  <a:gd name="T10" fmla="*/ 36 w 540"/>
                  <a:gd name="T11" fmla="*/ 0 h 202"/>
                  <a:gd name="T12" fmla="*/ 0 w 540"/>
                  <a:gd name="T13" fmla="*/ 35 h 202"/>
                  <a:gd name="T14" fmla="*/ 0 w 540"/>
                  <a:gd name="T15" fmla="*/ 167 h 202"/>
                  <a:gd name="T16" fmla="*/ 36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36" y="202"/>
                    </a:moveTo>
                    <a:cubicBezTo>
                      <a:pt x="505" y="202"/>
                      <a:pt x="505" y="202"/>
                      <a:pt x="505" y="202"/>
                    </a:cubicBezTo>
                    <a:cubicBezTo>
                      <a:pt x="524" y="202"/>
                      <a:pt x="540" y="186"/>
                      <a:pt x="540" y="167"/>
                    </a:cubicBezTo>
                    <a:cubicBezTo>
                      <a:pt x="540" y="35"/>
                      <a:pt x="540" y="35"/>
                      <a:pt x="540" y="35"/>
                    </a:cubicBezTo>
                    <a:cubicBezTo>
                      <a:pt x="540" y="16"/>
                      <a:pt x="524" y="0"/>
                      <a:pt x="505" y="0"/>
                    </a:cubicBezTo>
                    <a:cubicBezTo>
                      <a:pt x="36" y="0"/>
                      <a:pt x="36" y="0"/>
                      <a:pt x="36" y="0"/>
                    </a:cubicBezTo>
                    <a:cubicBezTo>
                      <a:pt x="16" y="0"/>
                      <a:pt x="0" y="16"/>
                      <a:pt x="0" y="35"/>
                    </a:cubicBezTo>
                    <a:cubicBezTo>
                      <a:pt x="0" y="167"/>
                      <a:pt x="0" y="167"/>
                      <a:pt x="0" y="167"/>
                    </a:cubicBezTo>
                    <a:cubicBezTo>
                      <a:pt x="0" y="186"/>
                      <a:pt x="16" y="202"/>
                      <a:pt x="36"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9" name="îṧḻiḓè">
                <a:extLst>
                  <a:ext uri="{FF2B5EF4-FFF2-40B4-BE49-F238E27FC236}">
                    <a16:creationId xmlns:a16="http://schemas.microsoft.com/office/drawing/2014/main" id="{F9EDB597-9204-4337-957F-51746A95EAAC}"/>
                  </a:ext>
                </a:extLst>
              </p:cNvPr>
              <p:cNvSpPr/>
              <p:nvPr/>
            </p:nvSpPr>
            <p:spPr bwMode="auto">
              <a:xfrm>
                <a:off x="6885900" y="4244929"/>
                <a:ext cx="38476" cy="84875"/>
              </a:xfrm>
              <a:custGeom>
                <a:avLst/>
                <a:gdLst>
                  <a:gd name="T0" fmla="*/ 119 w 122"/>
                  <a:gd name="T1" fmla="*/ 127 h 266"/>
                  <a:gd name="T2" fmla="*/ 69 w 122"/>
                  <a:gd name="T3" fmla="*/ 264 h 266"/>
                  <a:gd name="T4" fmla="*/ 2 w 122"/>
                  <a:gd name="T5" fmla="*/ 135 h 266"/>
                  <a:gd name="T6" fmla="*/ 66 w 122"/>
                  <a:gd name="T7" fmla="*/ 2 h 266"/>
                  <a:gd name="T8" fmla="*/ 119 w 122"/>
                  <a:gd name="T9" fmla="*/ 127 h 266"/>
                </a:gdLst>
                <a:ahLst/>
                <a:cxnLst>
                  <a:cxn ang="0">
                    <a:pos x="T0" y="T1"/>
                  </a:cxn>
                  <a:cxn ang="0">
                    <a:pos x="T2" y="T3"/>
                  </a:cxn>
                  <a:cxn ang="0">
                    <a:pos x="T4" y="T5"/>
                  </a:cxn>
                  <a:cxn ang="0">
                    <a:pos x="T6" y="T7"/>
                  </a:cxn>
                  <a:cxn ang="0">
                    <a:pos x="T8" y="T9"/>
                  </a:cxn>
                </a:cxnLst>
                <a:rect l="0" t="0" r="r" b="b"/>
                <a:pathLst>
                  <a:path w="122" h="266">
                    <a:moveTo>
                      <a:pt x="119" y="127"/>
                    </a:moveTo>
                    <a:cubicBezTo>
                      <a:pt x="122" y="200"/>
                      <a:pt x="107" y="263"/>
                      <a:pt x="69" y="264"/>
                    </a:cubicBezTo>
                    <a:cubicBezTo>
                      <a:pt x="32" y="266"/>
                      <a:pt x="5" y="208"/>
                      <a:pt x="2" y="135"/>
                    </a:cubicBezTo>
                    <a:cubicBezTo>
                      <a:pt x="0" y="63"/>
                      <a:pt x="29" y="3"/>
                      <a:pt x="66" y="2"/>
                    </a:cubicBezTo>
                    <a:cubicBezTo>
                      <a:pt x="104" y="0"/>
                      <a:pt x="117" y="55"/>
                      <a:pt x="119" y="127"/>
                    </a:cubicBez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0" name="ïşḷîďè">
                <a:extLst>
                  <a:ext uri="{FF2B5EF4-FFF2-40B4-BE49-F238E27FC236}">
                    <a16:creationId xmlns:a16="http://schemas.microsoft.com/office/drawing/2014/main" id="{8EE08D1A-2FD1-4ED0-A202-4DB97983DC2E}"/>
                  </a:ext>
                </a:extLst>
              </p:cNvPr>
              <p:cNvSpPr/>
              <p:nvPr/>
            </p:nvSpPr>
            <p:spPr bwMode="auto">
              <a:xfrm>
                <a:off x="7235583" y="4240403"/>
                <a:ext cx="39609" cy="84875"/>
              </a:xfrm>
              <a:custGeom>
                <a:avLst/>
                <a:gdLst>
                  <a:gd name="T0" fmla="*/ 3 w 122"/>
                  <a:gd name="T1" fmla="*/ 127 h 265"/>
                  <a:gd name="T2" fmla="*/ 52 w 122"/>
                  <a:gd name="T3" fmla="*/ 264 h 265"/>
                  <a:gd name="T4" fmla="*/ 119 w 122"/>
                  <a:gd name="T5" fmla="*/ 135 h 265"/>
                  <a:gd name="T6" fmla="*/ 56 w 122"/>
                  <a:gd name="T7" fmla="*/ 1 h 265"/>
                  <a:gd name="T8" fmla="*/ 3 w 122"/>
                  <a:gd name="T9" fmla="*/ 127 h 265"/>
                </a:gdLst>
                <a:ahLst/>
                <a:cxnLst>
                  <a:cxn ang="0">
                    <a:pos x="T0" y="T1"/>
                  </a:cxn>
                  <a:cxn ang="0">
                    <a:pos x="T2" y="T3"/>
                  </a:cxn>
                  <a:cxn ang="0">
                    <a:pos x="T4" y="T5"/>
                  </a:cxn>
                  <a:cxn ang="0">
                    <a:pos x="T6" y="T7"/>
                  </a:cxn>
                  <a:cxn ang="0">
                    <a:pos x="T8" y="T9"/>
                  </a:cxn>
                </a:cxnLst>
                <a:rect l="0" t="0" r="r" b="b"/>
                <a:pathLst>
                  <a:path w="122" h="265">
                    <a:moveTo>
                      <a:pt x="3" y="127"/>
                    </a:moveTo>
                    <a:cubicBezTo>
                      <a:pt x="0" y="199"/>
                      <a:pt x="15" y="262"/>
                      <a:pt x="52" y="264"/>
                    </a:cubicBezTo>
                    <a:cubicBezTo>
                      <a:pt x="90" y="265"/>
                      <a:pt x="117" y="207"/>
                      <a:pt x="119" y="135"/>
                    </a:cubicBezTo>
                    <a:cubicBezTo>
                      <a:pt x="122" y="62"/>
                      <a:pt x="93" y="2"/>
                      <a:pt x="56" y="1"/>
                    </a:cubicBezTo>
                    <a:cubicBezTo>
                      <a:pt x="18" y="0"/>
                      <a:pt x="5" y="54"/>
                      <a:pt x="3" y="127"/>
                    </a:cubicBezTo>
                    <a:close/>
                  </a:path>
                </a:pathLst>
              </a:custGeom>
              <a:solidFill>
                <a:srgbClr val="EDD2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1" name="îṡľïḍê">
                <a:extLst>
                  <a:ext uri="{FF2B5EF4-FFF2-40B4-BE49-F238E27FC236}">
                    <a16:creationId xmlns:a16="http://schemas.microsoft.com/office/drawing/2014/main" id="{06254A74-D200-454D-9C76-46E053AD59AD}"/>
                  </a:ext>
                </a:extLst>
              </p:cNvPr>
              <p:cNvSpPr/>
              <p:nvPr/>
            </p:nvSpPr>
            <p:spPr bwMode="auto">
              <a:xfrm>
                <a:off x="6919849" y="4058206"/>
                <a:ext cx="325918" cy="463981"/>
              </a:xfrm>
              <a:prstGeom prst="ellipse">
                <a:avLst/>
              </a:pr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2" name="isliḑe">
                <a:extLst>
                  <a:ext uri="{FF2B5EF4-FFF2-40B4-BE49-F238E27FC236}">
                    <a16:creationId xmlns:a16="http://schemas.microsoft.com/office/drawing/2014/main" id="{1F7CEB02-D6BB-44CB-8D9D-CBC850B8348E}"/>
                  </a:ext>
                </a:extLst>
              </p:cNvPr>
              <p:cNvSpPr/>
              <p:nvPr/>
            </p:nvSpPr>
            <p:spPr bwMode="auto">
              <a:xfrm>
                <a:off x="6883636" y="3999359"/>
                <a:ext cx="401740" cy="364395"/>
              </a:xfrm>
              <a:custGeom>
                <a:avLst/>
                <a:gdLst>
                  <a:gd name="T0" fmla="*/ 140 w 1253"/>
                  <a:gd name="T1" fmla="*/ 1140 h 1140"/>
                  <a:gd name="T2" fmla="*/ 273 w 1253"/>
                  <a:gd name="T3" fmla="*/ 489 h 1140"/>
                  <a:gd name="T4" fmla="*/ 685 w 1253"/>
                  <a:gd name="T5" fmla="*/ 587 h 1140"/>
                  <a:gd name="T6" fmla="*/ 850 w 1253"/>
                  <a:gd name="T7" fmla="*/ 514 h 1140"/>
                  <a:gd name="T8" fmla="*/ 1084 w 1253"/>
                  <a:gd name="T9" fmla="*/ 612 h 1140"/>
                  <a:gd name="T10" fmla="*/ 1118 w 1253"/>
                  <a:gd name="T11" fmla="*/ 1096 h 1140"/>
                  <a:gd name="T12" fmla="*/ 1222 w 1253"/>
                  <a:gd name="T13" fmla="*/ 737 h 1140"/>
                  <a:gd name="T14" fmla="*/ 1197 w 1253"/>
                  <a:gd name="T15" fmla="*/ 393 h 1140"/>
                  <a:gd name="T16" fmla="*/ 998 w 1253"/>
                  <a:gd name="T17" fmla="*/ 186 h 1140"/>
                  <a:gd name="T18" fmla="*/ 572 w 1253"/>
                  <a:gd name="T19" fmla="*/ 38 h 1140"/>
                  <a:gd name="T20" fmla="*/ 232 w 1253"/>
                  <a:gd name="T21" fmla="*/ 195 h 1140"/>
                  <a:gd name="T22" fmla="*/ 21 w 1253"/>
                  <a:gd name="T23" fmla="*/ 650 h 1140"/>
                  <a:gd name="T24" fmla="*/ 140 w 1253"/>
                  <a:gd name="T2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1140">
                    <a:moveTo>
                      <a:pt x="140" y="1140"/>
                    </a:moveTo>
                    <a:cubicBezTo>
                      <a:pt x="140" y="1140"/>
                      <a:pt x="23" y="707"/>
                      <a:pt x="273" y="489"/>
                    </a:cubicBezTo>
                    <a:cubicBezTo>
                      <a:pt x="273" y="489"/>
                      <a:pt x="459" y="639"/>
                      <a:pt x="685" y="587"/>
                    </a:cubicBezTo>
                    <a:cubicBezTo>
                      <a:pt x="685" y="587"/>
                      <a:pt x="759" y="571"/>
                      <a:pt x="850" y="514"/>
                    </a:cubicBezTo>
                    <a:cubicBezTo>
                      <a:pt x="850" y="514"/>
                      <a:pt x="1026" y="439"/>
                      <a:pt x="1084" y="612"/>
                    </a:cubicBezTo>
                    <a:cubicBezTo>
                      <a:pt x="1146" y="796"/>
                      <a:pt x="1115" y="984"/>
                      <a:pt x="1118" y="1096"/>
                    </a:cubicBezTo>
                    <a:cubicBezTo>
                      <a:pt x="1118" y="1096"/>
                      <a:pt x="1219" y="797"/>
                      <a:pt x="1222" y="737"/>
                    </a:cubicBezTo>
                    <a:cubicBezTo>
                      <a:pt x="1222" y="737"/>
                      <a:pt x="1253" y="521"/>
                      <a:pt x="1197" y="393"/>
                    </a:cubicBezTo>
                    <a:cubicBezTo>
                      <a:pt x="1197" y="393"/>
                      <a:pt x="1156" y="256"/>
                      <a:pt x="998" y="186"/>
                    </a:cubicBezTo>
                    <a:cubicBezTo>
                      <a:pt x="998" y="186"/>
                      <a:pt x="944" y="8"/>
                      <a:pt x="572" y="38"/>
                    </a:cubicBezTo>
                    <a:cubicBezTo>
                      <a:pt x="572" y="38"/>
                      <a:pt x="297" y="0"/>
                      <a:pt x="232" y="195"/>
                    </a:cubicBezTo>
                    <a:cubicBezTo>
                      <a:pt x="232" y="195"/>
                      <a:pt x="0" y="246"/>
                      <a:pt x="21" y="650"/>
                    </a:cubicBezTo>
                    <a:cubicBezTo>
                      <a:pt x="21" y="650"/>
                      <a:pt x="1" y="955"/>
                      <a:pt x="140" y="11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3" name="îṣlíḓé">
                <a:extLst>
                  <a:ext uri="{FF2B5EF4-FFF2-40B4-BE49-F238E27FC236}">
                    <a16:creationId xmlns:a16="http://schemas.microsoft.com/office/drawing/2014/main" id="{E083B49D-D63B-42EF-944F-E8C9D123DBC4}"/>
                  </a:ext>
                </a:extLst>
              </p:cNvPr>
              <p:cNvSpPr/>
              <p:nvPr/>
            </p:nvSpPr>
            <p:spPr bwMode="auto">
              <a:xfrm>
                <a:off x="6742179" y="4806233"/>
                <a:ext cx="680129" cy="427768"/>
              </a:xfrm>
              <a:custGeom>
                <a:avLst/>
                <a:gdLst>
                  <a:gd name="T0" fmla="*/ 2027 w 2122"/>
                  <a:gd name="T1" fmla="*/ 1335 h 1335"/>
                  <a:gd name="T2" fmla="*/ 96 w 2122"/>
                  <a:gd name="T3" fmla="*/ 1335 h 1335"/>
                  <a:gd name="T4" fmla="*/ 0 w 2122"/>
                  <a:gd name="T5" fmla="*/ 1240 h 1335"/>
                  <a:gd name="T6" fmla="*/ 0 w 2122"/>
                  <a:gd name="T7" fmla="*/ 96 h 1335"/>
                  <a:gd name="T8" fmla="*/ 96 w 2122"/>
                  <a:gd name="T9" fmla="*/ 0 h 1335"/>
                  <a:gd name="T10" fmla="*/ 2027 w 2122"/>
                  <a:gd name="T11" fmla="*/ 0 h 1335"/>
                  <a:gd name="T12" fmla="*/ 2122 w 2122"/>
                  <a:gd name="T13" fmla="*/ 96 h 1335"/>
                  <a:gd name="T14" fmla="*/ 2122 w 2122"/>
                  <a:gd name="T15" fmla="*/ 1240 h 1335"/>
                  <a:gd name="T16" fmla="*/ 2027 w 2122"/>
                  <a:gd name="T17" fmla="*/ 13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2" h="1335">
                    <a:moveTo>
                      <a:pt x="2027" y="1335"/>
                    </a:moveTo>
                    <a:cubicBezTo>
                      <a:pt x="96" y="1335"/>
                      <a:pt x="96" y="1335"/>
                      <a:pt x="96" y="1335"/>
                    </a:cubicBezTo>
                    <a:cubicBezTo>
                      <a:pt x="43" y="1335"/>
                      <a:pt x="0" y="1293"/>
                      <a:pt x="0" y="1240"/>
                    </a:cubicBezTo>
                    <a:cubicBezTo>
                      <a:pt x="0" y="96"/>
                      <a:pt x="0" y="96"/>
                      <a:pt x="0" y="96"/>
                    </a:cubicBezTo>
                    <a:cubicBezTo>
                      <a:pt x="0" y="43"/>
                      <a:pt x="43" y="0"/>
                      <a:pt x="96" y="0"/>
                    </a:cubicBezTo>
                    <a:cubicBezTo>
                      <a:pt x="2027" y="0"/>
                      <a:pt x="2027" y="0"/>
                      <a:pt x="2027" y="0"/>
                    </a:cubicBezTo>
                    <a:cubicBezTo>
                      <a:pt x="2079" y="0"/>
                      <a:pt x="2122" y="43"/>
                      <a:pt x="2122" y="96"/>
                    </a:cubicBezTo>
                    <a:cubicBezTo>
                      <a:pt x="2122" y="1240"/>
                      <a:pt x="2122" y="1240"/>
                      <a:pt x="2122" y="1240"/>
                    </a:cubicBezTo>
                    <a:cubicBezTo>
                      <a:pt x="2122" y="1293"/>
                      <a:pt x="2079" y="1335"/>
                      <a:pt x="2027" y="133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4" name="ïśľiḋe">
                <a:extLst>
                  <a:ext uri="{FF2B5EF4-FFF2-40B4-BE49-F238E27FC236}">
                    <a16:creationId xmlns:a16="http://schemas.microsoft.com/office/drawing/2014/main" id="{211A1072-14C2-446A-AF8F-626A4672FBD4}"/>
                  </a:ext>
                </a:extLst>
              </p:cNvPr>
              <p:cNvSpPr/>
              <p:nvPr/>
            </p:nvSpPr>
            <p:spPr bwMode="auto">
              <a:xfrm>
                <a:off x="6747837" y="4817550"/>
                <a:ext cx="675602" cy="417583"/>
              </a:xfrm>
              <a:custGeom>
                <a:avLst/>
                <a:gdLst>
                  <a:gd name="T0" fmla="*/ 0 w 2106"/>
                  <a:gd name="T1" fmla="*/ 1258 h 1302"/>
                  <a:gd name="T2" fmla="*/ 80 w 2106"/>
                  <a:gd name="T3" fmla="*/ 1302 h 1302"/>
                  <a:gd name="T4" fmla="*/ 2011 w 2106"/>
                  <a:gd name="T5" fmla="*/ 1302 h 1302"/>
                  <a:gd name="T6" fmla="*/ 2106 w 2106"/>
                  <a:gd name="T7" fmla="*/ 1206 h 1302"/>
                  <a:gd name="T8" fmla="*/ 2106 w 2106"/>
                  <a:gd name="T9" fmla="*/ 61 h 1302"/>
                  <a:gd name="T10" fmla="*/ 2084 w 2106"/>
                  <a:gd name="T11" fmla="*/ 0 h 1302"/>
                  <a:gd name="T12" fmla="*/ 0 w 2106"/>
                  <a:gd name="T13" fmla="*/ 1258 h 1302"/>
                </a:gdLst>
                <a:ahLst/>
                <a:cxnLst>
                  <a:cxn ang="0">
                    <a:pos x="T0" y="T1"/>
                  </a:cxn>
                  <a:cxn ang="0">
                    <a:pos x="T2" y="T3"/>
                  </a:cxn>
                  <a:cxn ang="0">
                    <a:pos x="T4" y="T5"/>
                  </a:cxn>
                  <a:cxn ang="0">
                    <a:pos x="T6" y="T7"/>
                  </a:cxn>
                  <a:cxn ang="0">
                    <a:pos x="T8" y="T9"/>
                  </a:cxn>
                  <a:cxn ang="0">
                    <a:pos x="T10" y="T11"/>
                  </a:cxn>
                  <a:cxn ang="0">
                    <a:pos x="T12" y="T13"/>
                  </a:cxn>
                </a:cxnLst>
                <a:rect l="0" t="0" r="r" b="b"/>
                <a:pathLst>
                  <a:path w="2106" h="1302">
                    <a:moveTo>
                      <a:pt x="0" y="1258"/>
                    </a:moveTo>
                    <a:cubicBezTo>
                      <a:pt x="17" y="1284"/>
                      <a:pt x="47" y="1302"/>
                      <a:pt x="80" y="1302"/>
                    </a:cubicBezTo>
                    <a:cubicBezTo>
                      <a:pt x="2011" y="1302"/>
                      <a:pt x="2011" y="1302"/>
                      <a:pt x="2011" y="1302"/>
                    </a:cubicBezTo>
                    <a:cubicBezTo>
                      <a:pt x="2064" y="1302"/>
                      <a:pt x="2106" y="1258"/>
                      <a:pt x="2106" y="1206"/>
                    </a:cubicBezTo>
                    <a:cubicBezTo>
                      <a:pt x="2106" y="61"/>
                      <a:pt x="2106" y="61"/>
                      <a:pt x="2106" y="61"/>
                    </a:cubicBezTo>
                    <a:cubicBezTo>
                      <a:pt x="2106" y="38"/>
                      <a:pt x="2098" y="17"/>
                      <a:pt x="2084" y="0"/>
                    </a:cubicBezTo>
                    <a:lnTo>
                      <a:pt x="0" y="125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5" name="ïšlíḍe">
                <a:extLst>
                  <a:ext uri="{FF2B5EF4-FFF2-40B4-BE49-F238E27FC236}">
                    <a16:creationId xmlns:a16="http://schemas.microsoft.com/office/drawing/2014/main" id="{F156A58C-F1AC-4138-9507-9A1CB61EBA84}"/>
                  </a:ext>
                </a:extLst>
              </p:cNvPr>
              <p:cNvSpPr/>
              <p:nvPr/>
            </p:nvSpPr>
            <p:spPr bwMode="auto">
              <a:xfrm>
                <a:off x="6738784" y="5232870"/>
                <a:ext cx="688050" cy="38476"/>
              </a:xfrm>
              <a:custGeom>
                <a:avLst/>
                <a:gdLst>
                  <a:gd name="T0" fmla="*/ 2110 w 2144"/>
                  <a:gd name="T1" fmla="*/ 0 h 121"/>
                  <a:gd name="T2" fmla="*/ 34 w 2144"/>
                  <a:gd name="T3" fmla="*/ 0 h 121"/>
                  <a:gd name="T4" fmla="*/ 0 w 2144"/>
                  <a:gd name="T5" fmla="*/ 35 h 121"/>
                  <a:gd name="T6" fmla="*/ 0 w 2144"/>
                  <a:gd name="T7" fmla="*/ 86 h 121"/>
                  <a:gd name="T8" fmla="*/ 34 w 2144"/>
                  <a:gd name="T9" fmla="*/ 121 h 121"/>
                  <a:gd name="T10" fmla="*/ 2110 w 2144"/>
                  <a:gd name="T11" fmla="*/ 121 h 121"/>
                  <a:gd name="T12" fmla="*/ 2144 w 2144"/>
                  <a:gd name="T13" fmla="*/ 86 h 121"/>
                  <a:gd name="T14" fmla="*/ 2144 w 2144"/>
                  <a:gd name="T15" fmla="*/ 35 h 121"/>
                  <a:gd name="T16" fmla="*/ 2110 w 214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4" h="121">
                    <a:moveTo>
                      <a:pt x="2110" y="0"/>
                    </a:moveTo>
                    <a:cubicBezTo>
                      <a:pt x="34" y="0"/>
                      <a:pt x="34" y="0"/>
                      <a:pt x="34" y="0"/>
                    </a:cubicBezTo>
                    <a:cubicBezTo>
                      <a:pt x="15" y="0"/>
                      <a:pt x="0" y="16"/>
                      <a:pt x="0" y="35"/>
                    </a:cubicBezTo>
                    <a:cubicBezTo>
                      <a:pt x="0" y="86"/>
                      <a:pt x="0" y="86"/>
                      <a:pt x="0" y="86"/>
                    </a:cubicBezTo>
                    <a:cubicBezTo>
                      <a:pt x="0" y="105"/>
                      <a:pt x="15" y="121"/>
                      <a:pt x="34" y="121"/>
                    </a:cubicBezTo>
                    <a:cubicBezTo>
                      <a:pt x="2110" y="121"/>
                      <a:pt x="2110" y="121"/>
                      <a:pt x="2110" y="121"/>
                    </a:cubicBezTo>
                    <a:cubicBezTo>
                      <a:pt x="2129" y="121"/>
                      <a:pt x="2144" y="105"/>
                      <a:pt x="2144" y="86"/>
                    </a:cubicBezTo>
                    <a:cubicBezTo>
                      <a:pt x="2144" y="35"/>
                      <a:pt x="2144" y="35"/>
                      <a:pt x="2144" y="35"/>
                    </a:cubicBezTo>
                    <a:cubicBezTo>
                      <a:pt x="2144" y="16"/>
                      <a:pt x="2129" y="0"/>
                      <a:pt x="2110"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6" name="íṥľiḑè">
                <a:extLst>
                  <a:ext uri="{FF2B5EF4-FFF2-40B4-BE49-F238E27FC236}">
                    <a16:creationId xmlns:a16="http://schemas.microsoft.com/office/drawing/2014/main" id="{14F2C30B-F414-4D15-BC3A-51A1DA9DCA42}"/>
                  </a:ext>
                </a:extLst>
              </p:cNvPr>
              <p:cNvSpPr/>
              <p:nvPr/>
            </p:nvSpPr>
            <p:spPr bwMode="auto">
              <a:xfrm>
                <a:off x="4645210" y="1083068"/>
                <a:ext cx="383634" cy="543197"/>
              </a:xfrm>
              <a:custGeom>
                <a:avLst/>
                <a:gdLst>
                  <a:gd name="T0" fmla="*/ 53 w 1196"/>
                  <a:gd name="T1" fmla="*/ 1157 h 1696"/>
                  <a:gd name="T2" fmla="*/ 88 w 1196"/>
                  <a:gd name="T3" fmla="*/ 1084 h 1696"/>
                  <a:gd name="T4" fmla="*/ 97 w 1196"/>
                  <a:gd name="T5" fmla="*/ 931 h 1696"/>
                  <a:gd name="T6" fmla="*/ 28 w 1196"/>
                  <a:gd name="T7" fmla="*/ 736 h 1696"/>
                  <a:gd name="T8" fmla="*/ 53 w 1196"/>
                  <a:gd name="T9" fmla="*/ 425 h 1696"/>
                  <a:gd name="T10" fmla="*/ 801 w 1196"/>
                  <a:gd name="T11" fmla="*/ 331 h 1696"/>
                  <a:gd name="T12" fmla="*/ 889 w 1196"/>
                  <a:gd name="T13" fmla="*/ 1126 h 1696"/>
                  <a:gd name="T14" fmla="*/ 855 w 1196"/>
                  <a:gd name="T15" fmla="*/ 1160 h 1696"/>
                  <a:gd name="T16" fmla="*/ 1052 w 1196"/>
                  <a:gd name="T17" fmla="*/ 1142 h 1696"/>
                  <a:gd name="T18" fmla="*/ 1114 w 1196"/>
                  <a:gd name="T19" fmla="*/ 1284 h 1696"/>
                  <a:gd name="T20" fmla="*/ 687 w 1196"/>
                  <a:gd name="T21" fmla="*/ 1696 h 1696"/>
                  <a:gd name="T22" fmla="*/ 571 w 1196"/>
                  <a:gd name="T23" fmla="*/ 1430 h 1696"/>
                  <a:gd name="T24" fmla="*/ 297 w 1196"/>
                  <a:gd name="T25" fmla="*/ 1482 h 1696"/>
                  <a:gd name="T26" fmla="*/ 292 w 1196"/>
                  <a:gd name="T27" fmla="*/ 1410 h 1696"/>
                  <a:gd name="T28" fmla="*/ 290 w 1196"/>
                  <a:gd name="T29" fmla="*/ 1390 h 1696"/>
                  <a:gd name="T30" fmla="*/ 264 w 1196"/>
                  <a:gd name="T31" fmla="*/ 1358 h 1696"/>
                  <a:gd name="T32" fmla="*/ 178 w 1196"/>
                  <a:gd name="T33" fmla="*/ 1243 h 1696"/>
                  <a:gd name="T34" fmla="*/ 108 w 1196"/>
                  <a:gd name="T35" fmla="*/ 1214 h 1696"/>
                  <a:gd name="T36" fmla="*/ 53 w 1196"/>
                  <a:gd name="T37" fmla="*/ 1157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1696">
                    <a:moveTo>
                      <a:pt x="53" y="1157"/>
                    </a:moveTo>
                    <a:cubicBezTo>
                      <a:pt x="62" y="1140"/>
                      <a:pt x="74" y="1117"/>
                      <a:pt x="88" y="1084"/>
                    </a:cubicBezTo>
                    <a:cubicBezTo>
                      <a:pt x="108" y="1035"/>
                      <a:pt x="111" y="982"/>
                      <a:pt x="97" y="931"/>
                    </a:cubicBezTo>
                    <a:cubicBezTo>
                      <a:pt x="81" y="872"/>
                      <a:pt x="56" y="792"/>
                      <a:pt x="28" y="736"/>
                    </a:cubicBezTo>
                    <a:cubicBezTo>
                      <a:pt x="28" y="736"/>
                      <a:pt x="0" y="582"/>
                      <a:pt x="53" y="425"/>
                    </a:cubicBezTo>
                    <a:cubicBezTo>
                      <a:pt x="53" y="425"/>
                      <a:pt x="394" y="0"/>
                      <a:pt x="801" y="331"/>
                    </a:cubicBezTo>
                    <a:cubicBezTo>
                      <a:pt x="801" y="331"/>
                      <a:pt x="1196" y="641"/>
                      <a:pt x="889" y="1126"/>
                    </a:cubicBezTo>
                    <a:cubicBezTo>
                      <a:pt x="855" y="1160"/>
                      <a:pt x="855" y="1160"/>
                      <a:pt x="855" y="1160"/>
                    </a:cubicBezTo>
                    <a:cubicBezTo>
                      <a:pt x="1052" y="1142"/>
                      <a:pt x="1052" y="1142"/>
                      <a:pt x="1052" y="1142"/>
                    </a:cubicBezTo>
                    <a:cubicBezTo>
                      <a:pt x="1114" y="1284"/>
                      <a:pt x="1114" y="1284"/>
                      <a:pt x="1114" y="1284"/>
                    </a:cubicBezTo>
                    <a:cubicBezTo>
                      <a:pt x="687" y="1696"/>
                      <a:pt x="687" y="1696"/>
                      <a:pt x="687" y="1696"/>
                    </a:cubicBezTo>
                    <a:cubicBezTo>
                      <a:pt x="571" y="1430"/>
                      <a:pt x="571" y="1430"/>
                      <a:pt x="571" y="1430"/>
                    </a:cubicBezTo>
                    <a:cubicBezTo>
                      <a:pt x="571" y="1430"/>
                      <a:pt x="342" y="1547"/>
                      <a:pt x="297" y="1482"/>
                    </a:cubicBezTo>
                    <a:cubicBezTo>
                      <a:pt x="297" y="1482"/>
                      <a:pt x="271" y="1453"/>
                      <a:pt x="292" y="1410"/>
                    </a:cubicBezTo>
                    <a:cubicBezTo>
                      <a:pt x="292" y="1410"/>
                      <a:pt x="291" y="1402"/>
                      <a:pt x="290" y="1390"/>
                    </a:cubicBezTo>
                    <a:cubicBezTo>
                      <a:pt x="280" y="1380"/>
                      <a:pt x="271" y="1370"/>
                      <a:pt x="264" y="1358"/>
                    </a:cubicBezTo>
                    <a:cubicBezTo>
                      <a:pt x="234" y="1316"/>
                      <a:pt x="190" y="1252"/>
                      <a:pt x="178" y="1243"/>
                    </a:cubicBezTo>
                    <a:cubicBezTo>
                      <a:pt x="166" y="1234"/>
                      <a:pt x="147" y="1226"/>
                      <a:pt x="108" y="1214"/>
                    </a:cubicBezTo>
                    <a:cubicBezTo>
                      <a:pt x="80" y="1206"/>
                      <a:pt x="39" y="1182"/>
                      <a:pt x="53" y="1157"/>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7" name="iṡḷiḍé">
                <a:extLst>
                  <a:ext uri="{FF2B5EF4-FFF2-40B4-BE49-F238E27FC236}">
                    <a16:creationId xmlns:a16="http://schemas.microsoft.com/office/drawing/2014/main" id="{BBCFD377-3073-4B62-9EE8-460BC2685339}"/>
                  </a:ext>
                </a:extLst>
              </p:cNvPr>
              <p:cNvSpPr/>
              <p:nvPr/>
            </p:nvSpPr>
            <p:spPr bwMode="auto">
              <a:xfrm>
                <a:off x="4622577" y="1133992"/>
                <a:ext cx="394950" cy="381370"/>
              </a:xfrm>
              <a:custGeom>
                <a:avLst/>
                <a:gdLst>
                  <a:gd name="T0" fmla="*/ 125 w 1231"/>
                  <a:gd name="T1" fmla="*/ 561 h 1193"/>
                  <a:gd name="T2" fmla="*/ 73 w 1231"/>
                  <a:gd name="T3" fmla="*/ 565 h 1193"/>
                  <a:gd name="T4" fmla="*/ 57 w 1231"/>
                  <a:gd name="T5" fmla="*/ 218 h 1193"/>
                  <a:gd name="T6" fmla="*/ 213 w 1231"/>
                  <a:gd name="T7" fmla="*/ 60 h 1193"/>
                  <a:gd name="T8" fmla="*/ 495 w 1231"/>
                  <a:gd name="T9" fmla="*/ 16 h 1193"/>
                  <a:gd name="T10" fmla="*/ 554 w 1231"/>
                  <a:gd name="T11" fmla="*/ 33 h 1193"/>
                  <a:gd name="T12" fmla="*/ 699 w 1231"/>
                  <a:gd name="T13" fmla="*/ 50 h 1193"/>
                  <a:gd name="T14" fmla="*/ 910 w 1231"/>
                  <a:gd name="T15" fmla="*/ 84 h 1193"/>
                  <a:gd name="T16" fmla="*/ 1154 w 1231"/>
                  <a:gd name="T17" fmla="*/ 348 h 1193"/>
                  <a:gd name="T18" fmla="*/ 1196 w 1231"/>
                  <a:gd name="T19" fmla="*/ 679 h 1193"/>
                  <a:gd name="T20" fmla="*/ 1195 w 1231"/>
                  <a:gd name="T21" fmla="*/ 685 h 1193"/>
                  <a:gd name="T22" fmla="*/ 1184 w 1231"/>
                  <a:gd name="T23" fmla="*/ 1115 h 1193"/>
                  <a:gd name="T24" fmla="*/ 1175 w 1231"/>
                  <a:gd name="T25" fmla="*/ 1134 h 1193"/>
                  <a:gd name="T26" fmla="*/ 987 w 1231"/>
                  <a:gd name="T27" fmla="*/ 1136 h 1193"/>
                  <a:gd name="T28" fmla="*/ 898 w 1231"/>
                  <a:gd name="T29" fmla="*/ 1013 h 1193"/>
                  <a:gd name="T30" fmla="*/ 871 w 1231"/>
                  <a:gd name="T31" fmla="*/ 848 h 1193"/>
                  <a:gd name="T32" fmla="*/ 827 w 1231"/>
                  <a:gd name="T33" fmla="*/ 701 h 1193"/>
                  <a:gd name="T34" fmla="*/ 826 w 1231"/>
                  <a:gd name="T35" fmla="*/ 699 h 1193"/>
                  <a:gd name="T36" fmla="*/ 679 w 1231"/>
                  <a:gd name="T37" fmla="*/ 679 h 1193"/>
                  <a:gd name="T38" fmla="*/ 677 w 1231"/>
                  <a:gd name="T39" fmla="*/ 681 h 1193"/>
                  <a:gd name="T40" fmla="*/ 594 w 1231"/>
                  <a:gd name="T41" fmla="*/ 754 h 1193"/>
                  <a:gd name="T42" fmla="*/ 503 w 1231"/>
                  <a:gd name="T43" fmla="*/ 729 h 1193"/>
                  <a:gd name="T44" fmla="*/ 402 w 1231"/>
                  <a:gd name="T45" fmla="*/ 574 h 1193"/>
                  <a:gd name="T46" fmla="*/ 400 w 1231"/>
                  <a:gd name="T47" fmla="*/ 530 h 1193"/>
                  <a:gd name="T48" fmla="*/ 184 w 1231"/>
                  <a:gd name="T49" fmla="*/ 464 h 1193"/>
                  <a:gd name="T50" fmla="*/ 125 w 1231"/>
                  <a:gd name="T51" fmla="*/ 5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1" h="1193">
                    <a:moveTo>
                      <a:pt x="125" y="561"/>
                    </a:moveTo>
                    <a:cubicBezTo>
                      <a:pt x="115" y="582"/>
                      <a:pt x="86" y="585"/>
                      <a:pt x="73" y="565"/>
                    </a:cubicBezTo>
                    <a:cubicBezTo>
                      <a:pt x="50" y="534"/>
                      <a:pt x="0" y="440"/>
                      <a:pt x="57" y="218"/>
                    </a:cubicBezTo>
                    <a:cubicBezTo>
                      <a:pt x="72" y="160"/>
                      <a:pt x="142" y="89"/>
                      <a:pt x="213" y="60"/>
                    </a:cubicBezTo>
                    <a:cubicBezTo>
                      <a:pt x="281" y="32"/>
                      <a:pt x="389" y="0"/>
                      <a:pt x="495" y="16"/>
                    </a:cubicBezTo>
                    <a:cubicBezTo>
                      <a:pt x="515" y="19"/>
                      <a:pt x="535" y="25"/>
                      <a:pt x="554" y="33"/>
                    </a:cubicBezTo>
                    <a:cubicBezTo>
                      <a:pt x="577" y="41"/>
                      <a:pt x="625" y="55"/>
                      <a:pt x="699" y="50"/>
                    </a:cubicBezTo>
                    <a:cubicBezTo>
                      <a:pt x="771" y="44"/>
                      <a:pt x="844" y="55"/>
                      <a:pt x="910" y="84"/>
                    </a:cubicBezTo>
                    <a:cubicBezTo>
                      <a:pt x="1010" y="127"/>
                      <a:pt x="1108" y="223"/>
                      <a:pt x="1154" y="348"/>
                    </a:cubicBezTo>
                    <a:cubicBezTo>
                      <a:pt x="1154" y="348"/>
                      <a:pt x="1231" y="591"/>
                      <a:pt x="1196" y="679"/>
                    </a:cubicBezTo>
                    <a:cubicBezTo>
                      <a:pt x="1195" y="681"/>
                      <a:pt x="1195" y="683"/>
                      <a:pt x="1195" y="685"/>
                    </a:cubicBezTo>
                    <a:cubicBezTo>
                      <a:pt x="1192" y="721"/>
                      <a:pt x="1077" y="912"/>
                      <a:pt x="1184" y="1115"/>
                    </a:cubicBezTo>
                    <a:cubicBezTo>
                      <a:pt x="1187" y="1122"/>
                      <a:pt x="1181" y="1130"/>
                      <a:pt x="1175" y="1134"/>
                    </a:cubicBezTo>
                    <a:cubicBezTo>
                      <a:pt x="1149" y="1152"/>
                      <a:pt x="1074" y="1193"/>
                      <a:pt x="987" y="1136"/>
                    </a:cubicBezTo>
                    <a:cubicBezTo>
                      <a:pt x="987" y="1136"/>
                      <a:pt x="939" y="1107"/>
                      <a:pt x="898" y="1013"/>
                    </a:cubicBezTo>
                    <a:cubicBezTo>
                      <a:pt x="876" y="961"/>
                      <a:pt x="867" y="904"/>
                      <a:pt x="871" y="848"/>
                    </a:cubicBezTo>
                    <a:cubicBezTo>
                      <a:pt x="874" y="808"/>
                      <a:pt x="868" y="750"/>
                      <a:pt x="827" y="701"/>
                    </a:cubicBezTo>
                    <a:cubicBezTo>
                      <a:pt x="827" y="700"/>
                      <a:pt x="827" y="700"/>
                      <a:pt x="826" y="699"/>
                    </a:cubicBezTo>
                    <a:cubicBezTo>
                      <a:pt x="816" y="689"/>
                      <a:pt x="721" y="596"/>
                      <a:pt x="679" y="679"/>
                    </a:cubicBezTo>
                    <a:cubicBezTo>
                      <a:pt x="678" y="680"/>
                      <a:pt x="678" y="681"/>
                      <a:pt x="677" y="681"/>
                    </a:cubicBezTo>
                    <a:cubicBezTo>
                      <a:pt x="671" y="689"/>
                      <a:pt x="639" y="732"/>
                      <a:pt x="594" y="754"/>
                    </a:cubicBezTo>
                    <a:cubicBezTo>
                      <a:pt x="562" y="769"/>
                      <a:pt x="523" y="758"/>
                      <a:pt x="503" y="729"/>
                    </a:cubicBezTo>
                    <a:cubicBezTo>
                      <a:pt x="485" y="702"/>
                      <a:pt x="413" y="610"/>
                      <a:pt x="402" y="574"/>
                    </a:cubicBezTo>
                    <a:cubicBezTo>
                      <a:pt x="400" y="566"/>
                      <a:pt x="401" y="549"/>
                      <a:pt x="400" y="530"/>
                    </a:cubicBezTo>
                    <a:cubicBezTo>
                      <a:pt x="394" y="419"/>
                      <a:pt x="251" y="376"/>
                      <a:pt x="184" y="464"/>
                    </a:cubicBezTo>
                    <a:cubicBezTo>
                      <a:pt x="165" y="489"/>
                      <a:pt x="145" y="521"/>
                      <a:pt x="125" y="56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8" name="iṣ1ïḑe">
                <a:extLst>
                  <a:ext uri="{FF2B5EF4-FFF2-40B4-BE49-F238E27FC236}">
                    <a16:creationId xmlns:a16="http://schemas.microsoft.com/office/drawing/2014/main" id="{464A6F6F-12E5-4F3B-BE40-76785F84E005}"/>
                  </a:ext>
                </a:extLst>
              </p:cNvPr>
              <p:cNvSpPr/>
              <p:nvPr/>
            </p:nvSpPr>
            <p:spPr bwMode="auto">
              <a:xfrm>
                <a:off x="4252524" y="2814510"/>
                <a:ext cx="151643" cy="115429"/>
              </a:xfrm>
              <a:custGeom>
                <a:avLst/>
                <a:gdLst>
                  <a:gd name="T0" fmla="*/ 86 w 470"/>
                  <a:gd name="T1" fmla="*/ 0 h 359"/>
                  <a:gd name="T2" fmla="*/ 0 w 470"/>
                  <a:gd name="T3" fmla="*/ 348 h 359"/>
                  <a:gd name="T4" fmla="*/ 430 w 470"/>
                  <a:gd name="T5" fmla="*/ 359 h 359"/>
                  <a:gd name="T6" fmla="*/ 470 w 470"/>
                  <a:gd name="T7" fmla="*/ 48 h 359"/>
                  <a:gd name="T8" fmla="*/ 86 w 470"/>
                  <a:gd name="T9" fmla="*/ 0 h 359"/>
                </a:gdLst>
                <a:ahLst/>
                <a:cxnLst>
                  <a:cxn ang="0">
                    <a:pos x="T0" y="T1"/>
                  </a:cxn>
                  <a:cxn ang="0">
                    <a:pos x="T2" y="T3"/>
                  </a:cxn>
                  <a:cxn ang="0">
                    <a:pos x="T4" y="T5"/>
                  </a:cxn>
                  <a:cxn ang="0">
                    <a:pos x="T6" y="T7"/>
                  </a:cxn>
                  <a:cxn ang="0">
                    <a:pos x="T8" y="T9"/>
                  </a:cxn>
                </a:cxnLst>
                <a:rect l="0" t="0" r="r" b="b"/>
                <a:pathLst>
                  <a:path w="470" h="359">
                    <a:moveTo>
                      <a:pt x="86" y="0"/>
                    </a:moveTo>
                    <a:cubicBezTo>
                      <a:pt x="86" y="0"/>
                      <a:pt x="69" y="233"/>
                      <a:pt x="0" y="348"/>
                    </a:cubicBezTo>
                    <a:cubicBezTo>
                      <a:pt x="430" y="359"/>
                      <a:pt x="430" y="359"/>
                      <a:pt x="430" y="359"/>
                    </a:cubicBezTo>
                    <a:cubicBezTo>
                      <a:pt x="430" y="359"/>
                      <a:pt x="379" y="224"/>
                      <a:pt x="470" y="48"/>
                    </a:cubicBezTo>
                    <a:lnTo>
                      <a:pt x="86" y="0"/>
                    </a:lnTo>
                    <a:close/>
                  </a:path>
                </a:pathLst>
              </a:custGeom>
              <a:solidFill>
                <a:srgbClr val="CCA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9" name="íṣliḓé">
                <a:extLst>
                  <a:ext uri="{FF2B5EF4-FFF2-40B4-BE49-F238E27FC236}">
                    <a16:creationId xmlns:a16="http://schemas.microsoft.com/office/drawing/2014/main" id="{89AFCA33-BDEE-4381-BDF5-A26982965850}"/>
                  </a:ext>
                </a:extLst>
              </p:cNvPr>
              <p:cNvSpPr/>
              <p:nvPr/>
            </p:nvSpPr>
            <p:spPr bwMode="auto">
              <a:xfrm>
                <a:off x="4047693" y="2869961"/>
                <a:ext cx="353078" cy="176539"/>
              </a:xfrm>
              <a:custGeom>
                <a:avLst/>
                <a:gdLst>
                  <a:gd name="T0" fmla="*/ 719 w 1099"/>
                  <a:gd name="T1" fmla="*/ 30 h 551"/>
                  <a:gd name="T2" fmla="*/ 648 w 1099"/>
                  <a:gd name="T3" fmla="*/ 0 h 551"/>
                  <a:gd name="T4" fmla="*/ 598 w 1099"/>
                  <a:gd name="T5" fmla="*/ 35 h 551"/>
                  <a:gd name="T6" fmla="*/ 595 w 1099"/>
                  <a:gd name="T7" fmla="*/ 37 h 551"/>
                  <a:gd name="T8" fmla="*/ 552 w 1099"/>
                  <a:gd name="T9" fmla="*/ 65 h 551"/>
                  <a:gd name="T10" fmla="*/ 550 w 1099"/>
                  <a:gd name="T11" fmla="*/ 66 h 551"/>
                  <a:gd name="T12" fmla="*/ 532 w 1099"/>
                  <a:gd name="T13" fmla="*/ 77 h 551"/>
                  <a:gd name="T14" fmla="*/ 528 w 1099"/>
                  <a:gd name="T15" fmla="*/ 79 h 551"/>
                  <a:gd name="T16" fmla="*/ 487 w 1099"/>
                  <a:gd name="T17" fmla="*/ 103 h 551"/>
                  <a:gd name="T18" fmla="*/ 477 w 1099"/>
                  <a:gd name="T19" fmla="*/ 108 h 551"/>
                  <a:gd name="T20" fmla="*/ 461 w 1099"/>
                  <a:gd name="T21" fmla="*/ 117 h 551"/>
                  <a:gd name="T22" fmla="*/ 448 w 1099"/>
                  <a:gd name="T23" fmla="*/ 124 h 551"/>
                  <a:gd name="T24" fmla="*/ 412 w 1099"/>
                  <a:gd name="T25" fmla="*/ 142 h 551"/>
                  <a:gd name="T26" fmla="*/ 393 w 1099"/>
                  <a:gd name="T27" fmla="*/ 151 h 551"/>
                  <a:gd name="T28" fmla="*/ 241 w 1099"/>
                  <a:gd name="T29" fmla="*/ 208 h 551"/>
                  <a:gd name="T30" fmla="*/ 213 w 1099"/>
                  <a:gd name="T31" fmla="*/ 216 h 551"/>
                  <a:gd name="T32" fmla="*/ 0 w 1099"/>
                  <a:gd name="T33" fmla="*/ 407 h 551"/>
                  <a:gd name="T34" fmla="*/ 4 w 1099"/>
                  <a:gd name="T35" fmla="*/ 441 h 551"/>
                  <a:gd name="T36" fmla="*/ 163 w 1099"/>
                  <a:gd name="T37" fmla="*/ 500 h 551"/>
                  <a:gd name="T38" fmla="*/ 1055 w 1099"/>
                  <a:gd name="T39" fmla="*/ 435 h 551"/>
                  <a:gd name="T40" fmla="*/ 1099 w 1099"/>
                  <a:gd name="T41" fmla="*/ 289 h 551"/>
                  <a:gd name="T42" fmla="*/ 1099 w 1099"/>
                  <a:gd name="T43" fmla="*/ 274 h 551"/>
                  <a:gd name="T44" fmla="*/ 1063 w 1099"/>
                  <a:gd name="T45" fmla="*/ 4 h 551"/>
                  <a:gd name="T46" fmla="*/ 816 w 1099"/>
                  <a:gd name="T47" fmla="*/ 36 h 551"/>
                  <a:gd name="T48" fmla="*/ 785 w 1099"/>
                  <a:gd name="T49" fmla="*/ 37 h 551"/>
                  <a:gd name="T50" fmla="*/ 767 w 1099"/>
                  <a:gd name="T51" fmla="*/ 37 h 551"/>
                  <a:gd name="T52" fmla="*/ 737 w 1099"/>
                  <a:gd name="T53" fmla="*/ 34 h 551"/>
                  <a:gd name="T54" fmla="*/ 736 w 1099"/>
                  <a:gd name="T55" fmla="*/ 34 h 551"/>
                  <a:gd name="T56" fmla="*/ 732 w 1099"/>
                  <a:gd name="T57" fmla="*/ 33 h 551"/>
                  <a:gd name="T58" fmla="*/ 731 w 1099"/>
                  <a:gd name="T59" fmla="*/ 33 h 551"/>
                  <a:gd name="T60" fmla="*/ 719 w 1099"/>
                  <a:gd name="T61" fmla="*/ 3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1">
                    <a:moveTo>
                      <a:pt x="719" y="30"/>
                    </a:moveTo>
                    <a:cubicBezTo>
                      <a:pt x="690" y="24"/>
                      <a:pt x="665" y="13"/>
                      <a:pt x="648" y="0"/>
                    </a:cubicBezTo>
                    <a:cubicBezTo>
                      <a:pt x="634" y="10"/>
                      <a:pt x="617" y="22"/>
                      <a:pt x="598" y="35"/>
                    </a:cubicBezTo>
                    <a:cubicBezTo>
                      <a:pt x="597" y="36"/>
                      <a:pt x="596" y="36"/>
                      <a:pt x="595" y="37"/>
                    </a:cubicBezTo>
                    <a:cubicBezTo>
                      <a:pt x="582" y="46"/>
                      <a:pt x="567" y="55"/>
                      <a:pt x="552" y="65"/>
                    </a:cubicBezTo>
                    <a:cubicBezTo>
                      <a:pt x="551" y="65"/>
                      <a:pt x="551" y="65"/>
                      <a:pt x="550" y="66"/>
                    </a:cubicBezTo>
                    <a:cubicBezTo>
                      <a:pt x="545" y="69"/>
                      <a:pt x="539" y="73"/>
                      <a:pt x="532" y="77"/>
                    </a:cubicBezTo>
                    <a:cubicBezTo>
                      <a:pt x="531" y="77"/>
                      <a:pt x="530" y="78"/>
                      <a:pt x="528" y="79"/>
                    </a:cubicBezTo>
                    <a:cubicBezTo>
                      <a:pt x="515" y="87"/>
                      <a:pt x="501" y="95"/>
                      <a:pt x="487" y="103"/>
                    </a:cubicBezTo>
                    <a:cubicBezTo>
                      <a:pt x="484" y="105"/>
                      <a:pt x="480" y="107"/>
                      <a:pt x="477" y="108"/>
                    </a:cubicBezTo>
                    <a:cubicBezTo>
                      <a:pt x="472" y="111"/>
                      <a:pt x="466" y="114"/>
                      <a:pt x="461" y="117"/>
                    </a:cubicBezTo>
                    <a:cubicBezTo>
                      <a:pt x="456" y="119"/>
                      <a:pt x="452" y="122"/>
                      <a:pt x="448" y="124"/>
                    </a:cubicBezTo>
                    <a:cubicBezTo>
                      <a:pt x="436" y="130"/>
                      <a:pt x="424" y="136"/>
                      <a:pt x="412" y="142"/>
                    </a:cubicBezTo>
                    <a:cubicBezTo>
                      <a:pt x="406" y="145"/>
                      <a:pt x="399" y="148"/>
                      <a:pt x="393" y="151"/>
                    </a:cubicBezTo>
                    <a:cubicBezTo>
                      <a:pt x="345" y="173"/>
                      <a:pt x="294" y="193"/>
                      <a:pt x="241" y="208"/>
                    </a:cubicBezTo>
                    <a:cubicBezTo>
                      <a:pt x="232" y="211"/>
                      <a:pt x="223" y="213"/>
                      <a:pt x="213" y="216"/>
                    </a:cubicBezTo>
                    <a:cubicBezTo>
                      <a:pt x="29" y="261"/>
                      <a:pt x="1" y="357"/>
                      <a:pt x="0" y="407"/>
                    </a:cubicBezTo>
                    <a:cubicBezTo>
                      <a:pt x="0" y="428"/>
                      <a:pt x="4" y="441"/>
                      <a:pt x="4" y="441"/>
                    </a:cubicBezTo>
                    <a:cubicBezTo>
                      <a:pt x="4" y="441"/>
                      <a:pt x="71" y="487"/>
                      <a:pt x="163" y="500"/>
                    </a:cubicBezTo>
                    <a:cubicBezTo>
                      <a:pt x="502" y="551"/>
                      <a:pt x="1055" y="435"/>
                      <a:pt x="1055" y="435"/>
                    </a:cubicBezTo>
                    <a:cubicBezTo>
                      <a:pt x="1055" y="435"/>
                      <a:pt x="1099" y="395"/>
                      <a:pt x="1099" y="289"/>
                    </a:cubicBezTo>
                    <a:cubicBezTo>
                      <a:pt x="1099" y="284"/>
                      <a:pt x="1099" y="279"/>
                      <a:pt x="1099" y="274"/>
                    </a:cubicBezTo>
                    <a:cubicBezTo>
                      <a:pt x="1099" y="266"/>
                      <a:pt x="1075" y="63"/>
                      <a:pt x="1063" y="4"/>
                    </a:cubicBezTo>
                    <a:cubicBezTo>
                      <a:pt x="1018" y="14"/>
                      <a:pt x="945" y="27"/>
                      <a:pt x="816" y="36"/>
                    </a:cubicBezTo>
                    <a:cubicBezTo>
                      <a:pt x="805" y="37"/>
                      <a:pt x="794" y="37"/>
                      <a:pt x="785" y="37"/>
                    </a:cubicBezTo>
                    <a:cubicBezTo>
                      <a:pt x="778" y="37"/>
                      <a:pt x="772" y="37"/>
                      <a:pt x="767" y="37"/>
                    </a:cubicBezTo>
                    <a:cubicBezTo>
                      <a:pt x="755" y="37"/>
                      <a:pt x="745" y="35"/>
                      <a:pt x="737" y="34"/>
                    </a:cubicBezTo>
                    <a:cubicBezTo>
                      <a:pt x="736" y="34"/>
                      <a:pt x="736" y="34"/>
                      <a:pt x="736" y="34"/>
                    </a:cubicBezTo>
                    <a:cubicBezTo>
                      <a:pt x="732" y="33"/>
                      <a:pt x="732" y="33"/>
                      <a:pt x="732" y="33"/>
                    </a:cubicBezTo>
                    <a:cubicBezTo>
                      <a:pt x="732" y="33"/>
                      <a:pt x="731" y="33"/>
                      <a:pt x="731" y="33"/>
                    </a:cubicBezTo>
                    <a:lnTo>
                      <a:pt x="719" y="30"/>
                    </a:lnTo>
                    <a:close/>
                  </a:path>
                </a:pathLst>
              </a:custGeom>
              <a:solidFill>
                <a:srgbClr val="AF68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0" name="iŝ1íḓé">
                <a:extLst>
                  <a:ext uri="{FF2B5EF4-FFF2-40B4-BE49-F238E27FC236}">
                    <a16:creationId xmlns:a16="http://schemas.microsoft.com/office/drawing/2014/main" id="{8628BA43-49E2-484E-BAEC-FA110017EE70}"/>
                  </a:ext>
                </a:extLst>
              </p:cNvPr>
              <p:cNvSpPr/>
              <p:nvPr/>
            </p:nvSpPr>
            <p:spPr bwMode="auto">
              <a:xfrm>
                <a:off x="4047693" y="2988785"/>
                <a:ext cx="349684" cy="57715"/>
              </a:xfrm>
              <a:custGeom>
                <a:avLst/>
                <a:gdLst>
                  <a:gd name="T0" fmla="*/ 165 w 1088"/>
                  <a:gd name="T1" fmla="*/ 62 h 178"/>
                  <a:gd name="T2" fmla="*/ 4 w 1088"/>
                  <a:gd name="T3" fmla="*/ 5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9"/>
                      <a:pt x="4" y="5"/>
                    </a:cubicBezTo>
                    <a:cubicBezTo>
                      <a:pt x="2" y="15"/>
                      <a:pt x="1" y="26"/>
                      <a:pt x="0" y="34"/>
                    </a:cubicBezTo>
                    <a:cubicBezTo>
                      <a:pt x="0" y="55"/>
                      <a:pt x="4" y="68"/>
                      <a:pt x="4" y="68"/>
                    </a:cubicBezTo>
                    <a:cubicBezTo>
                      <a:pt x="4" y="68"/>
                      <a:pt x="71" y="114"/>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1" name="îṧḷiḓe">
                <a:extLst>
                  <a:ext uri="{FF2B5EF4-FFF2-40B4-BE49-F238E27FC236}">
                    <a16:creationId xmlns:a16="http://schemas.microsoft.com/office/drawing/2014/main" id="{6B94FDE8-8E5C-4A77-B95F-23DAD6D6D223}"/>
                  </a:ext>
                </a:extLst>
              </p:cNvPr>
              <p:cNvSpPr/>
              <p:nvPr/>
            </p:nvSpPr>
            <p:spPr bwMode="auto">
              <a:xfrm>
                <a:off x="4223101" y="2881278"/>
                <a:ext cx="59978" cy="32819"/>
              </a:xfrm>
              <a:custGeom>
                <a:avLst/>
                <a:gdLst>
                  <a:gd name="T0" fmla="*/ 182 w 187"/>
                  <a:gd name="T1" fmla="*/ 88 h 102"/>
                  <a:gd name="T2" fmla="*/ 146 w 187"/>
                  <a:gd name="T3" fmla="*/ 95 h 102"/>
                  <a:gd name="T4" fmla="*/ 0 w 187"/>
                  <a:gd name="T5" fmla="*/ 28 h 102"/>
                  <a:gd name="T6" fmla="*/ 43 w 187"/>
                  <a:gd name="T7" fmla="*/ 0 h 102"/>
                  <a:gd name="T8" fmla="*/ 164 w 187"/>
                  <a:gd name="T9" fmla="*/ 56 h 102"/>
                  <a:gd name="T10" fmla="*/ 182 w 187"/>
                  <a:gd name="T11" fmla="*/ 88 h 102"/>
                </a:gdLst>
                <a:ahLst/>
                <a:cxnLst>
                  <a:cxn ang="0">
                    <a:pos x="T0" y="T1"/>
                  </a:cxn>
                  <a:cxn ang="0">
                    <a:pos x="T2" y="T3"/>
                  </a:cxn>
                  <a:cxn ang="0">
                    <a:pos x="T4" y="T5"/>
                  </a:cxn>
                  <a:cxn ang="0">
                    <a:pos x="T6" y="T7"/>
                  </a:cxn>
                  <a:cxn ang="0">
                    <a:pos x="T8" y="T9"/>
                  </a:cxn>
                  <a:cxn ang="0">
                    <a:pos x="T10" y="T11"/>
                  </a:cxn>
                </a:cxnLst>
                <a:rect l="0" t="0" r="r" b="b"/>
                <a:pathLst>
                  <a:path w="187" h="102">
                    <a:moveTo>
                      <a:pt x="182" y="88"/>
                    </a:moveTo>
                    <a:cubicBezTo>
                      <a:pt x="177" y="99"/>
                      <a:pt x="161" y="102"/>
                      <a:pt x="146" y="95"/>
                    </a:cubicBezTo>
                    <a:cubicBezTo>
                      <a:pt x="0" y="28"/>
                      <a:pt x="0" y="28"/>
                      <a:pt x="0" y="28"/>
                    </a:cubicBezTo>
                    <a:cubicBezTo>
                      <a:pt x="15" y="18"/>
                      <a:pt x="29" y="9"/>
                      <a:pt x="43" y="0"/>
                    </a:cubicBezTo>
                    <a:cubicBezTo>
                      <a:pt x="164" y="56"/>
                      <a:pt x="164" y="56"/>
                      <a:pt x="164" y="56"/>
                    </a:cubicBezTo>
                    <a:cubicBezTo>
                      <a:pt x="179" y="63"/>
                      <a:pt x="187" y="77"/>
                      <a:pt x="182"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2" name="ïṩ1ïḋè">
                <a:extLst>
                  <a:ext uri="{FF2B5EF4-FFF2-40B4-BE49-F238E27FC236}">
                    <a16:creationId xmlns:a16="http://schemas.microsoft.com/office/drawing/2014/main" id="{54E7E064-2B84-4311-88CE-6DB495759036}"/>
                  </a:ext>
                </a:extLst>
              </p:cNvPr>
              <p:cNvSpPr/>
              <p:nvPr/>
            </p:nvSpPr>
            <p:spPr bwMode="auto">
              <a:xfrm>
                <a:off x="4201599" y="2893726"/>
                <a:ext cx="56583" cy="31687"/>
              </a:xfrm>
              <a:custGeom>
                <a:avLst/>
                <a:gdLst>
                  <a:gd name="T0" fmla="*/ 171 w 176"/>
                  <a:gd name="T1" fmla="*/ 82 h 96"/>
                  <a:gd name="T2" fmla="*/ 135 w 176"/>
                  <a:gd name="T3" fmla="*/ 89 h 96"/>
                  <a:gd name="T4" fmla="*/ 0 w 176"/>
                  <a:gd name="T5" fmla="*/ 26 h 96"/>
                  <a:gd name="T6" fmla="*/ 42 w 176"/>
                  <a:gd name="T7" fmla="*/ 2 h 96"/>
                  <a:gd name="T8" fmla="*/ 46 w 176"/>
                  <a:gd name="T9" fmla="*/ 0 h 96"/>
                  <a:gd name="T10" fmla="*/ 153 w 176"/>
                  <a:gd name="T11" fmla="*/ 50 h 96"/>
                  <a:gd name="T12" fmla="*/ 171 w 176"/>
                  <a:gd name="T13" fmla="*/ 82 h 96"/>
                </a:gdLst>
                <a:ahLst/>
                <a:cxnLst>
                  <a:cxn ang="0">
                    <a:pos x="T0" y="T1"/>
                  </a:cxn>
                  <a:cxn ang="0">
                    <a:pos x="T2" y="T3"/>
                  </a:cxn>
                  <a:cxn ang="0">
                    <a:pos x="T4" y="T5"/>
                  </a:cxn>
                  <a:cxn ang="0">
                    <a:pos x="T6" y="T7"/>
                  </a:cxn>
                  <a:cxn ang="0">
                    <a:pos x="T8" y="T9"/>
                  </a:cxn>
                  <a:cxn ang="0">
                    <a:pos x="T10" y="T11"/>
                  </a:cxn>
                  <a:cxn ang="0">
                    <a:pos x="T12" y="T13"/>
                  </a:cxn>
                </a:cxnLst>
                <a:rect l="0" t="0" r="r" b="b"/>
                <a:pathLst>
                  <a:path w="176" h="96">
                    <a:moveTo>
                      <a:pt x="171" y="82"/>
                    </a:moveTo>
                    <a:cubicBezTo>
                      <a:pt x="166" y="93"/>
                      <a:pt x="150" y="96"/>
                      <a:pt x="135" y="89"/>
                    </a:cubicBezTo>
                    <a:cubicBezTo>
                      <a:pt x="0" y="26"/>
                      <a:pt x="0" y="26"/>
                      <a:pt x="0" y="26"/>
                    </a:cubicBezTo>
                    <a:cubicBezTo>
                      <a:pt x="15" y="18"/>
                      <a:pt x="29" y="10"/>
                      <a:pt x="42" y="2"/>
                    </a:cubicBezTo>
                    <a:cubicBezTo>
                      <a:pt x="43" y="1"/>
                      <a:pt x="45" y="0"/>
                      <a:pt x="46" y="0"/>
                    </a:cubicBezTo>
                    <a:cubicBezTo>
                      <a:pt x="153" y="50"/>
                      <a:pt x="153" y="50"/>
                      <a:pt x="153" y="50"/>
                    </a:cubicBezTo>
                    <a:cubicBezTo>
                      <a:pt x="168" y="57"/>
                      <a:pt x="176" y="71"/>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3" name="ïŝḻîḓé">
                <a:extLst>
                  <a:ext uri="{FF2B5EF4-FFF2-40B4-BE49-F238E27FC236}">
                    <a16:creationId xmlns:a16="http://schemas.microsoft.com/office/drawing/2014/main" id="{77EBB2AE-EED9-46A3-B34E-7F0719AEB95C}"/>
                  </a:ext>
                </a:extLst>
              </p:cNvPr>
              <p:cNvSpPr/>
              <p:nvPr/>
            </p:nvSpPr>
            <p:spPr bwMode="auto">
              <a:xfrm>
                <a:off x="4177834" y="2907306"/>
                <a:ext cx="54320" cy="29423"/>
              </a:xfrm>
              <a:custGeom>
                <a:avLst/>
                <a:gdLst>
                  <a:gd name="T0" fmla="*/ 166 w 172"/>
                  <a:gd name="T1" fmla="*/ 78 h 93"/>
                  <a:gd name="T2" fmla="*/ 130 w 172"/>
                  <a:gd name="T3" fmla="*/ 86 h 93"/>
                  <a:gd name="T4" fmla="*/ 0 w 172"/>
                  <a:gd name="T5" fmla="*/ 25 h 93"/>
                  <a:gd name="T6" fmla="*/ 37 w 172"/>
                  <a:gd name="T7" fmla="*/ 7 h 93"/>
                  <a:gd name="T8" fmla="*/ 49 w 172"/>
                  <a:gd name="T9" fmla="*/ 0 h 93"/>
                  <a:gd name="T10" fmla="*/ 149 w 172"/>
                  <a:gd name="T11" fmla="*/ 47 h 93"/>
                  <a:gd name="T12" fmla="*/ 166 w 172"/>
                  <a:gd name="T13" fmla="*/ 78 h 93"/>
                </a:gdLst>
                <a:ahLst/>
                <a:cxnLst>
                  <a:cxn ang="0">
                    <a:pos x="T0" y="T1"/>
                  </a:cxn>
                  <a:cxn ang="0">
                    <a:pos x="T2" y="T3"/>
                  </a:cxn>
                  <a:cxn ang="0">
                    <a:pos x="T4" y="T5"/>
                  </a:cxn>
                  <a:cxn ang="0">
                    <a:pos x="T6" y="T7"/>
                  </a:cxn>
                  <a:cxn ang="0">
                    <a:pos x="T8" y="T9"/>
                  </a:cxn>
                  <a:cxn ang="0">
                    <a:pos x="T10" y="T11"/>
                  </a:cxn>
                  <a:cxn ang="0">
                    <a:pos x="T12" y="T13"/>
                  </a:cxn>
                </a:cxnLst>
                <a:rect l="0" t="0" r="r" b="b"/>
                <a:pathLst>
                  <a:path w="172" h="93">
                    <a:moveTo>
                      <a:pt x="166" y="78"/>
                    </a:moveTo>
                    <a:cubicBezTo>
                      <a:pt x="161" y="89"/>
                      <a:pt x="145" y="93"/>
                      <a:pt x="130" y="86"/>
                    </a:cubicBezTo>
                    <a:cubicBezTo>
                      <a:pt x="0" y="25"/>
                      <a:pt x="0" y="25"/>
                      <a:pt x="0" y="25"/>
                    </a:cubicBezTo>
                    <a:cubicBezTo>
                      <a:pt x="13" y="19"/>
                      <a:pt x="25" y="13"/>
                      <a:pt x="37" y="7"/>
                    </a:cubicBezTo>
                    <a:cubicBezTo>
                      <a:pt x="41" y="5"/>
                      <a:pt x="45" y="2"/>
                      <a:pt x="49" y="0"/>
                    </a:cubicBezTo>
                    <a:cubicBezTo>
                      <a:pt x="149" y="47"/>
                      <a:pt x="149" y="47"/>
                      <a:pt x="149" y="47"/>
                    </a:cubicBezTo>
                    <a:cubicBezTo>
                      <a:pt x="164" y="53"/>
                      <a:pt x="172" y="68"/>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4" name="ïsliḋé">
                <a:extLst>
                  <a:ext uri="{FF2B5EF4-FFF2-40B4-BE49-F238E27FC236}">
                    <a16:creationId xmlns:a16="http://schemas.microsoft.com/office/drawing/2014/main" id="{DCD5A9CF-A1E6-4D32-80B7-35D70CA3CCA7}"/>
                  </a:ext>
                </a:extLst>
              </p:cNvPr>
              <p:cNvSpPr/>
              <p:nvPr/>
            </p:nvSpPr>
            <p:spPr bwMode="auto">
              <a:xfrm>
                <a:off x="4264972" y="2237362"/>
                <a:ext cx="254624" cy="624677"/>
              </a:xfrm>
              <a:custGeom>
                <a:avLst/>
                <a:gdLst>
                  <a:gd name="T0" fmla="*/ 192 w 794"/>
                  <a:gd name="T1" fmla="*/ 1951 h 1951"/>
                  <a:gd name="T2" fmla="*/ 0 w 794"/>
                  <a:gd name="T3" fmla="*/ 1934 h 1951"/>
                  <a:gd name="T4" fmla="*/ 509 w 794"/>
                  <a:gd name="T5" fmla="*/ 37 h 1951"/>
                  <a:gd name="T6" fmla="*/ 531 w 794"/>
                  <a:gd name="T7" fmla="*/ 938 h 1951"/>
                  <a:gd name="T8" fmla="*/ 192 w 794"/>
                  <a:gd name="T9" fmla="*/ 1951 h 1951"/>
                </a:gdLst>
                <a:ahLst/>
                <a:cxnLst>
                  <a:cxn ang="0">
                    <a:pos x="T0" y="T1"/>
                  </a:cxn>
                  <a:cxn ang="0">
                    <a:pos x="T2" y="T3"/>
                  </a:cxn>
                  <a:cxn ang="0">
                    <a:pos x="T4" y="T5"/>
                  </a:cxn>
                  <a:cxn ang="0">
                    <a:pos x="T6" y="T7"/>
                  </a:cxn>
                  <a:cxn ang="0">
                    <a:pos x="T8" y="T9"/>
                  </a:cxn>
                </a:cxnLst>
                <a:rect l="0" t="0" r="r" b="b"/>
                <a:pathLst>
                  <a:path w="794" h="1951">
                    <a:moveTo>
                      <a:pt x="192" y="1951"/>
                    </a:moveTo>
                    <a:cubicBezTo>
                      <a:pt x="0" y="1934"/>
                      <a:pt x="0" y="1934"/>
                      <a:pt x="0" y="1934"/>
                    </a:cubicBezTo>
                    <a:cubicBezTo>
                      <a:pt x="0" y="1934"/>
                      <a:pt x="87" y="0"/>
                      <a:pt x="509" y="37"/>
                    </a:cubicBezTo>
                    <a:cubicBezTo>
                      <a:pt x="794" y="61"/>
                      <a:pt x="531" y="938"/>
                      <a:pt x="531" y="938"/>
                    </a:cubicBezTo>
                    <a:lnTo>
                      <a:pt x="192" y="1951"/>
                    </a:lnTo>
                    <a:close/>
                  </a:path>
                </a:pathLst>
              </a:custGeom>
              <a:solidFill>
                <a:srgbClr val="123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5" name="ïśḷïḋê">
                <a:extLst>
                  <a:ext uri="{FF2B5EF4-FFF2-40B4-BE49-F238E27FC236}">
                    <a16:creationId xmlns:a16="http://schemas.microsoft.com/office/drawing/2014/main" id="{46C1CCE2-16BF-4EE1-84A1-AC2BA2F311BF}"/>
                  </a:ext>
                </a:extLst>
              </p:cNvPr>
              <p:cNvSpPr/>
              <p:nvPr/>
            </p:nvSpPr>
            <p:spPr bwMode="auto">
              <a:xfrm>
                <a:off x="4366821" y="2164936"/>
                <a:ext cx="490010" cy="57715"/>
              </a:xfrm>
              <a:custGeom>
                <a:avLst/>
                <a:gdLst>
                  <a:gd name="T0" fmla="*/ 36 w 1527"/>
                  <a:gd name="T1" fmla="*/ 0 h 180"/>
                  <a:gd name="T2" fmla="*/ 1492 w 1527"/>
                  <a:gd name="T3" fmla="*/ 0 h 180"/>
                  <a:gd name="T4" fmla="*/ 1527 w 1527"/>
                  <a:gd name="T5" fmla="*/ 35 h 180"/>
                  <a:gd name="T6" fmla="*/ 1527 w 1527"/>
                  <a:gd name="T7" fmla="*/ 144 h 180"/>
                  <a:gd name="T8" fmla="*/ 1492 w 1527"/>
                  <a:gd name="T9" fmla="*/ 180 h 180"/>
                  <a:gd name="T10" fmla="*/ 36 w 1527"/>
                  <a:gd name="T11" fmla="*/ 180 h 180"/>
                  <a:gd name="T12" fmla="*/ 0 w 1527"/>
                  <a:gd name="T13" fmla="*/ 144 h 180"/>
                  <a:gd name="T14" fmla="*/ 0 w 1527"/>
                  <a:gd name="T15" fmla="*/ 35 h 180"/>
                  <a:gd name="T16" fmla="*/ 36 w 1527"/>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7" h="180">
                    <a:moveTo>
                      <a:pt x="36" y="0"/>
                    </a:moveTo>
                    <a:cubicBezTo>
                      <a:pt x="1492" y="0"/>
                      <a:pt x="1492" y="0"/>
                      <a:pt x="1492" y="0"/>
                    </a:cubicBezTo>
                    <a:cubicBezTo>
                      <a:pt x="1511" y="0"/>
                      <a:pt x="1527" y="15"/>
                      <a:pt x="1527" y="35"/>
                    </a:cubicBezTo>
                    <a:cubicBezTo>
                      <a:pt x="1527" y="144"/>
                      <a:pt x="1527" y="144"/>
                      <a:pt x="1527" y="144"/>
                    </a:cubicBezTo>
                    <a:cubicBezTo>
                      <a:pt x="1527" y="164"/>
                      <a:pt x="1511" y="180"/>
                      <a:pt x="1492" y="180"/>
                    </a:cubicBezTo>
                    <a:cubicBezTo>
                      <a:pt x="36" y="180"/>
                      <a:pt x="36" y="180"/>
                      <a:pt x="36" y="180"/>
                    </a:cubicBezTo>
                    <a:cubicBezTo>
                      <a:pt x="16" y="180"/>
                      <a:pt x="0" y="164"/>
                      <a:pt x="0" y="144"/>
                    </a:cubicBezTo>
                    <a:cubicBezTo>
                      <a:pt x="0" y="35"/>
                      <a:pt x="0" y="35"/>
                      <a:pt x="0" y="35"/>
                    </a:cubicBezTo>
                    <a:cubicBezTo>
                      <a:pt x="0" y="15"/>
                      <a:pt x="16" y="0"/>
                      <a:pt x="36"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6" name="iṧļiḍé">
                <a:extLst>
                  <a:ext uri="{FF2B5EF4-FFF2-40B4-BE49-F238E27FC236}">
                    <a16:creationId xmlns:a16="http://schemas.microsoft.com/office/drawing/2014/main" id="{BD5EC084-8803-4EE2-A16F-99E20154FA01}"/>
                  </a:ext>
                </a:extLst>
              </p:cNvPr>
              <p:cNvSpPr/>
              <p:nvPr/>
            </p:nvSpPr>
            <p:spPr bwMode="auto">
              <a:xfrm>
                <a:off x="4124646" y="1784698"/>
                <a:ext cx="280652" cy="422110"/>
              </a:xfrm>
              <a:custGeom>
                <a:avLst/>
                <a:gdLst>
                  <a:gd name="T0" fmla="*/ 77 w 877"/>
                  <a:gd name="T1" fmla="*/ 16 h 1318"/>
                  <a:gd name="T2" fmla="*/ 869 w 877"/>
                  <a:gd name="T3" fmla="*/ 1258 h 1318"/>
                  <a:gd name="T4" fmla="*/ 861 w 877"/>
                  <a:gd name="T5" fmla="*/ 1295 h 1318"/>
                  <a:gd name="T6" fmla="*/ 837 w 877"/>
                  <a:gd name="T7" fmla="*/ 1310 h 1318"/>
                  <a:gd name="T8" fmla="*/ 800 w 877"/>
                  <a:gd name="T9" fmla="*/ 1302 h 1318"/>
                  <a:gd name="T10" fmla="*/ 8 w 877"/>
                  <a:gd name="T11" fmla="*/ 60 h 1318"/>
                  <a:gd name="T12" fmla="*/ 16 w 877"/>
                  <a:gd name="T13" fmla="*/ 22 h 1318"/>
                  <a:gd name="T14" fmla="*/ 40 w 877"/>
                  <a:gd name="T15" fmla="*/ 8 h 1318"/>
                  <a:gd name="T16" fmla="*/ 77 w 877"/>
                  <a:gd name="T17" fmla="*/ 1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7" h="1318">
                    <a:moveTo>
                      <a:pt x="77" y="16"/>
                    </a:moveTo>
                    <a:cubicBezTo>
                      <a:pt x="869" y="1258"/>
                      <a:pt x="869" y="1258"/>
                      <a:pt x="869" y="1258"/>
                    </a:cubicBezTo>
                    <a:cubicBezTo>
                      <a:pt x="877" y="1270"/>
                      <a:pt x="873" y="1287"/>
                      <a:pt x="861" y="1295"/>
                    </a:cubicBezTo>
                    <a:cubicBezTo>
                      <a:pt x="837" y="1310"/>
                      <a:pt x="837" y="1310"/>
                      <a:pt x="837" y="1310"/>
                    </a:cubicBezTo>
                    <a:cubicBezTo>
                      <a:pt x="825" y="1318"/>
                      <a:pt x="808" y="1314"/>
                      <a:pt x="800" y="1302"/>
                    </a:cubicBezTo>
                    <a:cubicBezTo>
                      <a:pt x="8" y="60"/>
                      <a:pt x="8" y="60"/>
                      <a:pt x="8" y="60"/>
                    </a:cubicBezTo>
                    <a:cubicBezTo>
                      <a:pt x="0" y="47"/>
                      <a:pt x="4" y="30"/>
                      <a:pt x="16" y="22"/>
                    </a:cubicBezTo>
                    <a:cubicBezTo>
                      <a:pt x="40" y="8"/>
                      <a:pt x="40" y="8"/>
                      <a:pt x="40" y="8"/>
                    </a:cubicBezTo>
                    <a:cubicBezTo>
                      <a:pt x="52" y="0"/>
                      <a:pt x="69" y="3"/>
                      <a:pt x="77" y="1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7" name="ïsḻide">
                <a:extLst>
                  <a:ext uri="{FF2B5EF4-FFF2-40B4-BE49-F238E27FC236}">
                    <a16:creationId xmlns:a16="http://schemas.microsoft.com/office/drawing/2014/main" id="{B9587060-7B6D-4FCB-9BCB-0A336FACC17D}"/>
                  </a:ext>
                </a:extLst>
              </p:cNvPr>
              <p:cNvSpPr/>
              <p:nvPr/>
            </p:nvSpPr>
            <p:spPr bwMode="auto">
              <a:xfrm>
                <a:off x="4328345" y="2834879"/>
                <a:ext cx="150511" cy="115429"/>
              </a:xfrm>
              <a:custGeom>
                <a:avLst/>
                <a:gdLst>
                  <a:gd name="T0" fmla="*/ 86 w 469"/>
                  <a:gd name="T1" fmla="*/ 0 h 360"/>
                  <a:gd name="T2" fmla="*/ 0 w 469"/>
                  <a:gd name="T3" fmla="*/ 348 h 360"/>
                  <a:gd name="T4" fmla="*/ 430 w 469"/>
                  <a:gd name="T5" fmla="*/ 360 h 360"/>
                  <a:gd name="T6" fmla="*/ 469 w 469"/>
                  <a:gd name="T7" fmla="*/ 49 h 360"/>
                  <a:gd name="T8" fmla="*/ 86 w 469"/>
                  <a:gd name="T9" fmla="*/ 0 h 360"/>
                </a:gdLst>
                <a:ahLst/>
                <a:cxnLst>
                  <a:cxn ang="0">
                    <a:pos x="T0" y="T1"/>
                  </a:cxn>
                  <a:cxn ang="0">
                    <a:pos x="T2" y="T3"/>
                  </a:cxn>
                  <a:cxn ang="0">
                    <a:pos x="T4" y="T5"/>
                  </a:cxn>
                  <a:cxn ang="0">
                    <a:pos x="T6" y="T7"/>
                  </a:cxn>
                  <a:cxn ang="0">
                    <a:pos x="T8" y="T9"/>
                  </a:cxn>
                </a:cxnLst>
                <a:rect l="0" t="0" r="r" b="b"/>
                <a:pathLst>
                  <a:path w="469" h="360">
                    <a:moveTo>
                      <a:pt x="86" y="0"/>
                    </a:moveTo>
                    <a:cubicBezTo>
                      <a:pt x="86" y="0"/>
                      <a:pt x="69" y="233"/>
                      <a:pt x="0" y="348"/>
                    </a:cubicBezTo>
                    <a:cubicBezTo>
                      <a:pt x="430" y="360"/>
                      <a:pt x="430" y="360"/>
                      <a:pt x="430" y="360"/>
                    </a:cubicBezTo>
                    <a:cubicBezTo>
                      <a:pt x="430" y="360"/>
                      <a:pt x="379" y="225"/>
                      <a:pt x="469" y="49"/>
                    </a:cubicBezTo>
                    <a:lnTo>
                      <a:pt x="86" y="0"/>
                    </a:ln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8" name="iṡľïḋe">
                <a:extLst>
                  <a:ext uri="{FF2B5EF4-FFF2-40B4-BE49-F238E27FC236}">
                    <a16:creationId xmlns:a16="http://schemas.microsoft.com/office/drawing/2014/main" id="{679B1CAE-2A9D-41CE-B13F-8D1B9F9A761F}"/>
                  </a:ext>
                </a:extLst>
              </p:cNvPr>
              <p:cNvSpPr/>
              <p:nvPr/>
            </p:nvSpPr>
            <p:spPr bwMode="auto">
              <a:xfrm>
                <a:off x="4122383" y="2890331"/>
                <a:ext cx="353078" cy="176539"/>
              </a:xfrm>
              <a:custGeom>
                <a:avLst/>
                <a:gdLst>
                  <a:gd name="T0" fmla="*/ 719 w 1099"/>
                  <a:gd name="T1" fmla="*/ 31 h 552"/>
                  <a:gd name="T2" fmla="*/ 648 w 1099"/>
                  <a:gd name="T3" fmla="*/ 0 h 552"/>
                  <a:gd name="T4" fmla="*/ 598 w 1099"/>
                  <a:gd name="T5" fmla="*/ 36 h 552"/>
                  <a:gd name="T6" fmla="*/ 595 w 1099"/>
                  <a:gd name="T7" fmla="*/ 38 h 552"/>
                  <a:gd name="T8" fmla="*/ 552 w 1099"/>
                  <a:gd name="T9" fmla="*/ 65 h 552"/>
                  <a:gd name="T10" fmla="*/ 550 w 1099"/>
                  <a:gd name="T11" fmla="*/ 66 h 552"/>
                  <a:gd name="T12" fmla="*/ 532 w 1099"/>
                  <a:gd name="T13" fmla="*/ 77 h 552"/>
                  <a:gd name="T14" fmla="*/ 528 w 1099"/>
                  <a:gd name="T15" fmla="*/ 80 h 552"/>
                  <a:gd name="T16" fmla="*/ 487 w 1099"/>
                  <a:gd name="T17" fmla="*/ 104 h 552"/>
                  <a:gd name="T18" fmla="*/ 477 w 1099"/>
                  <a:gd name="T19" fmla="*/ 109 h 552"/>
                  <a:gd name="T20" fmla="*/ 460 w 1099"/>
                  <a:gd name="T21" fmla="*/ 118 h 552"/>
                  <a:gd name="T22" fmla="*/ 448 w 1099"/>
                  <a:gd name="T23" fmla="*/ 125 h 552"/>
                  <a:gd name="T24" fmla="*/ 411 w 1099"/>
                  <a:gd name="T25" fmla="*/ 143 h 552"/>
                  <a:gd name="T26" fmla="*/ 393 w 1099"/>
                  <a:gd name="T27" fmla="*/ 152 h 552"/>
                  <a:gd name="T28" fmla="*/ 241 w 1099"/>
                  <a:gd name="T29" fmla="*/ 209 h 552"/>
                  <a:gd name="T30" fmla="*/ 213 w 1099"/>
                  <a:gd name="T31" fmla="*/ 216 h 552"/>
                  <a:gd name="T32" fmla="*/ 0 w 1099"/>
                  <a:gd name="T33" fmla="*/ 408 h 552"/>
                  <a:gd name="T34" fmla="*/ 4 w 1099"/>
                  <a:gd name="T35" fmla="*/ 442 h 552"/>
                  <a:gd name="T36" fmla="*/ 163 w 1099"/>
                  <a:gd name="T37" fmla="*/ 501 h 552"/>
                  <a:gd name="T38" fmla="*/ 1055 w 1099"/>
                  <a:gd name="T39" fmla="*/ 436 h 552"/>
                  <a:gd name="T40" fmla="*/ 1099 w 1099"/>
                  <a:gd name="T41" fmla="*/ 290 h 552"/>
                  <a:gd name="T42" fmla="*/ 1099 w 1099"/>
                  <a:gd name="T43" fmla="*/ 274 h 552"/>
                  <a:gd name="T44" fmla="*/ 1063 w 1099"/>
                  <a:gd name="T45" fmla="*/ 5 h 552"/>
                  <a:gd name="T46" fmla="*/ 816 w 1099"/>
                  <a:gd name="T47" fmla="*/ 37 h 552"/>
                  <a:gd name="T48" fmla="*/ 785 w 1099"/>
                  <a:gd name="T49" fmla="*/ 38 h 552"/>
                  <a:gd name="T50" fmla="*/ 766 w 1099"/>
                  <a:gd name="T51" fmla="*/ 38 h 552"/>
                  <a:gd name="T52" fmla="*/ 736 w 1099"/>
                  <a:gd name="T53" fmla="*/ 34 h 552"/>
                  <a:gd name="T54" fmla="*/ 735 w 1099"/>
                  <a:gd name="T55" fmla="*/ 34 h 552"/>
                  <a:gd name="T56" fmla="*/ 732 w 1099"/>
                  <a:gd name="T57" fmla="*/ 34 h 552"/>
                  <a:gd name="T58" fmla="*/ 731 w 1099"/>
                  <a:gd name="T59" fmla="*/ 33 h 552"/>
                  <a:gd name="T60" fmla="*/ 719 w 1099"/>
                  <a:gd name="T61" fmla="*/ 3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2">
                    <a:moveTo>
                      <a:pt x="719" y="31"/>
                    </a:moveTo>
                    <a:cubicBezTo>
                      <a:pt x="690" y="25"/>
                      <a:pt x="664" y="14"/>
                      <a:pt x="648" y="0"/>
                    </a:cubicBezTo>
                    <a:cubicBezTo>
                      <a:pt x="634" y="11"/>
                      <a:pt x="617" y="23"/>
                      <a:pt x="598" y="36"/>
                    </a:cubicBezTo>
                    <a:cubicBezTo>
                      <a:pt x="597" y="36"/>
                      <a:pt x="596" y="37"/>
                      <a:pt x="595" y="38"/>
                    </a:cubicBezTo>
                    <a:cubicBezTo>
                      <a:pt x="582" y="46"/>
                      <a:pt x="567" y="56"/>
                      <a:pt x="552" y="65"/>
                    </a:cubicBezTo>
                    <a:cubicBezTo>
                      <a:pt x="551" y="66"/>
                      <a:pt x="551" y="66"/>
                      <a:pt x="550" y="66"/>
                    </a:cubicBezTo>
                    <a:cubicBezTo>
                      <a:pt x="544" y="70"/>
                      <a:pt x="538" y="74"/>
                      <a:pt x="532" y="77"/>
                    </a:cubicBezTo>
                    <a:cubicBezTo>
                      <a:pt x="531" y="78"/>
                      <a:pt x="530" y="79"/>
                      <a:pt x="528" y="80"/>
                    </a:cubicBezTo>
                    <a:cubicBezTo>
                      <a:pt x="515" y="88"/>
                      <a:pt x="501" y="96"/>
                      <a:pt x="487" y="104"/>
                    </a:cubicBezTo>
                    <a:cubicBezTo>
                      <a:pt x="483" y="106"/>
                      <a:pt x="480" y="107"/>
                      <a:pt x="477" y="109"/>
                    </a:cubicBezTo>
                    <a:cubicBezTo>
                      <a:pt x="472" y="112"/>
                      <a:pt x="466" y="115"/>
                      <a:pt x="460" y="118"/>
                    </a:cubicBezTo>
                    <a:cubicBezTo>
                      <a:pt x="456" y="120"/>
                      <a:pt x="452" y="122"/>
                      <a:pt x="448" y="125"/>
                    </a:cubicBezTo>
                    <a:cubicBezTo>
                      <a:pt x="436" y="131"/>
                      <a:pt x="424" y="137"/>
                      <a:pt x="411" y="143"/>
                    </a:cubicBezTo>
                    <a:cubicBezTo>
                      <a:pt x="406" y="146"/>
                      <a:pt x="399" y="149"/>
                      <a:pt x="393" y="152"/>
                    </a:cubicBezTo>
                    <a:cubicBezTo>
                      <a:pt x="345" y="174"/>
                      <a:pt x="294" y="194"/>
                      <a:pt x="241" y="209"/>
                    </a:cubicBezTo>
                    <a:cubicBezTo>
                      <a:pt x="232" y="211"/>
                      <a:pt x="223" y="214"/>
                      <a:pt x="213" y="216"/>
                    </a:cubicBezTo>
                    <a:cubicBezTo>
                      <a:pt x="29" y="261"/>
                      <a:pt x="1" y="357"/>
                      <a:pt x="0" y="408"/>
                    </a:cubicBezTo>
                    <a:cubicBezTo>
                      <a:pt x="0" y="429"/>
                      <a:pt x="4" y="442"/>
                      <a:pt x="4" y="442"/>
                    </a:cubicBezTo>
                    <a:cubicBezTo>
                      <a:pt x="4" y="442"/>
                      <a:pt x="70" y="487"/>
                      <a:pt x="163" y="501"/>
                    </a:cubicBezTo>
                    <a:cubicBezTo>
                      <a:pt x="502" y="552"/>
                      <a:pt x="1055" y="436"/>
                      <a:pt x="1055" y="436"/>
                    </a:cubicBezTo>
                    <a:cubicBezTo>
                      <a:pt x="1055" y="436"/>
                      <a:pt x="1098" y="396"/>
                      <a:pt x="1099" y="290"/>
                    </a:cubicBezTo>
                    <a:cubicBezTo>
                      <a:pt x="1099" y="285"/>
                      <a:pt x="1099" y="280"/>
                      <a:pt x="1099" y="274"/>
                    </a:cubicBezTo>
                    <a:cubicBezTo>
                      <a:pt x="1099" y="267"/>
                      <a:pt x="1075" y="63"/>
                      <a:pt x="1063" y="5"/>
                    </a:cubicBezTo>
                    <a:cubicBezTo>
                      <a:pt x="1018" y="14"/>
                      <a:pt x="945" y="27"/>
                      <a:pt x="816" y="37"/>
                    </a:cubicBezTo>
                    <a:cubicBezTo>
                      <a:pt x="805" y="38"/>
                      <a:pt x="794" y="38"/>
                      <a:pt x="785" y="38"/>
                    </a:cubicBezTo>
                    <a:cubicBezTo>
                      <a:pt x="778" y="38"/>
                      <a:pt x="772" y="38"/>
                      <a:pt x="766" y="38"/>
                    </a:cubicBezTo>
                    <a:cubicBezTo>
                      <a:pt x="755" y="37"/>
                      <a:pt x="745" y="36"/>
                      <a:pt x="736" y="34"/>
                    </a:cubicBezTo>
                    <a:cubicBezTo>
                      <a:pt x="735" y="34"/>
                      <a:pt x="735" y="34"/>
                      <a:pt x="735" y="34"/>
                    </a:cubicBezTo>
                    <a:cubicBezTo>
                      <a:pt x="732" y="34"/>
                      <a:pt x="732" y="34"/>
                      <a:pt x="732" y="34"/>
                    </a:cubicBezTo>
                    <a:cubicBezTo>
                      <a:pt x="732" y="33"/>
                      <a:pt x="731" y="33"/>
                      <a:pt x="731" y="33"/>
                    </a:cubicBezTo>
                    <a:lnTo>
                      <a:pt x="719" y="31"/>
                    </a:lnTo>
                    <a:close/>
                  </a:path>
                </a:pathLst>
              </a:custGeom>
              <a:solidFill>
                <a:srgbClr val="9D5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9" name="îśḻíḍé">
                <a:extLst>
                  <a:ext uri="{FF2B5EF4-FFF2-40B4-BE49-F238E27FC236}">
                    <a16:creationId xmlns:a16="http://schemas.microsoft.com/office/drawing/2014/main" id="{B9E1CF40-A4E4-49A3-8237-56F4755E3DE6}"/>
                  </a:ext>
                </a:extLst>
              </p:cNvPr>
              <p:cNvSpPr/>
              <p:nvPr/>
            </p:nvSpPr>
            <p:spPr bwMode="auto">
              <a:xfrm>
                <a:off x="4122383" y="3010287"/>
                <a:ext cx="349684" cy="56583"/>
              </a:xfrm>
              <a:custGeom>
                <a:avLst/>
                <a:gdLst>
                  <a:gd name="T0" fmla="*/ 165 w 1088"/>
                  <a:gd name="T1" fmla="*/ 62 h 178"/>
                  <a:gd name="T2" fmla="*/ 4 w 1088"/>
                  <a:gd name="T3" fmla="*/ 4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8"/>
                      <a:pt x="4" y="4"/>
                    </a:cubicBezTo>
                    <a:cubicBezTo>
                      <a:pt x="2" y="15"/>
                      <a:pt x="0" y="25"/>
                      <a:pt x="0" y="34"/>
                    </a:cubicBezTo>
                    <a:cubicBezTo>
                      <a:pt x="0" y="55"/>
                      <a:pt x="4" y="68"/>
                      <a:pt x="4" y="68"/>
                    </a:cubicBezTo>
                    <a:cubicBezTo>
                      <a:pt x="4" y="68"/>
                      <a:pt x="71" y="113"/>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0" name="íŝļiḋè">
                <a:extLst>
                  <a:ext uri="{FF2B5EF4-FFF2-40B4-BE49-F238E27FC236}">
                    <a16:creationId xmlns:a16="http://schemas.microsoft.com/office/drawing/2014/main" id="{239AECB1-939D-4D54-A434-ADBDB4CCF3E3}"/>
                  </a:ext>
                </a:extLst>
              </p:cNvPr>
              <p:cNvSpPr/>
              <p:nvPr/>
            </p:nvSpPr>
            <p:spPr bwMode="auto">
              <a:xfrm>
                <a:off x="4296658" y="2901648"/>
                <a:ext cx="61110" cy="32819"/>
              </a:xfrm>
              <a:custGeom>
                <a:avLst/>
                <a:gdLst>
                  <a:gd name="T0" fmla="*/ 183 w 188"/>
                  <a:gd name="T1" fmla="*/ 88 h 102"/>
                  <a:gd name="T2" fmla="*/ 147 w 188"/>
                  <a:gd name="T3" fmla="*/ 95 h 102"/>
                  <a:gd name="T4" fmla="*/ 0 w 188"/>
                  <a:gd name="T5" fmla="*/ 27 h 102"/>
                  <a:gd name="T6" fmla="*/ 43 w 188"/>
                  <a:gd name="T7" fmla="*/ 0 h 102"/>
                  <a:gd name="T8" fmla="*/ 165 w 188"/>
                  <a:gd name="T9" fmla="*/ 56 h 102"/>
                  <a:gd name="T10" fmla="*/ 183 w 188"/>
                  <a:gd name="T11" fmla="*/ 88 h 102"/>
                </a:gdLst>
                <a:ahLst/>
                <a:cxnLst>
                  <a:cxn ang="0">
                    <a:pos x="T0" y="T1"/>
                  </a:cxn>
                  <a:cxn ang="0">
                    <a:pos x="T2" y="T3"/>
                  </a:cxn>
                  <a:cxn ang="0">
                    <a:pos x="T4" y="T5"/>
                  </a:cxn>
                  <a:cxn ang="0">
                    <a:pos x="T6" y="T7"/>
                  </a:cxn>
                  <a:cxn ang="0">
                    <a:pos x="T8" y="T9"/>
                  </a:cxn>
                  <a:cxn ang="0">
                    <a:pos x="T10" y="T11"/>
                  </a:cxn>
                </a:cxnLst>
                <a:rect l="0" t="0" r="r" b="b"/>
                <a:pathLst>
                  <a:path w="188" h="102">
                    <a:moveTo>
                      <a:pt x="183" y="88"/>
                    </a:moveTo>
                    <a:cubicBezTo>
                      <a:pt x="178" y="99"/>
                      <a:pt x="162" y="102"/>
                      <a:pt x="147" y="95"/>
                    </a:cubicBezTo>
                    <a:cubicBezTo>
                      <a:pt x="0" y="27"/>
                      <a:pt x="0" y="27"/>
                      <a:pt x="0" y="27"/>
                    </a:cubicBezTo>
                    <a:cubicBezTo>
                      <a:pt x="16" y="18"/>
                      <a:pt x="30" y="8"/>
                      <a:pt x="43" y="0"/>
                    </a:cubicBezTo>
                    <a:cubicBezTo>
                      <a:pt x="165" y="56"/>
                      <a:pt x="165" y="56"/>
                      <a:pt x="165" y="56"/>
                    </a:cubicBezTo>
                    <a:cubicBezTo>
                      <a:pt x="180" y="63"/>
                      <a:pt x="188" y="77"/>
                      <a:pt x="183"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1" name="işliḓè">
                <a:extLst>
                  <a:ext uri="{FF2B5EF4-FFF2-40B4-BE49-F238E27FC236}">
                    <a16:creationId xmlns:a16="http://schemas.microsoft.com/office/drawing/2014/main" id="{1BD122DC-CDD9-416C-8DCE-CE1F517902E2}"/>
                  </a:ext>
                </a:extLst>
              </p:cNvPr>
              <p:cNvSpPr/>
              <p:nvPr/>
            </p:nvSpPr>
            <p:spPr bwMode="auto">
              <a:xfrm>
                <a:off x="4276288" y="2915228"/>
                <a:ext cx="56583" cy="30555"/>
              </a:xfrm>
              <a:custGeom>
                <a:avLst/>
                <a:gdLst>
                  <a:gd name="T0" fmla="*/ 171 w 176"/>
                  <a:gd name="T1" fmla="*/ 82 h 97"/>
                  <a:gd name="T2" fmla="*/ 135 w 176"/>
                  <a:gd name="T3" fmla="*/ 90 h 97"/>
                  <a:gd name="T4" fmla="*/ 0 w 176"/>
                  <a:gd name="T5" fmla="*/ 27 h 97"/>
                  <a:gd name="T6" fmla="*/ 42 w 176"/>
                  <a:gd name="T7" fmla="*/ 3 h 97"/>
                  <a:gd name="T8" fmla="*/ 46 w 176"/>
                  <a:gd name="T9" fmla="*/ 0 h 97"/>
                  <a:gd name="T10" fmla="*/ 153 w 176"/>
                  <a:gd name="T11" fmla="*/ 50 h 97"/>
                  <a:gd name="T12" fmla="*/ 171 w 176"/>
                  <a:gd name="T13" fmla="*/ 82 h 97"/>
                </a:gdLst>
                <a:ahLst/>
                <a:cxnLst>
                  <a:cxn ang="0">
                    <a:pos x="T0" y="T1"/>
                  </a:cxn>
                  <a:cxn ang="0">
                    <a:pos x="T2" y="T3"/>
                  </a:cxn>
                  <a:cxn ang="0">
                    <a:pos x="T4" y="T5"/>
                  </a:cxn>
                  <a:cxn ang="0">
                    <a:pos x="T6" y="T7"/>
                  </a:cxn>
                  <a:cxn ang="0">
                    <a:pos x="T8" y="T9"/>
                  </a:cxn>
                  <a:cxn ang="0">
                    <a:pos x="T10" y="T11"/>
                  </a:cxn>
                  <a:cxn ang="0">
                    <a:pos x="T12" y="T13"/>
                  </a:cxn>
                </a:cxnLst>
                <a:rect l="0" t="0" r="r" b="b"/>
                <a:pathLst>
                  <a:path w="176" h="97">
                    <a:moveTo>
                      <a:pt x="171" y="82"/>
                    </a:moveTo>
                    <a:cubicBezTo>
                      <a:pt x="166" y="93"/>
                      <a:pt x="150" y="97"/>
                      <a:pt x="135" y="90"/>
                    </a:cubicBezTo>
                    <a:cubicBezTo>
                      <a:pt x="0" y="27"/>
                      <a:pt x="0" y="27"/>
                      <a:pt x="0" y="27"/>
                    </a:cubicBezTo>
                    <a:cubicBezTo>
                      <a:pt x="15" y="19"/>
                      <a:pt x="29" y="11"/>
                      <a:pt x="42" y="3"/>
                    </a:cubicBezTo>
                    <a:cubicBezTo>
                      <a:pt x="43" y="2"/>
                      <a:pt x="45" y="1"/>
                      <a:pt x="46" y="0"/>
                    </a:cubicBezTo>
                    <a:cubicBezTo>
                      <a:pt x="153" y="50"/>
                      <a:pt x="153" y="50"/>
                      <a:pt x="153" y="50"/>
                    </a:cubicBezTo>
                    <a:cubicBezTo>
                      <a:pt x="168" y="57"/>
                      <a:pt x="176" y="72"/>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2" name="ïŝlíďé">
                <a:extLst>
                  <a:ext uri="{FF2B5EF4-FFF2-40B4-BE49-F238E27FC236}">
                    <a16:creationId xmlns:a16="http://schemas.microsoft.com/office/drawing/2014/main" id="{131726A4-DC46-4E21-9B22-E203DB183E5E}"/>
                  </a:ext>
                </a:extLst>
              </p:cNvPr>
              <p:cNvSpPr/>
              <p:nvPr/>
            </p:nvSpPr>
            <p:spPr bwMode="auto">
              <a:xfrm>
                <a:off x="4252524" y="2927676"/>
                <a:ext cx="54320" cy="29423"/>
              </a:xfrm>
              <a:custGeom>
                <a:avLst/>
                <a:gdLst>
                  <a:gd name="T0" fmla="*/ 166 w 171"/>
                  <a:gd name="T1" fmla="*/ 78 h 92"/>
                  <a:gd name="T2" fmla="*/ 130 w 171"/>
                  <a:gd name="T3" fmla="*/ 85 h 92"/>
                  <a:gd name="T4" fmla="*/ 0 w 171"/>
                  <a:gd name="T5" fmla="*/ 25 h 92"/>
                  <a:gd name="T6" fmla="*/ 36 w 171"/>
                  <a:gd name="T7" fmla="*/ 7 h 92"/>
                  <a:gd name="T8" fmla="*/ 49 w 171"/>
                  <a:gd name="T9" fmla="*/ 0 h 92"/>
                  <a:gd name="T10" fmla="*/ 149 w 171"/>
                  <a:gd name="T11" fmla="*/ 46 h 92"/>
                  <a:gd name="T12" fmla="*/ 166 w 171"/>
                  <a:gd name="T13" fmla="*/ 78 h 92"/>
                </a:gdLst>
                <a:ahLst/>
                <a:cxnLst>
                  <a:cxn ang="0">
                    <a:pos x="T0" y="T1"/>
                  </a:cxn>
                  <a:cxn ang="0">
                    <a:pos x="T2" y="T3"/>
                  </a:cxn>
                  <a:cxn ang="0">
                    <a:pos x="T4" y="T5"/>
                  </a:cxn>
                  <a:cxn ang="0">
                    <a:pos x="T6" y="T7"/>
                  </a:cxn>
                  <a:cxn ang="0">
                    <a:pos x="T8" y="T9"/>
                  </a:cxn>
                  <a:cxn ang="0">
                    <a:pos x="T10" y="T11"/>
                  </a:cxn>
                  <a:cxn ang="0">
                    <a:pos x="T12" y="T13"/>
                  </a:cxn>
                </a:cxnLst>
                <a:rect l="0" t="0" r="r" b="b"/>
                <a:pathLst>
                  <a:path w="171" h="92">
                    <a:moveTo>
                      <a:pt x="166" y="78"/>
                    </a:moveTo>
                    <a:cubicBezTo>
                      <a:pt x="161" y="89"/>
                      <a:pt x="145" y="92"/>
                      <a:pt x="130" y="85"/>
                    </a:cubicBezTo>
                    <a:cubicBezTo>
                      <a:pt x="0" y="25"/>
                      <a:pt x="0" y="25"/>
                      <a:pt x="0" y="25"/>
                    </a:cubicBezTo>
                    <a:cubicBezTo>
                      <a:pt x="12" y="19"/>
                      <a:pt x="25" y="13"/>
                      <a:pt x="36" y="7"/>
                    </a:cubicBezTo>
                    <a:cubicBezTo>
                      <a:pt x="41" y="4"/>
                      <a:pt x="45" y="2"/>
                      <a:pt x="49" y="0"/>
                    </a:cubicBezTo>
                    <a:cubicBezTo>
                      <a:pt x="149" y="46"/>
                      <a:pt x="149" y="46"/>
                      <a:pt x="149" y="46"/>
                    </a:cubicBezTo>
                    <a:cubicBezTo>
                      <a:pt x="164" y="53"/>
                      <a:pt x="171" y="67"/>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3" name="ïš1iďê">
                <a:extLst>
                  <a:ext uri="{FF2B5EF4-FFF2-40B4-BE49-F238E27FC236}">
                    <a16:creationId xmlns:a16="http://schemas.microsoft.com/office/drawing/2014/main" id="{75A1B6A9-79B9-4D98-BA43-B81548B3A120}"/>
                  </a:ext>
                </a:extLst>
              </p:cNvPr>
              <p:cNvSpPr/>
              <p:nvPr/>
            </p:nvSpPr>
            <p:spPr bwMode="auto">
              <a:xfrm>
                <a:off x="4305712" y="2215861"/>
                <a:ext cx="866853" cy="668812"/>
              </a:xfrm>
              <a:custGeom>
                <a:avLst/>
                <a:gdLst>
                  <a:gd name="T0" fmla="*/ 204 w 2702"/>
                  <a:gd name="T1" fmla="*/ 482 h 2086"/>
                  <a:gd name="T2" fmla="*/ 511 w 2702"/>
                  <a:gd name="T3" fmla="*/ 26 h 2086"/>
                  <a:gd name="T4" fmla="*/ 1364 w 2702"/>
                  <a:gd name="T5" fmla="*/ 20 h 2086"/>
                  <a:gd name="T6" fmla="*/ 1738 w 2702"/>
                  <a:gd name="T7" fmla="*/ 0 h 2086"/>
                  <a:gd name="T8" fmla="*/ 2702 w 2702"/>
                  <a:gd name="T9" fmla="*/ 347 h 2086"/>
                  <a:gd name="T10" fmla="*/ 2684 w 2702"/>
                  <a:gd name="T11" fmla="*/ 443 h 2086"/>
                  <a:gd name="T12" fmla="*/ 2315 w 2702"/>
                  <a:gd name="T13" fmla="*/ 730 h 2086"/>
                  <a:gd name="T14" fmla="*/ 1555 w 2702"/>
                  <a:gd name="T15" fmla="*/ 730 h 2086"/>
                  <a:gd name="T16" fmla="*/ 784 w 2702"/>
                  <a:gd name="T17" fmla="*/ 724 h 2086"/>
                  <a:gd name="T18" fmla="*/ 784 w 2702"/>
                  <a:gd name="T19" fmla="*/ 855 h 2086"/>
                  <a:gd name="T20" fmla="*/ 654 w 2702"/>
                  <a:gd name="T21" fmla="*/ 2069 h 2086"/>
                  <a:gd name="T22" fmla="*/ 39 w 2702"/>
                  <a:gd name="T23" fmla="*/ 2041 h 2086"/>
                  <a:gd name="T24" fmla="*/ 78 w 2702"/>
                  <a:gd name="T25" fmla="*/ 1433 h 2086"/>
                  <a:gd name="T26" fmla="*/ 204 w 2702"/>
                  <a:gd name="T27" fmla="*/ 482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2" h="2086">
                    <a:moveTo>
                      <a:pt x="204" y="482"/>
                    </a:moveTo>
                    <a:cubicBezTo>
                      <a:pt x="240" y="243"/>
                      <a:pt x="291" y="36"/>
                      <a:pt x="511" y="26"/>
                    </a:cubicBezTo>
                    <a:cubicBezTo>
                      <a:pt x="824" y="12"/>
                      <a:pt x="1015" y="14"/>
                      <a:pt x="1364" y="20"/>
                    </a:cubicBezTo>
                    <a:cubicBezTo>
                      <a:pt x="1399" y="20"/>
                      <a:pt x="1645" y="39"/>
                      <a:pt x="1738" y="0"/>
                    </a:cubicBezTo>
                    <a:cubicBezTo>
                      <a:pt x="2248" y="245"/>
                      <a:pt x="2546" y="324"/>
                      <a:pt x="2702" y="347"/>
                    </a:cubicBezTo>
                    <a:cubicBezTo>
                      <a:pt x="2697" y="380"/>
                      <a:pt x="2691" y="412"/>
                      <a:pt x="2684" y="443"/>
                    </a:cubicBezTo>
                    <a:cubicBezTo>
                      <a:pt x="2654" y="574"/>
                      <a:pt x="2452" y="722"/>
                      <a:pt x="2315" y="730"/>
                    </a:cubicBezTo>
                    <a:cubicBezTo>
                      <a:pt x="2082" y="744"/>
                      <a:pt x="1786" y="730"/>
                      <a:pt x="1555" y="730"/>
                    </a:cubicBezTo>
                    <a:cubicBezTo>
                      <a:pt x="1284" y="731"/>
                      <a:pt x="946" y="730"/>
                      <a:pt x="784" y="724"/>
                    </a:cubicBezTo>
                    <a:cubicBezTo>
                      <a:pt x="784" y="776"/>
                      <a:pt x="784" y="816"/>
                      <a:pt x="784" y="855"/>
                    </a:cubicBezTo>
                    <a:cubicBezTo>
                      <a:pt x="785" y="1220"/>
                      <a:pt x="661" y="2032"/>
                      <a:pt x="654" y="2069"/>
                    </a:cubicBezTo>
                    <a:cubicBezTo>
                      <a:pt x="359" y="2086"/>
                      <a:pt x="284" y="2048"/>
                      <a:pt x="39" y="2041"/>
                    </a:cubicBezTo>
                    <a:cubicBezTo>
                      <a:pt x="0" y="2040"/>
                      <a:pt x="74" y="1462"/>
                      <a:pt x="78" y="1433"/>
                    </a:cubicBezTo>
                    <a:cubicBezTo>
                      <a:pt x="126" y="1110"/>
                      <a:pt x="141" y="816"/>
                      <a:pt x="204" y="482"/>
                    </a:cubicBez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4" name="íš1ïdê">
                <a:extLst>
                  <a:ext uri="{FF2B5EF4-FFF2-40B4-BE49-F238E27FC236}">
                    <a16:creationId xmlns:a16="http://schemas.microsoft.com/office/drawing/2014/main" id="{7ED0A566-69FD-4BB6-9696-65CCE86BDE1F}"/>
                  </a:ext>
                </a:extLst>
              </p:cNvPr>
              <p:cNvSpPr/>
              <p:nvPr/>
            </p:nvSpPr>
            <p:spPr bwMode="auto">
              <a:xfrm>
                <a:off x="4744796" y="1476886"/>
                <a:ext cx="441348" cy="851009"/>
              </a:xfrm>
              <a:custGeom>
                <a:avLst/>
                <a:gdLst>
                  <a:gd name="T0" fmla="*/ 319 w 1377"/>
                  <a:gd name="T1" fmla="*/ 427 h 2657"/>
                  <a:gd name="T2" fmla="*/ 500 w 1377"/>
                  <a:gd name="T3" fmla="*/ 245 h 2657"/>
                  <a:gd name="T4" fmla="*/ 782 w 1377"/>
                  <a:gd name="T5" fmla="*/ 0 h 2657"/>
                  <a:gd name="T6" fmla="*/ 917 w 1377"/>
                  <a:gd name="T7" fmla="*/ 265 h 2657"/>
                  <a:gd name="T8" fmla="*/ 1156 w 1377"/>
                  <a:gd name="T9" fmla="*/ 873 h 2657"/>
                  <a:gd name="T10" fmla="*/ 1369 w 1377"/>
                  <a:gd name="T11" fmla="*/ 2155 h 2657"/>
                  <a:gd name="T12" fmla="*/ 1357 w 1377"/>
                  <a:gd name="T13" fmla="*/ 2455 h 2657"/>
                  <a:gd name="T14" fmla="*/ 1335 w 1377"/>
                  <a:gd name="T15" fmla="*/ 2657 h 2657"/>
                  <a:gd name="T16" fmla="*/ 371 w 1377"/>
                  <a:gd name="T17" fmla="*/ 2310 h 2657"/>
                  <a:gd name="T18" fmla="*/ 392 w 1377"/>
                  <a:gd name="T19" fmla="*/ 2297 h 2657"/>
                  <a:gd name="T20" fmla="*/ 285 w 1377"/>
                  <a:gd name="T21" fmla="*/ 1227 h 2657"/>
                  <a:gd name="T22" fmla="*/ 167 w 1377"/>
                  <a:gd name="T23" fmla="*/ 1365 h 2657"/>
                  <a:gd name="T24" fmla="*/ 0 w 1377"/>
                  <a:gd name="T25" fmla="*/ 1130 h 2657"/>
                  <a:gd name="T26" fmla="*/ 319 w 1377"/>
                  <a:gd name="T27" fmla="*/ 42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7" h="2657">
                    <a:moveTo>
                      <a:pt x="319" y="427"/>
                    </a:moveTo>
                    <a:cubicBezTo>
                      <a:pt x="343" y="399"/>
                      <a:pt x="343" y="399"/>
                      <a:pt x="500" y="245"/>
                    </a:cubicBezTo>
                    <a:cubicBezTo>
                      <a:pt x="619" y="142"/>
                      <a:pt x="693" y="75"/>
                      <a:pt x="782" y="0"/>
                    </a:cubicBezTo>
                    <a:cubicBezTo>
                      <a:pt x="865" y="150"/>
                      <a:pt x="842" y="116"/>
                      <a:pt x="917" y="265"/>
                    </a:cubicBezTo>
                    <a:cubicBezTo>
                      <a:pt x="1058" y="579"/>
                      <a:pt x="1084" y="624"/>
                      <a:pt x="1156" y="873"/>
                    </a:cubicBezTo>
                    <a:cubicBezTo>
                      <a:pt x="1279" y="1296"/>
                      <a:pt x="1377" y="1715"/>
                      <a:pt x="1369" y="2155"/>
                    </a:cubicBezTo>
                    <a:cubicBezTo>
                      <a:pt x="1367" y="2250"/>
                      <a:pt x="1364" y="2352"/>
                      <a:pt x="1357" y="2455"/>
                    </a:cubicBezTo>
                    <a:cubicBezTo>
                      <a:pt x="1353" y="2523"/>
                      <a:pt x="1346" y="2592"/>
                      <a:pt x="1335" y="2657"/>
                    </a:cubicBezTo>
                    <a:cubicBezTo>
                      <a:pt x="1179" y="2634"/>
                      <a:pt x="881" y="2555"/>
                      <a:pt x="371" y="2310"/>
                    </a:cubicBezTo>
                    <a:cubicBezTo>
                      <a:pt x="379" y="2306"/>
                      <a:pt x="386" y="2302"/>
                      <a:pt x="392" y="2297"/>
                    </a:cubicBezTo>
                    <a:cubicBezTo>
                      <a:pt x="285" y="1227"/>
                      <a:pt x="285" y="1227"/>
                      <a:pt x="285" y="1227"/>
                    </a:cubicBezTo>
                    <a:cubicBezTo>
                      <a:pt x="253" y="1267"/>
                      <a:pt x="211" y="1315"/>
                      <a:pt x="167" y="1365"/>
                    </a:cubicBezTo>
                    <a:cubicBezTo>
                      <a:pt x="0" y="1130"/>
                      <a:pt x="0" y="1130"/>
                      <a:pt x="0" y="1130"/>
                    </a:cubicBezTo>
                    <a:cubicBezTo>
                      <a:pt x="154" y="927"/>
                      <a:pt x="136" y="649"/>
                      <a:pt x="319" y="427"/>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5" name="ïšľïďé">
                <a:extLst>
                  <a:ext uri="{FF2B5EF4-FFF2-40B4-BE49-F238E27FC236}">
                    <a16:creationId xmlns:a16="http://schemas.microsoft.com/office/drawing/2014/main" id="{993268CD-8F81-41EC-891F-0450D4803A6F}"/>
                  </a:ext>
                </a:extLst>
              </p:cNvPr>
              <p:cNvSpPr/>
              <p:nvPr/>
            </p:nvSpPr>
            <p:spPr bwMode="auto">
              <a:xfrm>
                <a:off x="4468671" y="1999714"/>
                <a:ext cx="89402" cy="90533"/>
              </a:xfrm>
              <a:custGeom>
                <a:avLst/>
                <a:gdLst>
                  <a:gd name="T0" fmla="*/ 79 w 79"/>
                  <a:gd name="T1" fmla="*/ 47 h 80"/>
                  <a:gd name="T2" fmla="*/ 46 w 79"/>
                  <a:gd name="T3" fmla="*/ 80 h 80"/>
                  <a:gd name="T4" fmla="*/ 0 w 79"/>
                  <a:gd name="T5" fmla="*/ 36 h 80"/>
                  <a:gd name="T6" fmla="*/ 34 w 79"/>
                  <a:gd name="T7" fmla="*/ 0 h 80"/>
                  <a:gd name="T8" fmla="*/ 79 w 79"/>
                  <a:gd name="T9" fmla="*/ 47 h 80"/>
                </a:gdLst>
                <a:ahLst/>
                <a:cxnLst>
                  <a:cxn ang="0">
                    <a:pos x="T0" y="T1"/>
                  </a:cxn>
                  <a:cxn ang="0">
                    <a:pos x="T2" y="T3"/>
                  </a:cxn>
                  <a:cxn ang="0">
                    <a:pos x="T4" y="T5"/>
                  </a:cxn>
                  <a:cxn ang="0">
                    <a:pos x="T6" y="T7"/>
                  </a:cxn>
                  <a:cxn ang="0">
                    <a:pos x="T8" y="T9"/>
                  </a:cxn>
                </a:cxnLst>
                <a:rect l="0" t="0" r="r" b="b"/>
                <a:pathLst>
                  <a:path w="79" h="80">
                    <a:moveTo>
                      <a:pt x="79" y="47"/>
                    </a:moveTo>
                    <a:lnTo>
                      <a:pt x="46" y="80"/>
                    </a:lnTo>
                    <a:lnTo>
                      <a:pt x="0" y="36"/>
                    </a:lnTo>
                    <a:lnTo>
                      <a:pt x="34" y="0"/>
                    </a:lnTo>
                    <a:lnTo>
                      <a:pt x="79" y="47"/>
                    </a:ln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6" name="iŝḻîďe">
                <a:extLst>
                  <a:ext uri="{FF2B5EF4-FFF2-40B4-BE49-F238E27FC236}">
                    <a16:creationId xmlns:a16="http://schemas.microsoft.com/office/drawing/2014/main" id="{BAD9FDEC-517A-417B-943D-67C4E5506D8F}"/>
                  </a:ext>
                </a:extLst>
              </p:cNvPr>
              <p:cNvSpPr/>
              <p:nvPr/>
            </p:nvSpPr>
            <p:spPr bwMode="auto">
              <a:xfrm>
                <a:off x="4345320" y="2032532"/>
                <a:ext cx="175408" cy="170881"/>
              </a:xfrm>
              <a:custGeom>
                <a:avLst/>
                <a:gdLst>
                  <a:gd name="T0" fmla="*/ 408 w 548"/>
                  <a:gd name="T1" fmla="*/ 0 h 533"/>
                  <a:gd name="T2" fmla="*/ 548 w 548"/>
                  <a:gd name="T3" fmla="*/ 176 h 533"/>
                  <a:gd name="T4" fmla="*/ 486 w 548"/>
                  <a:gd name="T5" fmla="*/ 381 h 533"/>
                  <a:gd name="T6" fmla="*/ 321 w 548"/>
                  <a:gd name="T7" fmla="*/ 515 h 533"/>
                  <a:gd name="T8" fmla="*/ 238 w 548"/>
                  <a:gd name="T9" fmla="*/ 482 h 533"/>
                  <a:gd name="T10" fmla="*/ 158 w 548"/>
                  <a:gd name="T11" fmla="*/ 391 h 533"/>
                  <a:gd name="T12" fmla="*/ 93 w 548"/>
                  <a:gd name="T13" fmla="*/ 274 h 533"/>
                  <a:gd name="T14" fmla="*/ 84 w 548"/>
                  <a:gd name="T15" fmla="*/ 174 h 533"/>
                  <a:gd name="T16" fmla="*/ 133 w 548"/>
                  <a:gd name="T17" fmla="*/ 94 h 533"/>
                  <a:gd name="T18" fmla="*/ 260 w 548"/>
                  <a:gd name="T19" fmla="*/ 31 h 533"/>
                  <a:gd name="T20" fmla="*/ 408 w 548"/>
                  <a:gd name="T2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 h="533">
                    <a:moveTo>
                      <a:pt x="408" y="0"/>
                    </a:moveTo>
                    <a:cubicBezTo>
                      <a:pt x="548" y="176"/>
                      <a:pt x="548" y="176"/>
                      <a:pt x="548" y="176"/>
                    </a:cubicBezTo>
                    <a:cubicBezTo>
                      <a:pt x="548" y="176"/>
                      <a:pt x="522" y="342"/>
                      <a:pt x="486" y="381"/>
                    </a:cubicBezTo>
                    <a:cubicBezTo>
                      <a:pt x="486" y="381"/>
                      <a:pt x="425" y="504"/>
                      <a:pt x="321" y="515"/>
                    </a:cubicBezTo>
                    <a:cubicBezTo>
                      <a:pt x="321" y="515"/>
                      <a:pt x="226" y="533"/>
                      <a:pt x="238" y="482"/>
                    </a:cubicBezTo>
                    <a:cubicBezTo>
                      <a:pt x="238" y="482"/>
                      <a:pt x="115" y="473"/>
                      <a:pt x="158" y="391"/>
                    </a:cubicBezTo>
                    <a:cubicBezTo>
                      <a:pt x="158" y="391"/>
                      <a:pt x="25" y="380"/>
                      <a:pt x="93" y="274"/>
                    </a:cubicBezTo>
                    <a:cubicBezTo>
                      <a:pt x="93" y="274"/>
                      <a:pt x="0" y="246"/>
                      <a:pt x="84" y="174"/>
                    </a:cubicBezTo>
                    <a:cubicBezTo>
                      <a:pt x="84" y="174"/>
                      <a:pt x="104" y="157"/>
                      <a:pt x="133" y="94"/>
                    </a:cubicBezTo>
                    <a:cubicBezTo>
                      <a:pt x="133" y="94"/>
                      <a:pt x="169" y="22"/>
                      <a:pt x="260" y="31"/>
                    </a:cubicBezTo>
                    <a:cubicBezTo>
                      <a:pt x="260" y="31"/>
                      <a:pt x="323" y="54"/>
                      <a:pt x="408" y="0"/>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7" name="ïšļïdé">
                <a:extLst>
                  <a:ext uri="{FF2B5EF4-FFF2-40B4-BE49-F238E27FC236}">
                    <a16:creationId xmlns:a16="http://schemas.microsoft.com/office/drawing/2014/main" id="{3B76231F-9D51-4363-9608-EB11380A75AA}"/>
                  </a:ext>
                </a:extLst>
              </p:cNvPr>
              <p:cNvSpPr/>
              <p:nvPr/>
            </p:nvSpPr>
            <p:spPr bwMode="auto">
              <a:xfrm>
                <a:off x="4470934" y="1724720"/>
                <a:ext cx="411925" cy="410793"/>
              </a:xfrm>
              <a:custGeom>
                <a:avLst/>
                <a:gdLst>
                  <a:gd name="T0" fmla="*/ 0 w 1284"/>
                  <a:gd name="T1" fmla="*/ 935 h 1282"/>
                  <a:gd name="T2" fmla="*/ 741 w 1284"/>
                  <a:gd name="T3" fmla="*/ 390 h 1282"/>
                  <a:gd name="T4" fmla="*/ 966 w 1284"/>
                  <a:gd name="T5" fmla="*/ 158 h 1282"/>
                  <a:gd name="T6" fmla="*/ 1040 w 1284"/>
                  <a:gd name="T7" fmla="*/ 9 h 1282"/>
                  <a:gd name="T8" fmla="*/ 1284 w 1284"/>
                  <a:gd name="T9" fmla="*/ 142 h 1282"/>
                  <a:gd name="T10" fmla="*/ 1251 w 1284"/>
                  <a:gd name="T11" fmla="*/ 454 h 1282"/>
                  <a:gd name="T12" fmla="*/ 1089 w 1284"/>
                  <a:gd name="T13" fmla="*/ 709 h 1282"/>
                  <a:gd name="T14" fmla="*/ 235 w 1284"/>
                  <a:gd name="T15" fmla="*/ 1282 h 1282"/>
                  <a:gd name="T16" fmla="*/ 0 w 1284"/>
                  <a:gd name="T17" fmla="*/ 93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4" h="1282">
                    <a:moveTo>
                      <a:pt x="0" y="935"/>
                    </a:moveTo>
                    <a:cubicBezTo>
                      <a:pt x="741" y="390"/>
                      <a:pt x="741" y="390"/>
                      <a:pt x="741" y="390"/>
                    </a:cubicBezTo>
                    <a:cubicBezTo>
                      <a:pt x="741" y="390"/>
                      <a:pt x="917" y="242"/>
                      <a:pt x="966" y="158"/>
                    </a:cubicBezTo>
                    <a:cubicBezTo>
                      <a:pt x="1059" y="0"/>
                      <a:pt x="1038" y="51"/>
                      <a:pt x="1040" y="9"/>
                    </a:cubicBezTo>
                    <a:cubicBezTo>
                      <a:pt x="1284" y="142"/>
                      <a:pt x="1284" y="142"/>
                      <a:pt x="1284" y="142"/>
                    </a:cubicBezTo>
                    <a:cubicBezTo>
                      <a:pt x="1271" y="251"/>
                      <a:pt x="1255" y="369"/>
                      <a:pt x="1251" y="454"/>
                    </a:cubicBezTo>
                    <a:cubicBezTo>
                      <a:pt x="1244" y="613"/>
                      <a:pt x="1089" y="709"/>
                      <a:pt x="1089" y="709"/>
                    </a:cubicBezTo>
                    <a:cubicBezTo>
                      <a:pt x="235" y="1282"/>
                      <a:pt x="235" y="1282"/>
                      <a:pt x="235" y="1282"/>
                    </a:cubicBezTo>
                    <a:lnTo>
                      <a:pt x="0" y="935"/>
                    </a:ln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8" name="ïṡľíḑé">
                <a:extLst>
                  <a:ext uri="{FF2B5EF4-FFF2-40B4-BE49-F238E27FC236}">
                    <a16:creationId xmlns:a16="http://schemas.microsoft.com/office/drawing/2014/main" id="{9C0401DE-BFA0-487C-B3D9-A0FFB9C7B992}"/>
                  </a:ext>
                </a:extLst>
              </p:cNvPr>
              <p:cNvSpPr/>
              <p:nvPr/>
            </p:nvSpPr>
            <p:spPr bwMode="auto">
              <a:xfrm>
                <a:off x="4448301" y="1992924"/>
                <a:ext cx="133536" cy="155038"/>
              </a:xfrm>
              <a:custGeom>
                <a:avLst/>
                <a:gdLst>
                  <a:gd name="T0" fmla="*/ 169 w 415"/>
                  <a:gd name="T1" fmla="*/ 27 h 485"/>
                  <a:gd name="T2" fmla="*/ 399 w 415"/>
                  <a:gd name="T3" fmla="*/ 348 h 485"/>
                  <a:gd name="T4" fmla="*/ 388 w 415"/>
                  <a:gd name="T5" fmla="*/ 417 h 485"/>
                  <a:gd name="T6" fmla="*/ 315 w 415"/>
                  <a:gd name="T7" fmla="*/ 469 h 485"/>
                  <a:gd name="T8" fmla="*/ 246 w 415"/>
                  <a:gd name="T9" fmla="*/ 458 h 485"/>
                  <a:gd name="T10" fmla="*/ 16 w 415"/>
                  <a:gd name="T11" fmla="*/ 137 h 485"/>
                  <a:gd name="T12" fmla="*/ 28 w 415"/>
                  <a:gd name="T13" fmla="*/ 68 h 485"/>
                  <a:gd name="T14" fmla="*/ 100 w 415"/>
                  <a:gd name="T15" fmla="*/ 16 h 485"/>
                  <a:gd name="T16" fmla="*/ 169 w 415"/>
                  <a:gd name="T17" fmla="*/ 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5">
                    <a:moveTo>
                      <a:pt x="169" y="27"/>
                    </a:moveTo>
                    <a:cubicBezTo>
                      <a:pt x="399" y="348"/>
                      <a:pt x="399" y="348"/>
                      <a:pt x="399" y="348"/>
                    </a:cubicBezTo>
                    <a:cubicBezTo>
                      <a:pt x="415" y="370"/>
                      <a:pt x="410" y="401"/>
                      <a:pt x="388" y="417"/>
                    </a:cubicBezTo>
                    <a:cubicBezTo>
                      <a:pt x="315" y="469"/>
                      <a:pt x="315" y="469"/>
                      <a:pt x="315" y="469"/>
                    </a:cubicBezTo>
                    <a:cubicBezTo>
                      <a:pt x="293" y="485"/>
                      <a:pt x="262" y="480"/>
                      <a:pt x="246" y="458"/>
                    </a:cubicBezTo>
                    <a:cubicBezTo>
                      <a:pt x="16" y="137"/>
                      <a:pt x="16" y="137"/>
                      <a:pt x="16" y="137"/>
                    </a:cubicBezTo>
                    <a:cubicBezTo>
                      <a:pt x="0" y="115"/>
                      <a:pt x="5" y="84"/>
                      <a:pt x="28" y="68"/>
                    </a:cubicBezTo>
                    <a:cubicBezTo>
                      <a:pt x="100" y="16"/>
                      <a:pt x="100" y="16"/>
                      <a:pt x="100" y="16"/>
                    </a:cubicBezTo>
                    <a:cubicBezTo>
                      <a:pt x="122" y="0"/>
                      <a:pt x="153" y="5"/>
                      <a:pt x="16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9" name="îSḷîḓè">
                <a:extLst>
                  <a:ext uri="{FF2B5EF4-FFF2-40B4-BE49-F238E27FC236}">
                    <a16:creationId xmlns:a16="http://schemas.microsoft.com/office/drawing/2014/main" id="{0E181D3F-8BE8-496E-894B-B47CB962032F}"/>
                  </a:ext>
                </a:extLst>
              </p:cNvPr>
              <p:cNvSpPr/>
              <p:nvPr/>
            </p:nvSpPr>
            <p:spPr bwMode="auto">
              <a:xfrm>
                <a:off x="4615787" y="2516883"/>
                <a:ext cx="2906106" cy="332708"/>
              </a:xfrm>
              <a:prstGeom prst="rect">
                <a:avLst/>
              </a:prstGeom>
              <a:solidFill>
                <a:srgbClr val="164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80" name="íṩḷíḋê">
                <a:extLst>
                  <a:ext uri="{FF2B5EF4-FFF2-40B4-BE49-F238E27FC236}">
                    <a16:creationId xmlns:a16="http://schemas.microsoft.com/office/drawing/2014/main" id="{EF09FFD5-A14C-4993-85BD-C0BFA009ED11}"/>
                  </a:ext>
                </a:extLst>
              </p:cNvPr>
              <p:cNvSpPr/>
              <p:nvPr/>
            </p:nvSpPr>
            <p:spPr bwMode="auto">
              <a:xfrm>
                <a:off x="6790840" y="2264522"/>
                <a:ext cx="968702" cy="759345"/>
              </a:xfrm>
              <a:custGeom>
                <a:avLst/>
                <a:gdLst>
                  <a:gd name="T0" fmla="*/ 2976 w 3020"/>
                  <a:gd name="T1" fmla="*/ 666 h 2372"/>
                  <a:gd name="T2" fmla="*/ 2950 w 3020"/>
                  <a:gd name="T3" fmla="*/ 594 h 2372"/>
                  <a:gd name="T4" fmla="*/ 2951 w 3020"/>
                  <a:gd name="T5" fmla="*/ 591 h 2372"/>
                  <a:gd name="T6" fmla="*/ 2944 w 3020"/>
                  <a:gd name="T7" fmla="*/ 586 h 2372"/>
                  <a:gd name="T8" fmla="*/ 2764 w 3020"/>
                  <a:gd name="T9" fmla="*/ 423 h 2372"/>
                  <a:gd name="T10" fmla="*/ 2553 w 3020"/>
                  <a:gd name="T11" fmla="*/ 289 h 2372"/>
                  <a:gd name="T12" fmla="*/ 2084 w 3020"/>
                  <a:gd name="T13" fmla="*/ 0 h 2372"/>
                  <a:gd name="T14" fmla="*/ 892 w 3020"/>
                  <a:gd name="T15" fmla="*/ 0 h 2372"/>
                  <a:gd name="T16" fmla="*/ 467 w 3020"/>
                  <a:gd name="T17" fmla="*/ 289 h 2372"/>
                  <a:gd name="T18" fmla="*/ 256 w 3020"/>
                  <a:gd name="T19" fmla="*/ 423 h 2372"/>
                  <a:gd name="T20" fmla="*/ 76 w 3020"/>
                  <a:gd name="T21" fmla="*/ 586 h 2372"/>
                  <a:gd name="T22" fmla="*/ 69 w 3020"/>
                  <a:gd name="T23" fmla="*/ 591 h 2372"/>
                  <a:gd name="T24" fmla="*/ 70 w 3020"/>
                  <a:gd name="T25" fmla="*/ 594 h 2372"/>
                  <a:gd name="T26" fmla="*/ 45 w 3020"/>
                  <a:gd name="T27" fmla="*/ 666 h 2372"/>
                  <a:gd name="T28" fmla="*/ 194 w 3020"/>
                  <a:gd name="T29" fmla="*/ 1152 h 2372"/>
                  <a:gd name="T30" fmla="*/ 707 w 3020"/>
                  <a:gd name="T31" fmla="*/ 2324 h 2372"/>
                  <a:gd name="T32" fmla="*/ 1041 w 3020"/>
                  <a:gd name="T33" fmla="*/ 2254 h 2372"/>
                  <a:gd name="T34" fmla="*/ 958 w 3020"/>
                  <a:gd name="T35" fmla="*/ 1762 h 2372"/>
                  <a:gd name="T36" fmla="*/ 594 w 3020"/>
                  <a:gd name="T37" fmla="*/ 969 h 2372"/>
                  <a:gd name="T38" fmla="*/ 619 w 3020"/>
                  <a:gd name="T39" fmla="*/ 890 h 2372"/>
                  <a:gd name="T40" fmla="*/ 806 w 3020"/>
                  <a:gd name="T41" fmla="*/ 818 h 2372"/>
                  <a:gd name="T42" fmla="*/ 1311 w 3020"/>
                  <a:gd name="T43" fmla="*/ 574 h 2372"/>
                  <a:gd name="T44" fmla="*/ 1712 w 3020"/>
                  <a:gd name="T45" fmla="*/ 575 h 2372"/>
                  <a:gd name="T46" fmla="*/ 1717 w 3020"/>
                  <a:gd name="T47" fmla="*/ 578 h 2372"/>
                  <a:gd name="T48" fmla="*/ 2215 w 3020"/>
                  <a:gd name="T49" fmla="*/ 818 h 2372"/>
                  <a:gd name="T50" fmla="*/ 2410 w 3020"/>
                  <a:gd name="T51" fmla="*/ 894 h 2372"/>
                  <a:gd name="T52" fmla="*/ 2432 w 3020"/>
                  <a:gd name="T53" fmla="*/ 962 h 2372"/>
                  <a:gd name="T54" fmla="*/ 2088 w 3020"/>
                  <a:gd name="T55" fmla="*/ 1755 h 2372"/>
                  <a:gd name="T56" fmla="*/ 1994 w 3020"/>
                  <a:gd name="T57" fmla="*/ 2248 h 2372"/>
                  <a:gd name="T58" fmla="*/ 2313 w 3020"/>
                  <a:gd name="T59" fmla="*/ 2324 h 2372"/>
                  <a:gd name="T60" fmla="*/ 2826 w 3020"/>
                  <a:gd name="T61" fmla="*/ 1152 h 2372"/>
                  <a:gd name="T62" fmla="*/ 2976 w 3020"/>
                  <a:gd name="T63" fmla="*/ 666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0" h="2372">
                    <a:moveTo>
                      <a:pt x="2976" y="666"/>
                    </a:moveTo>
                    <a:cubicBezTo>
                      <a:pt x="2976" y="666"/>
                      <a:pt x="2975" y="636"/>
                      <a:pt x="2950" y="594"/>
                    </a:cubicBezTo>
                    <a:cubicBezTo>
                      <a:pt x="2951" y="591"/>
                      <a:pt x="2951" y="591"/>
                      <a:pt x="2951" y="591"/>
                    </a:cubicBezTo>
                    <a:cubicBezTo>
                      <a:pt x="2951" y="591"/>
                      <a:pt x="2949" y="589"/>
                      <a:pt x="2944" y="586"/>
                    </a:cubicBezTo>
                    <a:cubicBezTo>
                      <a:pt x="2916" y="543"/>
                      <a:pt x="2860" y="485"/>
                      <a:pt x="2764" y="423"/>
                    </a:cubicBezTo>
                    <a:cubicBezTo>
                      <a:pt x="2673" y="354"/>
                      <a:pt x="2576" y="305"/>
                      <a:pt x="2553" y="289"/>
                    </a:cubicBezTo>
                    <a:cubicBezTo>
                      <a:pt x="2411" y="187"/>
                      <a:pt x="2084" y="0"/>
                      <a:pt x="2084" y="0"/>
                    </a:cubicBezTo>
                    <a:cubicBezTo>
                      <a:pt x="892" y="0"/>
                      <a:pt x="892" y="0"/>
                      <a:pt x="892" y="0"/>
                    </a:cubicBezTo>
                    <a:cubicBezTo>
                      <a:pt x="892" y="0"/>
                      <a:pt x="610" y="187"/>
                      <a:pt x="467" y="289"/>
                    </a:cubicBezTo>
                    <a:cubicBezTo>
                      <a:pt x="445" y="305"/>
                      <a:pt x="347" y="354"/>
                      <a:pt x="256" y="423"/>
                    </a:cubicBezTo>
                    <a:cubicBezTo>
                      <a:pt x="160" y="485"/>
                      <a:pt x="104" y="543"/>
                      <a:pt x="76" y="586"/>
                    </a:cubicBezTo>
                    <a:cubicBezTo>
                      <a:pt x="71" y="589"/>
                      <a:pt x="69" y="591"/>
                      <a:pt x="69" y="591"/>
                    </a:cubicBezTo>
                    <a:cubicBezTo>
                      <a:pt x="70" y="594"/>
                      <a:pt x="70" y="594"/>
                      <a:pt x="70" y="594"/>
                    </a:cubicBezTo>
                    <a:cubicBezTo>
                      <a:pt x="45" y="636"/>
                      <a:pt x="45" y="666"/>
                      <a:pt x="45" y="666"/>
                    </a:cubicBezTo>
                    <a:cubicBezTo>
                      <a:pt x="0" y="784"/>
                      <a:pt x="194" y="1152"/>
                      <a:pt x="194" y="1152"/>
                    </a:cubicBezTo>
                    <a:cubicBezTo>
                      <a:pt x="707" y="2324"/>
                      <a:pt x="707" y="2324"/>
                      <a:pt x="707" y="2324"/>
                    </a:cubicBezTo>
                    <a:cubicBezTo>
                      <a:pt x="1018" y="2372"/>
                      <a:pt x="1041" y="2254"/>
                      <a:pt x="1041" y="2254"/>
                    </a:cubicBezTo>
                    <a:cubicBezTo>
                      <a:pt x="1033" y="2187"/>
                      <a:pt x="958" y="1762"/>
                      <a:pt x="958" y="1762"/>
                    </a:cubicBezTo>
                    <a:cubicBezTo>
                      <a:pt x="852" y="1323"/>
                      <a:pt x="679" y="1089"/>
                      <a:pt x="594" y="969"/>
                    </a:cubicBezTo>
                    <a:cubicBezTo>
                      <a:pt x="575" y="941"/>
                      <a:pt x="587" y="902"/>
                      <a:pt x="619" y="890"/>
                    </a:cubicBezTo>
                    <a:cubicBezTo>
                      <a:pt x="679" y="867"/>
                      <a:pt x="743" y="843"/>
                      <a:pt x="806" y="818"/>
                    </a:cubicBezTo>
                    <a:cubicBezTo>
                      <a:pt x="1023" y="730"/>
                      <a:pt x="1187" y="648"/>
                      <a:pt x="1311" y="574"/>
                    </a:cubicBezTo>
                    <a:cubicBezTo>
                      <a:pt x="1712" y="575"/>
                      <a:pt x="1712" y="575"/>
                      <a:pt x="1712" y="575"/>
                    </a:cubicBezTo>
                    <a:cubicBezTo>
                      <a:pt x="1711" y="577"/>
                      <a:pt x="1713" y="578"/>
                      <a:pt x="1717" y="578"/>
                    </a:cubicBezTo>
                    <a:cubicBezTo>
                      <a:pt x="1839" y="651"/>
                      <a:pt x="2001" y="731"/>
                      <a:pt x="2215" y="818"/>
                    </a:cubicBezTo>
                    <a:cubicBezTo>
                      <a:pt x="2280" y="844"/>
                      <a:pt x="2347" y="870"/>
                      <a:pt x="2410" y="894"/>
                    </a:cubicBezTo>
                    <a:cubicBezTo>
                      <a:pt x="2438" y="904"/>
                      <a:pt x="2448" y="937"/>
                      <a:pt x="2432" y="962"/>
                    </a:cubicBezTo>
                    <a:cubicBezTo>
                      <a:pt x="2355" y="1078"/>
                      <a:pt x="2196" y="1306"/>
                      <a:pt x="2088" y="1755"/>
                    </a:cubicBezTo>
                    <a:cubicBezTo>
                      <a:pt x="2088" y="1755"/>
                      <a:pt x="2002" y="2181"/>
                      <a:pt x="1994" y="2248"/>
                    </a:cubicBezTo>
                    <a:cubicBezTo>
                      <a:pt x="1994" y="2248"/>
                      <a:pt x="2002" y="2372"/>
                      <a:pt x="2313" y="2324"/>
                    </a:cubicBezTo>
                    <a:cubicBezTo>
                      <a:pt x="2826" y="1152"/>
                      <a:pt x="2826" y="1152"/>
                      <a:pt x="2826" y="1152"/>
                    </a:cubicBezTo>
                    <a:cubicBezTo>
                      <a:pt x="2826" y="1152"/>
                      <a:pt x="3020" y="784"/>
                      <a:pt x="2976" y="666"/>
                    </a:cubicBezTo>
                    <a:close/>
                  </a:path>
                </a:pathLst>
              </a:custGeom>
              <a:solidFill>
                <a:srgbClr val="C59A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1" name="iSḷîḋe">
                <a:extLst>
                  <a:ext uri="{FF2B5EF4-FFF2-40B4-BE49-F238E27FC236}">
                    <a16:creationId xmlns:a16="http://schemas.microsoft.com/office/drawing/2014/main" id="{DEB291BC-AB3E-438E-9FA5-99141FAD4FF2}"/>
                  </a:ext>
                </a:extLst>
              </p:cNvPr>
              <p:cNvSpPr/>
              <p:nvPr/>
            </p:nvSpPr>
            <p:spPr bwMode="auto">
              <a:xfrm>
                <a:off x="7083941" y="1651162"/>
                <a:ext cx="364395" cy="101850"/>
              </a:xfrm>
              <a:custGeom>
                <a:avLst/>
                <a:gdLst>
                  <a:gd name="T0" fmla="*/ 1137 w 1137"/>
                  <a:gd name="T1" fmla="*/ 251 h 320"/>
                  <a:gd name="T2" fmla="*/ 897 w 1137"/>
                  <a:gd name="T3" fmla="*/ 163 h 320"/>
                  <a:gd name="T4" fmla="*/ 755 w 1137"/>
                  <a:gd name="T5" fmla="*/ 0 h 320"/>
                  <a:gd name="T6" fmla="*/ 570 w 1137"/>
                  <a:gd name="T7" fmla="*/ 0 h 320"/>
                  <a:gd name="T8" fmla="*/ 567 w 1137"/>
                  <a:gd name="T9" fmla="*/ 0 h 320"/>
                  <a:gd name="T10" fmla="*/ 382 w 1137"/>
                  <a:gd name="T11" fmla="*/ 0 h 320"/>
                  <a:gd name="T12" fmla="*/ 241 w 1137"/>
                  <a:gd name="T13" fmla="*/ 163 h 320"/>
                  <a:gd name="T14" fmla="*/ 0 w 1137"/>
                  <a:gd name="T15" fmla="*/ 251 h 320"/>
                  <a:gd name="T16" fmla="*/ 569 w 1137"/>
                  <a:gd name="T17" fmla="*/ 320 h 320"/>
                  <a:gd name="T18" fmla="*/ 1137 w 1137"/>
                  <a:gd name="T19" fmla="*/ 2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320">
                    <a:moveTo>
                      <a:pt x="1137" y="251"/>
                    </a:moveTo>
                    <a:cubicBezTo>
                      <a:pt x="897" y="163"/>
                      <a:pt x="897" y="163"/>
                      <a:pt x="897" y="163"/>
                    </a:cubicBezTo>
                    <a:cubicBezTo>
                      <a:pt x="717" y="103"/>
                      <a:pt x="755" y="0"/>
                      <a:pt x="755" y="0"/>
                    </a:cubicBezTo>
                    <a:cubicBezTo>
                      <a:pt x="570" y="0"/>
                      <a:pt x="570" y="0"/>
                      <a:pt x="570" y="0"/>
                    </a:cubicBezTo>
                    <a:cubicBezTo>
                      <a:pt x="567" y="0"/>
                      <a:pt x="567" y="0"/>
                      <a:pt x="567" y="0"/>
                    </a:cubicBezTo>
                    <a:cubicBezTo>
                      <a:pt x="382" y="0"/>
                      <a:pt x="382" y="0"/>
                      <a:pt x="382" y="0"/>
                    </a:cubicBezTo>
                    <a:cubicBezTo>
                      <a:pt x="382" y="0"/>
                      <a:pt x="421" y="103"/>
                      <a:pt x="241" y="163"/>
                    </a:cubicBezTo>
                    <a:cubicBezTo>
                      <a:pt x="0" y="251"/>
                      <a:pt x="0" y="251"/>
                      <a:pt x="0" y="251"/>
                    </a:cubicBezTo>
                    <a:cubicBezTo>
                      <a:pt x="569" y="320"/>
                      <a:pt x="569" y="320"/>
                      <a:pt x="569" y="320"/>
                    </a:cubicBezTo>
                    <a:lnTo>
                      <a:pt x="1137" y="251"/>
                    </a:lnTo>
                    <a:close/>
                  </a:path>
                </a:pathLst>
              </a:custGeom>
              <a:solidFill>
                <a:srgbClr val="DD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2" name="î$1iḍe">
                <a:extLst>
                  <a:ext uri="{FF2B5EF4-FFF2-40B4-BE49-F238E27FC236}">
                    <a16:creationId xmlns:a16="http://schemas.microsoft.com/office/drawing/2014/main" id="{373D2593-B927-47EE-8195-0133EE93E6E5}"/>
                  </a:ext>
                </a:extLst>
              </p:cNvPr>
              <p:cNvSpPr/>
              <p:nvPr/>
            </p:nvSpPr>
            <p:spPr bwMode="auto">
              <a:xfrm>
                <a:off x="7160894" y="1688507"/>
                <a:ext cx="207094" cy="551119"/>
              </a:xfrm>
              <a:custGeom>
                <a:avLst/>
                <a:gdLst>
                  <a:gd name="T0" fmla="*/ 2 w 646"/>
                  <a:gd name="T1" fmla="*/ 24 h 1721"/>
                  <a:gd name="T2" fmla="*/ 3 w 646"/>
                  <a:gd name="T3" fmla="*/ 24 h 1721"/>
                  <a:gd name="T4" fmla="*/ 108 w 646"/>
                  <a:gd name="T5" fmla="*/ 567 h 1721"/>
                  <a:gd name="T6" fmla="*/ 109 w 646"/>
                  <a:gd name="T7" fmla="*/ 571 h 1721"/>
                  <a:gd name="T8" fmla="*/ 194 w 646"/>
                  <a:gd name="T9" fmla="*/ 1010 h 1721"/>
                  <a:gd name="T10" fmla="*/ 224 w 646"/>
                  <a:gd name="T11" fmla="*/ 1721 h 1721"/>
                  <a:gd name="T12" fmla="*/ 408 w 646"/>
                  <a:gd name="T13" fmla="*/ 1721 h 1721"/>
                  <a:gd name="T14" fmla="*/ 451 w 646"/>
                  <a:gd name="T15" fmla="*/ 1037 h 1721"/>
                  <a:gd name="T16" fmla="*/ 541 w 646"/>
                  <a:gd name="T17" fmla="*/ 573 h 1721"/>
                  <a:gd name="T18" fmla="*/ 646 w 646"/>
                  <a:gd name="T19" fmla="*/ 29 h 1721"/>
                  <a:gd name="T20" fmla="*/ 565 w 646"/>
                  <a:gd name="T21" fmla="*/ 0 h 1721"/>
                  <a:gd name="T22" fmla="*/ 355 w 646"/>
                  <a:gd name="T23" fmla="*/ 153 h 1721"/>
                  <a:gd name="T24" fmla="*/ 92 w 646"/>
                  <a:gd name="T25" fmla="*/ 0 h 1721"/>
                  <a:gd name="T26" fmla="*/ 0 w 646"/>
                  <a:gd name="T27" fmla="*/ 24 h 1721"/>
                  <a:gd name="T28" fmla="*/ 2 w 646"/>
                  <a:gd name="T29" fmla="*/ 24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6" h="1721">
                    <a:moveTo>
                      <a:pt x="2" y="24"/>
                    </a:moveTo>
                    <a:cubicBezTo>
                      <a:pt x="2" y="24"/>
                      <a:pt x="2" y="24"/>
                      <a:pt x="3" y="24"/>
                    </a:cubicBezTo>
                    <a:cubicBezTo>
                      <a:pt x="108" y="567"/>
                      <a:pt x="108" y="567"/>
                      <a:pt x="108" y="567"/>
                    </a:cubicBezTo>
                    <a:cubicBezTo>
                      <a:pt x="109" y="571"/>
                      <a:pt x="109" y="571"/>
                      <a:pt x="109" y="571"/>
                    </a:cubicBezTo>
                    <a:cubicBezTo>
                      <a:pt x="194" y="1010"/>
                      <a:pt x="194" y="1010"/>
                      <a:pt x="194" y="1010"/>
                    </a:cubicBezTo>
                    <a:cubicBezTo>
                      <a:pt x="224" y="1721"/>
                      <a:pt x="224" y="1721"/>
                      <a:pt x="224" y="1721"/>
                    </a:cubicBezTo>
                    <a:cubicBezTo>
                      <a:pt x="408" y="1721"/>
                      <a:pt x="408" y="1721"/>
                      <a:pt x="408" y="1721"/>
                    </a:cubicBezTo>
                    <a:cubicBezTo>
                      <a:pt x="451" y="1037"/>
                      <a:pt x="451" y="1037"/>
                      <a:pt x="451" y="1037"/>
                    </a:cubicBezTo>
                    <a:cubicBezTo>
                      <a:pt x="541" y="573"/>
                      <a:pt x="541" y="573"/>
                      <a:pt x="541" y="573"/>
                    </a:cubicBezTo>
                    <a:cubicBezTo>
                      <a:pt x="646" y="29"/>
                      <a:pt x="646" y="29"/>
                      <a:pt x="646" y="29"/>
                    </a:cubicBezTo>
                    <a:cubicBezTo>
                      <a:pt x="624" y="17"/>
                      <a:pt x="594" y="5"/>
                      <a:pt x="565" y="0"/>
                    </a:cubicBezTo>
                    <a:cubicBezTo>
                      <a:pt x="565" y="0"/>
                      <a:pt x="585" y="147"/>
                      <a:pt x="355" y="153"/>
                    </a:cubicBezTo>
                    <a:cubicBezTo>
                      <a:pt x="96" y="160"/>
                      <a:pt x="92" y="0"/>
                      <a:pt x="92" y="0"/>
                    </a:cubicBezTo>
                    <a:cubicBezTo>
                      <a:pt x="60" y="4"/>
                      <a:pt x="30" y="16"/>
                      <a:pt x="0" y="24"/>
                    </a:cubicBezTo>
                    <a:cubicBezTo>
                      <a:pt x="1" y="24"/>
                      <a:pt x="1" y="24"/>
                      <a:pt x="2" y="24"/>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3" name="iṩḷíďé">
                <a:extLst>
                  <a:ext uri="{FF2B5EF4-FFF2-40B4-BE49-F238E27FC236}">
                    <a16:creationId xmlns:a16="http://schemas.microsoft.com/office/drawing/2014/main" id="{1A2E836E-20C3-460D-93BE-C217CC7E3ED0}"/>
                  </a:ext>
                </a:extLst>
              </p:cNvPr>
              <p:cNvSpPr/>
              <p:nvPr/>
            </p:nvSpPr>
            <p:spPr bwMode="auto">
              <a:xfrm>
                <a:off x="6901743" y="1694165"/>
                <a:ext cx="724263" cy="570357"/>
              </a:xfrm>
              <a:custGeom>
                <a:avLst/>
                <a:gdLst>
                  <a:gd name="T0" fmla="*/ 2225 w 2256"/>
                  <a:gd name="T1" fmla="*/ 1068 h 1781"/>
                  <a:gd name="T2" fmla="*/ 2075 w 2256"/>
                  <a:gd name="T3" fmla="*/ 496 h 1781"/>
                  <a:gd name="T4" fmla="*/ 1447 w 2256"/>
                  <a:gd name="T5" fmla="*/ 5 h 1781"/>
                  <a:gd name="T6" fmla="*/ 1128 w 2256"/>
                  <a:gd name="T7" fmla="*/ 1646 h 1781"/>
                  <a:gd name="T8" fmla="*/ 819 w 2256"/>
                  <a:gd name="T9" fmla="*/ 0 h 1781"/>
                  <a:gd name="T10" fmla="*/ 182 w 2256"/>
                  <a:gd name="T11" fmla="*/ 496 h 1781"/>
                  <a:gd name="T12" fmla="*/ 31 w 2256"/>
                  <a:gd name="T13" fmla="*/ 1068 h 1781"/>
                  <a:gd name="T14" fmla="*/ 25 w 2256"/>
                  <a:gd name="T15" fmla="*/ 1345 h 1781"/>
                  <a:gd name="T16" fmla="*/ 103 w 2256"/>
                  <a:gd name="T17" fmla="*/ 1531 h 1781"/>
                  <a:gd name="T18" fmla="*/ 226 w 2256"/>
                  <a:gd name="T19" fmla="*/ 1694 h 1781"/>
                  <a:gd name="T20" fmla="*/ 485 w 2256"/>
                  <a:gd name="T21" fmla="*/ 1637 h 1781"/>
                  <a:gd name="T22" fmla="*/ 328 w 2256"/>
                  <a:gd name="T23" fmla="*/ 1369 h 1781"/>
                  <a:gd name="T24" fmla="*/ 351 w 2256"/>
                  <a:gd name="T25" fmla="*/ 1196 h 1781"/>
                  <a:gd name="T26" fmla="*/ 485 w 2256"/>
                  <a:gd name="T27" fmla="*/ 872 h 1781"/>
                  <a:gd name="T28" fmla="*/ 537 w 2256"/>
                  <a:gd name="T29" fmla="*/ 1390 h 1781"/>
                  <a:gd name="T30" fmla="*/ 560 w 2256"/>
                  <a:gd name="T31" fmla="*/ 1781 h 1781"/>
                  <a:gd name="T32" fmla="*/ 1127 w 2256"/>
                  <a:gd name="T33" fmla="*/ 1781 h 1781"/>
                  <a:gd name="T34" fmla="*/ 1129 w 2256"/>
                  <a:gd name="T35" fmla="*/ 1781 h 1781"/>
                  <a:gd name="T36" fmla="*/ 1696 w 2256"/>
                  <a:gd name="T37" fmla="*/ 1781 h 1781"/>
                  <a:gd name="T38" fmla="*/ 1719 w 2256"/>
                  <a:gd name="T39" fmla="*/ 1390 h 1781"/>
                  <a:gd name="T40" fmla="*/ 1771 w 2256"/>
                  <a:gd name="T41" fmla="*/ 872 h 1781"/>
                  <a:gd name="T42" fmla="*/ 1905 w 2256"/>
                  <a:gd name="T43" fmla="*/ 1196 h 1781"/>
                  <a:gd name="T44" fmla="*/ 1928 w 2256"/>
                  <a:gd name="T45" fmla="*/ 1369 h 1781"/>
                  <a:gd name="T46" fmla="*/ 1771 w 2256"/>
                  <a:gd name="T47" fmla="*/ 1637 h 1781"/>
                  <a:gd name="T48" fmla="*/ 2030 w 2256"/>
                  <a:gd name="T49" fmla="*/ 1694 h 1781"/>
                  <a:gd name="T50" fmla="*/ 2153 w 2256"/>
                  <a:gd name="T51" fmla="*/ 1531 h 1781"/>
                  <a:gd name="T52" fmla="*/ 2231 w 2256"/>
                  <a:gd name="T53" fmla="*/ 1345 h 1781"/>
                  <a:gd name="T54" fmla="*/ 2225 w 2256"/>
                  <a:gd name="T55" fmla="*/ 1068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781">
                    <a:moveTo>
                      <a:pt x="2225" y="1068"/>
                    </a:moveTo>
                    <a:cubicBezTo>
                      <a:pt x="2075" y="496"/>
                      <a:pt x="2075" y="496"/>
                      <a:pt x="2075" y="496"/>
                    </a:cubicBezTo>
                    <a:cubicBezTo>
                      <a:pt x="1978" y="110"/>
                      <a:pt x="1447" y="5"/>
                      <a:pt x="1447" y="5"/>
                    </a:cubicBezTo>
                    <a:cubicBezTo>
                      <a:pt x="1128" y="1646"/>
                      <a:pt x="1128" y="1646"/>
                      <a:pt x="1128" y="1646"/>
                    </a:cubicBezTo>
                    <a:cubicBezTo>
                      <a:pt x="819" y="0"/>
                      <a:pt x="819" y="0"/>
                      <a:pt x="819" y="0"/>
                    </a:cubicBezTo>
                    <a:cubicBezTo>
                      <a:pt x="819" y="0"/>
                      <a:pt x="278" y="110"/>
                      <a:pt x="182" y="496"/>
                    </a:cubicBezTo>
                    <a:cubicBezTo>
                      <a:pt x="31" y="1068"/>
                      <a:pt x="31" y="1068"/>
                      <a:pt x="31" y="1068"/>
                    </a:cubicBezTo>
                    <a:cubicBezTo>
                      <a:pt x="31" y="1068"/>
                      <a:pt x="0" y="1185"/>
                      <a:pt x="25" y="1345"/>
                    </a:cubicBezTo>
                    <a:cubicBezTo>
                      <a:pt x="35" y="1412"/>
                      <a:pt x="62" y="1476"/>
                      <a:pt x="103" y="1531"/>
                    </a:cubicBezTo>
                    <a:cubicBezTo>
                      <a:pt x="226" y="1694"/>
                      <a:pt x="226" y="1694"/>
                      <a:pt x="226" y="1694"/>
                    </a:cubicBezTo>
                    <a:cubicBezTo>
                      <a:pt x="485" y="1637"/>
                      <a:pt x="485" y="1637"/>
                      <a:pt x="485" y="1637"/>
                    </a:cubicBezTo>
                    <a:cubicBezTo>
                      <a:pt x="328" y="1369"/>
                      <a:pt x="328" y="1369"/>
                      <a:pt x="328" y="1369"/>
                    </a:cubicBezTo>
                    <a:cubicBezTo>
                      <a:pt x="328" y="1369"/>
                      <a:pt x="329" y="1258"/>
                      <a:pt x="351" y="1196"/>
                    </a:cubicBezTo>
                    <a:cubicBezTo>
                      <a:pt x="485" y="872"/>
                      <a:pt x="485" y="872"/>
                      <a:pt x="485" y="872"/>
                    </a:cubicBezTo>
                    <a:cubicBezTo>
                      <a:pt x="537" y="1390"/>
                      <a:pt x="537" y="1390"/>
                      <a:pt x="537" y="1390"/>
                    </a:cubicBezTo>
                    <a:cubicBezTo>
                      <a:pt x="560" y="1781"/>
                      <a:pt x="560" y="1781"/>
                      <a:pt x="560" y="1781"/>
                    </a:cubicBezTo>
                    <a:cubicBezTo>
                      <a:pt x="1127" y="1781"/>
                      <a:pt x="1127" y="1781"/>
                      <a:pt x="1127" y="1781"/>
                    </a:cubicBezTo>
                    <a:cubicBezTo>
                      <a:pt x="1129" y="1781"/>
                      <a:pt x="1129" y="1781"/>
                      <a:pt x="1129" y="1781"/>
                    </a:cubicBezTo>
                    <a:cubicBezTo>
                      <a:pt x="1696" y="1781"/>
                      <a:pt x="1696" y="1781"/>
                      <a:pt x="1696" y="1781"/>
                    </a:cubicBezTo>
                    <a:cubicBezTo>
                      <a:pt x="1719" y="1390"/>
                      <a:pt x="1719" y="1390"/>
                      <a:pt x="1719" y="1390"/>
                    </a:cubicBezTo>
                    <a:cubicBezTo>
                      <a:pt x="1771" y="872"/>
                      <a:pt x="1771" y="872"/>
                      <a:pt x="1771" y="872"/>
                    </a:cubicBezTo>
                    <a:cubicBezTo>
                      <a:pt x="1905" y="1196"/>
                      <a:pt x="1905" y="1196"/>
                      <a:pt x="1905" y="1196"/>
                    </a:cubicBezTo>
                    <a:cubicBezTo>
                      <a:pt x="1928" y="1258"/>
                      <a:pt x="1928" y="1369"/>
                      <a:pt x="1928" y="1369"/>
                    </a:cubicBezTo>
                    <a:cubicBezTo>
                      <a:pt x="1771" y="1637"/>
                      <a:pt x="1771" y="1637"/>
                      <a:pt x="1771" y="1637"/>
                    </a:cubicBezTo>
                    <a:cubicBezTo>
                      <a:pt x="2030" y="1694"/>
                      <a:pt x="2030" y="1694"/>
                      <a:pt x="2030" y="1694"/>
                    </a:cubicBezTo>
                    <a:cubicBezTo>
                      <a:pt x="2153" y="1531"/>
                      <a:pt x="2153" y="1531"/>
                      <a:pt x="2153" y="1531"/>
                    </a:cubicBezTo>
                    <a:cubicBezTo>
                      <a:pt x="2194" y="1476"/>
                      <a:pt x="2221" y="1412"/>
                      <a:pt x="2231" y="1345"/>
                    </a:cubicBezTo>
                    <a:cubicBezTo>
                      <a:pt x="2256" y="1185"/>
                      <a:pt x="2225" y="1068"/>
                      <a:pt x="2225" y="1068"/>
                    </a:cubicBezTo>
                    <a:close/>
                  </a:path>
                </a:pathLst>
              </a:custGeom>
              <a:solidFill>
                <a:srgbClr val="E06B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4" name="îṥlïḋê">
                <a:extLst>
                  <a:ext uri="{FF2B5EF4-FFF2-40B4-BE49-F238E27FC236}">
                    <a16:creationId xmlns:a16="http://schemas.microsoft.com/office/drawing/2014/main" id="{8D6C3772-1840-4518-AC0C-E61C1DA81ECD}"/>
                  </a:ext>
                </a:extLst>
              </p:cNvPr>
              <p:cNvSpPr/>
              <p:nvPr/>
            </p:nvSpPr>
            <p:spPr bwMode="auto">
              <a:xfrm>
                <a:off x="7119022" y="1249423"/>
                <a:ext cx="302154" cy="430031"/>
              </a:xfrm>
              <a:prstGeom prst="ellipse">
                <a:avLst/>
              </a:pr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5" name="iṡḻîdè">
                <a:extLst>
                  <a:ext uri="{FF2B5EF4-FFF2-40B4-BE49-F238E27FC236}">
                    <a16:creationId xmlns:a16="http://schemas.microsoft.com/office/drawing/2014/main" id="{67E3D610-4334-4950-81B7-8F1F47C873DB}"/>
                  </a:ext>
                </a:extLst>
              </p:cNvPr>
              <p:cNvSpPr/>
              <p:nvPr/>
            </p:nvSpPr>
            <p:spPr bwMode="auto">
              <a:xfrm>
                <a:off x="7099784" y="1195103"/>
                <a:ext cx="339498" cy="279521"/>
              </a:xfrm>
              <a:custGeom>
                <a:avLst/>
                <a:gdLst>
                  <a:gd name="T0" fmla="*/ 16 w 1059"/>
                  <a:gd name="T1" fmla="*/ 711 h 873"/>
                  <a:gd name="T2" fmla="*/ 51 w 1059"/>
                  <a:gd name="T3" fmla="*/ 326 h 873"/>
                  <a:gd name="T4" fmla="*/ 216 w 1059"/>
                  <a:gd name="T5" fmla="*/ 86 h 873"/>
                  <a:gd name="T6" fmla="*/ 482 w 1059"/>
                  <a:gd name="T7" fmla="*/ 70 h 873"/>
                  <a:gd name="T8" fmla="*/ 834 w 1059"/>
                  <a:gd name="T9" fmla="*/ 46 h 873"/>
                  <a:gd name="T10" fmla="*/ 1038 w 1059"/>
                  <a:gd name="T11" fmla="*/ 453 h 873"/>
                  <a:gd name="T12" fmla="*/ 1038 w 1059"/>
                  <a:gd name="T13" fmla="*/ 454 h 873"/>
                  <a:gd name="T14" fmla="*/ 1052 w 1059"/>
                  <a:gd name="T15" fmla="*/ 703 h 873"/>
                  <a:gd name="T16" fmla="*/ 1009 w 1059"/>
                  <a:gd name="T17" fmla="*/ 851 h 873"/>
                  <a:gd name="T18" fmla="*/ 977 w 1059"/>
                  <a:gd name="T19" fmla="*/ 846 h 873"/>
                  <a:gd name="T20" fmla="*/ 989 w 1059"/>
                  <a:gd name="T21" fmla="*/ 700 h 873"/>
                  <a:gd name="T22" fmla="*/ 840 w 1059"/>
                  <a:gd name="T23" fmla="*/ 403 h 873"/>
                  <a:gd name="T24" fmla="*/ 677 w 1059"/>
                  <a:gd name="T25" fmla="*/ 431 h 873"/>
                  <a:gd name="T26" fmla="*/ 366 w 1059"/>
                  <a:gd name="T27" fmla="*/ 435 h 873"/>
                  <a:gd name="T28" fmla="*/ 333 w 1059"/>
                  <a:gd name="T29" fmla="*/ 417 h 873"/>
                  <a:gd name="T30" fmla="*/ 147 w 1059"/>
                  <a:gd name="T31" fmla="*/ 465 h 873"/>
                  <a:gd name="T32" fmla="*/ 145 w 1059"/>
                  <a:gd name="T33" fmla="*/ 468 h 873"/>
                  <a:gd name="T34" fmla="*/ 70 w 1059"/>
                  <a:gd name="T35" fmla="*/ 712 h 873"/>
                  <a:gd name="T36" fmla="*/ 89 w 1059"/>
                  <a:gd name="T37" fmla="*/ 850 h 873"/>
                  <a:gd name="T38" fmla="*/ 56 w 1059"/>
                  <a:gd name="T39" fmla="*/ 846 h 873"/>
                  <a:gd name="T40" fmla="*/ 16 w 1059"/>
                  <a:gd name="T41" fmla="*/ 71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873">
                    <a:moveTo>
                      <a:pt x="16" y="711"/>
                    </a:moveTo>
                    <a:cubicBezTo>
                      <a:pt x="8" y="616"/>
                      <a:pt x="0" y="471"/>
                      <a:pt x="51" y="326"/>
                    </a:cubicBezTo>
                    <a:cubicBezTo>
                      <a:pt x="83" y="234"/>
                      <a:pt x="126" y="124"/>
                      <a:pt x="216" y="86"/>
                    </a:cubicBezTo>
                    <a:cubicBezTo>
                      <a:pt x="327" y="40"/>
                      <a:pt x="250" y="116"/>
                      <a:pt x="482" y="70"/>
                    </a:cubicBezTo>
                    <a:cubicBezTo>
                      <a:pt x="581" y="50"/>
                      <a:pt x="673" y="0"/>
                      <a:pt x="834" y="46"/>
                    </a:cubicBezTo>
                    <a:cubicBezTo>
                      <a:pt x="834" y="46"/>
                      <a:pt x="991" y="94"/>
                      <a:pt x="1038" y="453"/>
                    </a:cubicBezTo>
                    <a:cubicBezTo>
                      <a:pt x="1038" y="453"/>
                      <a:pt x="1038" y="454"/>
                      <a:pt x="1038" y="454"/>
                    </a:cubicBezTo>
                    <a:cubicBezTo>
                      <a:pt x="1040" y="464"/>
                      <a:pt x="1059" y="570"/>
                      <a:pt x="1052" y="703"/>
                    </a:cubicBezTo>
                    <a:cubicBezTo>
                      <a:pt x="1050" y="726"/>
                      <a:pt x="1028" y="838"/>
                      <a:pt x="1009" y="851"/>
                    </a:cubicBezTo>
                    <a:cubicBezTo>
                      <a:pt x="980" y="873"/>
                      <a:pt x="980" y="847"/>
                      <a:pt x="977" y="846"/>
                    </a:cubicBezTo>
                    <a:cubicBezTo>
                      <a:pt x="968" y="842"/>
                      <a:pt x="990" y="710"/>
                      <a:pt x="989" y="700"/>
                    </a:cubicBezTo>
                    <a:cubicBezTo>
                      <a:pt x="980" y="640"/>
                      <a:pt x="938" y="450"/>
                      <a:pt x="840" y="403"/>
                    </a:cubicBezTo>
                    <a:cubicBezTo>
                      <a:pt x="839" y="403"/>
                      <a:pt x="778" y="382"/>
                      <a:pt x="677" y="431"/>
                    </a:cubicBezTo>
                    <a:cubicBezTo>
                      <a:pt x="483" y="526"/>
                      <a:pt x="392" y="443"/>
                      <a:pt x="366" y="435"/>
                    </a:cubicBezTo>
                    <a:cubicBezTo>
                      <a:pt x="365" y="435"/>
                      <a:pt x="335" y="418"/>
                      <a:pt x="333" y="417"/>
                    </a:cubicBezTo>
                    <a:cubicBezTo>
                      <a:pt x="314" y="408"/>
                      <a:pt x="203" y="362"/>
                      <a:pt x="147" y="465"/>
                    </a:cubicBezTo>
                    <a:cubicBezTo>
                      <a:pt x="146" y="466"/>
                      <a:pt x="146" y="467"/>
                      <a:pt x="145" y="468"/>
                    </a:cubicBezTo>
                    <a:cubicBezTo>
                      <a:pt x="138" y="478"/>
                      <a:pt x="88" y="549"/>
                      <a:pt x="70" y="712"/>
                    </a:cubicBezTo>
                    <a:cubicBezTo>
                      <a:pt x="69" y="721"/>
                      <a:pt x="91" y="838"/>
                      <a:pt x="89" y="850"/>
                    </a:cubicBezTo>
                    <a:cubicBezTo>
                      <a:pt x="89" y="850"/>
                      <a:pt x="60" y="864"/>
                      <a:pt x="56" y="846"/>
                    </a:cubicBezTo>
                    <a:cubicBezTo>
                      <a:pt x="55" y="841"/>
                      <a:pt x="20" y="761"/>
                      <a:pt x="16" y="7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6" name="iṡļïḓe">
                <a:extLst>
                  <a:ext uri="{FF2B5EF4-FFF2-40B4-BE49-F238E27FC236}">
                    <a16:creationId xmlns:a16="http://schemas.microsoft.com/office/drawing/2014/main" id="{A6AE6413-F885-40A9-A910-FD2D30721925}"/>
                  </a:ext>
                </a:extLst>
              </p:cNvPr>
              <p:cNvSpPr/>
              <p:nvPr/>
            </p:nvSpPr>
            <p:spPr bwMode="auto">
              <a:xfrm>
                <a:off x="7116759" y="1464438"/>
                <a:ext cx="306681" cy="216148"/>
              </a:xfrm>
              <a:custGeom>
                <a:avLst/>
                <a:gdLst>
                  <a:gd name="T0" fmla="*/ 921 w 955"/>
                  <a:gd name="T1" fmla="*/ 0 h 672"/>
                  <a:gd name="T2" fmla="*/ 877 w 955"/>
                  <a:gd name="T3" fmla="*/ 169 h 672"/>
                  <a:gd name="T4" fmla="*/ 860 w 955"/>
                  <a:gd name="T5" fmla="*/ 206 h 672"/>
                  <a:gd name="T6" fmla="*/ 671 w 955"/>
                  <a:gd name="T7" fmla="*/ 285 h 672"/>
                  <a:gd name="T8" fmla="*/ 524 w 955"/>
                  <a:gd name="T9" fmla="*/ 233 h 672"/>
                  <a:gd name="T10" fmla="*/ 477 w 955"/>
                  <a:gd name="T11" fmla="*/ 233 h 672"/>
                  <a:gd name="T12" fmla="*/ 431 w 955"/>
                  <a:gd name="T13" fmla="*/ 233 h 672"/>
                  <a:gd name="T14" fmla="*/ 284 w 955"/>
                  <a:gd name="T15" fmla="*/ 285 h 672"/>
                  <a:gd name="T16" fmla="*/ 94 w 955"/>
                  <a:gd name="T17" fmla="*/ 206 h 672"/>
                  <a:gd name="T18" fmla="*/ 78 w 955"/>
                  <a:gd name="T19" fmla="*/ 169 h 672"/>
                  <a:gd name="T20" fmla="*/ 34 w 955"/>
                  <a:gd name="T21" fmla="*/ 0 h 672"/>
                  <a:gd name="T22" fmla="*/ 0 w 955"/>
                  <a:gd name="T23" fmla="*/ 0 h 672"/>
                  <a:gd name="T24" fmla="*/ 25 w 955"/>
                  <a:gd name="T25" fmla="*/ 183 h 672"/>
                  <a:gd name="T26" fmla="*/ 458 w 955"/>
                  <a:gd name="T27" fmla="*/ 671 h 672"/>
                  <a:gd name="T28" fmla="*/ 476 w 955"/>
                  <a:gd name="T29" fmla="*/ 672 h 672"/>
                  <a:gd name="T30" fmla="*/ 476 w 955"/>
                  <a:gd name="T31" fmla="*/ 672 h 672"/>
                  <a:gd name="T32" fmla="*/ 477 w 955"/>
                  <a:gd name="T33" fmla="*/ 672 h 672"/>
                  <a:gd name="T34" fmla="*/ 477 w 955"/>
                  <a:gd name="T35" fmla="*/ 672 h 672"/>
                  <a:gd name="T36" fmla="*/ 477 w 955"/>
                  <a:gd name="T37" fmla="*/ 672 h 672"/>
                  <a:gd name="T38" fmla="*/ 478 w 955"/>
                  <a:gd name="T39" fmla="*/ 672 h 672"/>
                  <a:gd name="T40" fmla="*/ 478 w 955"/>
                  <a:gd name="T41" fmla="*/ 672 h 672"/>
                  <a:gd name="T42" fmla="*/ 478 w 955"/>
                  <a:gd name="T43" fmla="*/ 672 h 672"/>
                  <a:gd name="T44" fmla="*/ 478 w 955"/>
                  <a:gd name="T45" fmla="*/ 672 h 672"/>
                  <a:gd name="T46" fmla="*/ 496 w 955"/>
                  <a:gd name="T47" fmla="*/ 671 h 672"/>
                  <a:gd name="T48" fmla="*/ 930 w 955"/>
                  <a:gd name="T49" fmla="*/ 183 h 672"/>
                  <a:gd name="T50" fmla="*/ 955 w 955"/>
                  <a:gd name="T51" fmla="*/ 0 h 672"/>
                  <a:gd name="T52" fmla="*/ 921 w 955"/>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672">
                    <a:moveTo>
                      <a:pt x="921" y="0"/>
                    </a:moveTo>
                    <a:cubicBezTo>
                      <a:pt x="922" y="19"/>
                      <a:pt x="901" y="115"/>
                      <a:pt x="877" y="169"/>
                    </a:cubicBezTo>
                    <a:cubicBezTo>
                      <a:pt x="871" y="182"/>
                      <a:pt x="865" y="195"/>
                      <a:pt x="860" y="206"/>
                    </a:cubicBezTo>
                    <a:cubicBezTo>
                      <a:pt x="827" y="278"/>
                      <a:pt x="740" y="323"/>
                      <a:pt x="671" y="285"/>
                    </a:cubicBezTo>
                    <a:cubicBezTo>
                      <a:pt x="636" y="266"/>
                      <a:pt x="616" y="245"/>
                      <a:pt x="524" y="233"/>
                    </a:cubicBezTo>
                    <a:cubicBezTo>
                      <a:pt x="477" y="233"/>
                      <a:pt x="477" y="233"/>
                      <a:pt x="477" y="233"/>
                    </a:cubicBezTo>
                    <a:cubicBezTo>
                      <a:pt x="431" y="233"/>
                      <a:pt x="431" y="233"/>
                      <a:pt x="431" y="233"/>
                    </a:cubicBezTo>
                    <a:cubicBezTo>
                      <a:pt x="339" y="245"/>
                      <a:pt x="318" y="266"/>
                      <a:pt x="284" y="285"/>
                    </a:cubicBezTo>
                    <a:cubicBezTo>
                      <a:pt x="214" y="323"/>
                      <a:pt x="127" y="278"/>
                      <a:pt x="94" y="206"/>
                    </a:cubicBezTo>
                    <a:cubicBezTo>
                      <a:pt x="89" y="195"/>
                      <a:pt x="84" y="182"/>
                      <a:pt x="78" y="169"/>
                    </a:cubicBezTo>
                    <a:cubicBezTo>
                      <a:pt x="54" y="115"/>
                      <a:pt x="32" y="19"/>
                      <a:pt x="34" y="0"/>
                    </a:cubicBezTo>
                    <a:cubicBezTo>
                      <a:pt x="0" y="0"/>
                      <a:pt x="0" y="0"/>
                      <a:pt x="0" y="0"/>
                    </a:cubicBezTo>
                    <a:cubicBezTo>
                      <a:pt x="4" y="63"/>
                      <a:pt x="11" y="126"/>
                      <a:pt x="25" y="183"/>
                    </a:cubicBezTo>
                    <a:cubicBezTo>
                      <a:pt x="25" y="183"/>
                      <a:pt x="91" y="646"/>
                      <a:pt x="458" y="671"/>
                    </a:cubicBezTo>
                    <a:cubicBezTo>
                      <a:pt x="458" y="671"/>
                      <a:pt x="465" y="672"/>
                      <a:pt x="476" y="672"/>
                    </a:cubicBezTo>
                    <a:cubicBezTo>
                      <a:pt x="476" y="672"/>
                      <a:pt x="476" y="672"/>
                      <a:pt x="476" y="672"/>
                    </a:cubicBezTo>
                    <a:cubicBezTo>
                      <a:pt x="477" y="672"/>
                      <a:pt x="477" y="672"/>
                      <a:pt x="477" y="672"/>
                    </a:cubicBezTo>
                    <a:cubicBezTo>
                      <a:pt x="477" y="672"/>
                      <a:pt x="477" y="672"/>
                      <a:pt x="477" y="672"/>
                    </a:cubicBezTo>
                    <a:cubicBezTo>
                      <a:pt x="477" y="672"/>
                      <a:pt x="477" y="672"/>
                      <a:pt x="477" y="672"/>
                    </a:cubicBezTo>
                    <a:cubicBezTo>
                      <a:pt x="478" y="672"/>
                      <a:pt x="478" y="672"/>
                      <a:pt x="478" y="672"/>
                    </a:cubicBezTo>
                    <a:cubicBezTo>
                      <a:pt x="478" y="672"/>
                      <a:pt x="478" y="672"/>
                      <a:pt x="478" y="672"/>
                    </a:cubicBezTo>
                    <a:cubicBezTo>
                      <a:pt x="478" y="672"/>
                      <a:pt x="478" y="672"/>
                      <a:pt x="478" y="672"/>
                    </a:cubicBezTo>
                    <a:cubicBezTo>
                      <a:pt x="478" y="672"/>
                      <a:pt x="478" y="672"/>
                      <a:pt x="478" y="672"/>
                    </a:cubicBezTo>
                    <a:cubicBezTo>
                      <a:pt x="490" y="672"/>
                      <a:pt x="496" y="671"/>
                      <a:pt x="496" y="671"/>
                    </a:cubicBezTo>
                    <a:cubicBezTo>
                      <a:pt x="864" y="646"/>
                      <a:pt x="930" y="183"/>
                      <a:pt x="930" y="183"/>
                    </a:cubicBezTo>
                    <a:cubicBezTo>
                      <a:pt x="943" y="126"/>
                      <a:pt x="951" y="63"/>
                      <a:pt x="955" y="0"/>
                    </a:cubicBezTo>
                    <a:lnTo>
                      <a:pt x="9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7" name="ïśliḑè">
                <a:extLst>
                  <a:ext uri="{FF2B5EF4-FFF2-40B4-BE49-F238E27FC236}">
                    <a16:creationId xmlns:a16="http://schemas.microsoft.com/office/drawing/2014/main" id="{745C821E-3BB3-4A72-BD75-52FB6CF20118}"/>
                  </a:ext>
                </a:extLst>
              </p:cNvPr>
              <p:cNvSpPr/>
              <p:nvPr/>
            </p:nvSpPr>
            <p:spPr bwMode="auto">
              <a:xfrm>
                <a:off x="7438150" y="2991049"/>
                <a:ext cx="118825" cy="98455"/>
              </a:xfrm>
              <a:custGeom>
                <a:avLst/>
                <a:gdLst>
                  <a:gd name="T0" fmla="*/ 334 w 369"/>
                  <a:gd name="T1" fmla="*/ 0 h 307"/>
                  <a:gd name="T2" fmla="*/ 369 w 369"/>
                  <a:gd name="T3" fmla="*/ 307 h 307"/>
                  <a:gd name="T4" fmla="*/ 0 w 369"/>
                  <a:gd name="T5" fmla="*/ 270 h 307"/>
                  <a:gd name="T6" fmla="*/ 0 w 369"/>
                  <a:gd name="T7" fmla="*/ 0 h 307"/>
                  <a:gd name="T8" fmla="*/ 334 w 369"/>
                  <a:gd name="T9" fmla="*/ 0 h 307"/>
                </a:gdLst>
                <a:ahLst/>
                <a:cxnLst>
                  <a:cxn ang="0">
                    <a:pos x="T0" y="T1"/>
                  </a:cxn>
                  <a:cxn ang="0">
                    <a:pos x="T2" y="T3"/>
                  </a:cxn>
                  <a:cxn ang="0">
                    <a:pos x="T4" y="T5"/>
                  </a:cxn>
                  <a:cxn ang="0">
                    <a:pos x="T6" y="T7"/>
                  </a:cxn>
                  <a:cxn ang="0">
                    <a:pos x="T8" y="T9"/>
                  </a:cxn>
                </a:cxnLst>
                <a:rect l="0" t="0" r="r" b="b"/>
                <a:pathLst>
                  <a:path w="369" h="307">
                    <a:moveTo>
                      <a:pt x="334" y="0"/>
                    </a:moveTo>
                    <a:cubicBezTo>
                      <a:pt x="334" y="0"/>
                      <a:pt x="323" y="201"/>
                      <a:pt x="369" y="307"/>
                    </a:cubicBezTo>
                    <a:cubicBezTo>
                      <a:pt x="0" y="270"/>
                      <a:pt x="0" y="270"/>
                      <a:pt x="0" y="270"/>
                    </a:cubicBezTo>
                    <a:cubicBezTo>
                      <a:pt x="0" y="270"/>
                      <a:pt x="58" y="160"/>
                      <a:pt x="0" y="0"/>
                    </a:cubicBezTo>
                    <a:lnTo>
                      <a:pt x="334"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8" name="íṩļîḑè">
                <a:extLst>
                  <a:ext uri="{FF2B5EF4-FFF2-40B4-BE49-F238E27FC236}">
                    <a16:creationId xmlns:a16="http://schemas.microsoft.com/office/drawing/2014/main" id="{092AAC32-0D0E-4D5C-82FB-38534F79BD55}"/>
                  </a:ext>
                </a:extLst>
              </p:cNvPr>
              <p:cNvSpPr/>
              <p:nvPr/>
            </p:nvSpPr>
            <p:spPr bwMode="auto">
              <a:xfrm>
                <a:off x="6996802" y="2979732"/>
                <a:ext cx="117693" cy="98455"/>
              </a:xfrm>
              <a:custGeom>
                <a:avLst/>
                <a:gdLst>
                  <a:gd name="T0" fmla="*/ 35 w 369"/>
                  <a:gd name="T1" fmla="*/ 0 h 307"/>
                  <a:gd name="T2" fmla="*/ 0 w 369"/>
                  <a:gd name="T3" fmla="*/ 307 h 307"/>
                  <a:gd name="T4" fmla="*/ 369 w 369"/>
                  <a:gd name="T5" fmla="*/ 270 h 307"/>
                  <a:gd name="T6" fmla="*/ 369 w 369"/>
                  <a:gd name="T7" fmla="*/ 0 h 307"/>
                  <a:gd name="T8" fmla="*/ 35 w 369"/>
                  <a:gd name="T9" fmla="*/ 0 h 307"/>
                </a:gdLst>
                <a:ahLst/>
                <a:cxnLst>
                  <a:cxn ang="0">
                    <a:pos x="T0" y="T1"/>
                  </a:cxn>
                  <a:cxn ang="0">
                    <a:pos x="T2" y="T3"/>
                  </a:cxn>
                  <a:cxn ang="0">
                    <a:pos x="T4" y="T5"/>
                  </a:cxn>
                  <a:cxn ang="0">
                    <a:pos x="T6" y="T7"/>
                  </a:cxn>
                  <a:cxn ang="0">
                    <a:pos x="T8" y="T9"/>
                  </a:cxn>
                </a:cxnLst>
                <a:rect l="0" t="0" r="r" b="b"/>
                <a:pathLst>
                  <a:path w="369" h="307">
                    <a:moveTo>
                      <a:pt x="35" y="0"/>
                    </a:moveTo>
                    <a:cubicBezTo>
                      <a:pt x="35" y="0"/>
                      <a:pt x="46" y="201"/>
                      <a:pt x="0" y="307"/>
                    </a:cubicBezTo>
                    <a:cubicBezTo>
                      <a:pt x="369" y="270"/>
                      <a:pt x="369" y="270"/>
                      <a:pt x="369" y="270"/>
                    </a:cubicBezTo>
                    <a:cubicBezTo>
                      <a:pt x="369" y="270"/>
                      <a:pt x="311" y="161"/>
                      <a:pt x="369" y="0"/>
                    </a:cubicBezTo>
                    <a:lnTo>
                      <a:pt x="35"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9" name="îşļiďê">
                <a:extLst>
                  <a:ext uri="{FF2B5EF4-FFF2-40B4-BE49-F238E27FC236}">
                    <a16:creationId xmlns:a16="http://schemas.microsoft.com/office/drawing/2014/main" id="{242C9B3C-A6C4-41A4-A430-BA951945EC3E}"/>
                  </a:ext>
                </a:extLst>
              </p:cNvPr>
              <p:cNvSpPr/>
              <p:nvPr/>
            </p:nvSpPr>
            <p:spPr bwMode="auto">
              <a:xfrm>
                <a:off x="6831580" y="3052158"/>
                <a:ext cx="303285" cy="169749"/>
              </a:xfrm>
              <a:custGeom>
                <a:avLst/>
                <a:gdLst>
                  <a:gd name="T0" fmla="*/ 579 w 943"/>
                  <a:gd name="T1" fmla="*/ 60 h 529"/>
                  <a:gd name="T2" fmla="*/ 515 w 943"/>
                  <a:gd name="T3" fmla="*/ 41 h 529"/>
                  <a:gd name="T4" fmla="*/ 475 w 943"/>
                  <a:gd name="T5" fmla="*/ 77 h 529"/>
                  <a:gd name="T6" fmla="*/ 473 w 943"/>
                  <a:gd name="T7" fmla="*/ 79 h 529"/>
                  <a:gd name="T8" fmla="*/ 439 w 943"/>
                  <a:gd name="T9" fmla="*/ 108 h 529"/>
                  <a:gd name="T10" fmla="*/ 438 w 943"/>
                  <a:gd name="T11" fmla="*/ 109 h 529"/>
                  <a:gd name="T12" fmla="*/ 424 w 943"/>
                  <a:gd name="T13" fmla="*/ 120 h 529"/>
                  <a:gd name="T14" fmla="*/ 421 w 943"/>
                  <a:gd name="T15" fmla="*/ 122 h 529"/>
                  <a:gd name="T16" fmla="*/ 388 w 943"/>
                  <a:gd name="T17" fmla="*/ 148 h 529"/>
                  <a:gd name="T18" fmla="*/ 380 w 943"/>
                  <a:gd name="T19" fmla="*/ 153 h 529"/>
                  <a:gd name="T20" fmla="*/ 367 w 943"/>
                  <a:gd name="T21" fmla="*/ 162 h 529"/>
                  <a:gd name="T22" fmla="*/ 357 w 943"/>
                  <a:gd name="T23" fmla="*/ 170 h 529"/>
                  <a:gd name="T24" fmla="*/ 327 w 943"/>
                  <a:gd name="T25" fmla="*/ 189 h 529"/>
                  <a:gd name="T26" fmla="*/ 313 w 943"/>
                  <a:gd name="T27" fmla="*/ 199 h 529"/>
                  <a:gd name="T28" fmla="*/ 189 w 943"/>
                  <a:gd name="T29" fmla="*/ 264 h 529"/>
                  <a:gd name="T30" fmla="*/ 166 w 943"/>
                  <a:gd name="T31" fmla="*/ 274 h 529"/>
                  <a:gd name="T32" fmla="*/ 4 w 943"/>
                  <a:gd name="T33" fmla="*/ 461 h 529"/>
                  <a:gd name="T34" fmla="*/ 11 w 943"/>
                  <a:gd name="T35" fmla="*/ 489 h 529"/>
                  <a:gd name="T36" fmla="*/ 154 w 943"/>
                  <a:gd name="T37" fmla="*/ 523 h 529"/>
                  <a:gd name="T38" fmla="*/ 910 w 943"/>
                  <a:gd name="T39" fmla="*/ 370 h 529"/>
                  <a:gd name="T40" fmla="*/ 932 w 943"/>
                  <a:gd name="T41" fmla="*/ 240 h 529"/>
                  <a:gd name="T42" fmla="*/ 930 w 943"/>
                  <a:gd name="T43" fmla="*/ 227 h 529"/>
                  <a:gd name="T44" fmla="*/ 871 w 943"/>
                  <a:gd name="T45" fmla="*/ 0 h 529"/>
                  <a:gd name="T46" fmla="*/ 663 w 943"/>
                  <a:gd name="T47" fmla="*/ 54 h 529"/>
                  <a:gd name="T48" fmla="*/ 636 w 943"/>
                  <a:gd name="T49" fmla="*/ 59 h 529"/>
                  <a:gd name="T50" fmla="*/ 620 w 943"/>
                  <a:gd name="T51" fmla="*/ 61 h 529"/>
                  <a:gd name="T52" fmla="*/ 594 w 943"/>
                  <a:gd name="T53" fmla="*/ 61 h 529"/>
                  <a:gd name="T54" fmla="*/ 593 w 943"/>
                  <a:gd name="T55" fmla="*/ 61 h 529"/>
                  <a:gd name="T56" fmla="*/ 590 w 943"/>
                  <a:gd name="T57" fmla="*/ 61 h 529"/>
                  <a:gd name="T58" fmla="*/ 589 w 943"/>
                  <a:gd name="T59" fmla="*/ 61 h 529"/>
                  <a:gd name="T60" fmla="*/ 579 w 943"/>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3" h="529">
                    <a:moveTo>
                      <a:pt x="579" y="60"/>
                    </a:moveTo>
                    <a:cubicBezTo>
                      <a:pt x="553" y="58"/>
                      <a:pt x="530" y="51"/>
                      <a:pt x="515" y="41"/>
                    </a:cubicBezTo>
                    <a:cubicBezTo>
                      <a:pt x="504" y="52"/>
                      <a:pt x="490" y="64"/>
                      <a:pt x="475" y="77"/>
                    </a:cubicBezTo>
                    <a:cubicBezTo>
                      <a:pt x="475" y="78"/>
                      <a:pt x="474" y="78"/>
                      <a:pt x="473" y="79"/>
                    </a:cubicBezTo>
                    <a:cubicBezTo>
                      <a:pt x="463" y="88"/>
                      <a:pt x="451" y="98"/>
                      <a:pt x="439" y="108"/>
                    </a:cubicBezTo>
                    <a:cubicBezTo>
                      <a:pt x="439" y="108"/>
                      <a:pt x="438" y="108"/>
                      <a:pt x="438" y="109"/>
                    </a:cubicBezTo>
                    <a:cubicBezTo>
                      <a:pt x="434" y="112"/>
                      <a:pt x="429" y="116"/>
                      <a:pt x="424" y="120"/>
                    </a:cubicBezTo>
                    <a:cubicBezTo>
                      <a:pt x="423" y="121"/>
                      <a:pt x="422" y="122"/>
                      <a:pt x="421" y="122"/>
                    </a:cubicBezTo>
                    <a:cubicBezTo>
                      <a:pt x="410" y="131"/>
                      <a:pt x="399" y="139"/>
                      <a:pt x="388" y="148"/>
                    </a:cubicBezTo>
                    <a:cubicBezTo>
                      <a:pt x="385" y="149"/>
                      <a:pt x="383" y="151"/>
                      <a:pt x="380" y="153"/>
                    </a:cubicBezTo>
                    <a:cubicBezTo>
                      <a:pt x="376" y="156"/>
                      <a:pt x="371" y="159"/>
                      <a:pt x="367" y="162"/>
                    </a:cubicBezTo>
                    <a:cubicBezTo>
                      <a:pt x="363" y="165"/>
                      <a:pt x="360" y="167"/>
                      <a:pt x="357" y="170"/>
                    </a:cubicBezTo>
                    <a:cubicBezTo>
                      <a:pt x="347" y="176"/>
                      <a:pt x="338" y="183"/>
                      <a:pt x="327" y="189"/>
                    </a:cubicBezTo>
                    <a:cubicBezTo>
                      <a:pt x="323" y="192"/>
                      <a:pt x="318" y="195"/>
                      <a:pt x="313" y="199"/>
                    </a:cubicBezTo>
                    <a:cubicBezTo>
                      <a:pt x="274" y="223"/>
                      <a:pt x="233" y="246"/>
                      <a:pt x="189" y="264"/>
                    </a:cubicBezTo>
                    <a:cubicBezTo>
                      <a:pt x="181" y="267"/>
                      <a:pt x="174" y="271"/>
                      <a:pt x="166" y="274"/>
                    </a:cubicBezTo>
                    <a:cubicBezTo>
                      <a:pt x="13" y="332"/>
                      <a:pt x="0" y="417"/>
                      <a:pt x="4" y="461"/>
                    </a:cubicBezTo>
                    <a:cubicBezTo>
                      <a:pt x="6" y="479"/>
                      <a:pt x="11" y="489"/>
                      <a:pt x="11" y="489"/>
                    </a:cubicBezTo>
                    <a:cubicBezTo>
                      <a:pt x="11" y="489"/>
                      <a:pt x="73" y="521"/>
                      <a:pt x="154" y="523"/>
                    </a:cubicBezTo>
                    <a:cubicBezTo>
                      <a:pt x="449" y="529"/>
                      <a:pt x="910" y="370"/>
                      <a:pt x="910" y="370"/>
                    </a:cubicBezTo>
                    <a:cubicBezTo>
                      <a:pt x="910" y="370"/>
                      <a:pt x="943" y="331"/>
                      <a:pt x="932" y="240"/>
                    </a:cubicBezTo>
                    <a:cubicBezTo>
                      <a:pt x="931" y="236"/>
                      <a:pt x="931" y="231"/>
                      <a:pt x="930" y="227"/>
                    </a:cubicBezTo>
                    <a:cubicBezTo>
                      <a:pt x="929" y="221"/>
                      <a:pt x="887" y="49"/>
                      <a:pt x="871" y="0"/>
                    </a:cubicBezTo>
                    <a:cubicBezTo>
                      <a:pt x="833" y="13"/>
                      <a:pt x="772" y="32"/>
                      <a:pt x="663" y="54"/>
                    </a:cubicBezTo>
                    <a:cubicBezTo>
                      <a:pt x="653" y="56"/>
                      <a:pt x="644" y="58"/>
                      <a:pt x="636" y="59"/>
                    </a:cubicBezTo>
                    <a:cubicBezTo>
                      <a:pt x="630" y="60"/>
                      <a:pt x="625" y="60"/>
                      <a:pt x="620" y="61"/>
                    </a:cubicBezTo>
                    <a:cubicBezTo>
                      <a:pt x="610" y="61"/>
                      <a:pt x="601" y="62"/>
                      <a:pt x="594" y="61"/>
                    </a:cubicBezTo>
                    <a:cubicBezTo>
                      <a:pt x="593" y="61"/>
                      <a:pt x="593" y="61"/>
                      <a:pt x="593" y="61"/>
                    </a:cubicBezTo>
                    <a:cubicBezTo>
                      <a:pt x="590" y="61"/>
                      <a:pt x="590" y="61"/>
                      <a:pt x="590" y="61"/>
                    </a:cubicBezTo>
                    <a:cubicBezTo>
                      <a:pt x="590" y="61"/>
                      <a:pt x="590" y="61"/>
                      <a:pt x="589" y="61"/>
                    </a:cubicBezTo>
                    <a:lnTo>
                      <a:pt x="579"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0" name="î$ḷïḑê">
                <a:extLst>
                  <a:ext uri="{FF2B5EF4-FFF2-40B4-BE49-F238E27FC236}">
                    <a16:creationId xmlns:a16="http://schemas.microsoft.com/office/drawing/2014/main" id="{AF66476F-EA5F-4AC5-8118-24B71F705D12}"/>
                  </a:ext>
                </a:extLst>
              </p:cNvPr>
              <p:cNvSpPr/>
              <p:nvPr/>
            </p:nvSpPr>
            <p:spPr bwMode="auto">
              <a:xfrm>
                <a:off x="6832712" y="3152877"/>
                <a:ext cx="298759" cy="69032"/>
              </a:xfrm>
              <a:custGeom>
                <a:avLst/>
                <a:gdLst>
                  <a:gd name="T0" fmla="*/ 145 w 929"/>
                  <a:gd name="T1" fmla="*/ 154 h 216"/>
                  <a:gd name="T2" fmla="*/ 1 w 929"/>
                  <a:gd name="T3" fmla="*/ 122 h 216"/>
                  <a:gd name="T4" fmla="*/ 1 w 929"/>
                  <a:gd name="T5" fmla="*/ 148 h 216"/>
                  <a:gd name="T6" fmla="*/ 8 w 929"/>
                  <a:gd name="T7" fmla="*/ 176 h 216"/>
                  <a:gd name="T8" fmla="*/ 151 w 929"/>
                  <a:gd name="T9" fmla="*/ 210 h 216"/>
                  <a:gd name="T10" fmla="*/ 908 w 929"/>
                  <a:gd name="T11" fmla="*/ 57 h 216"/>
                  <a:gd name="T12" fmla="*/ 929 w 929"/>
                  <a:gd name="T13" fmla="*/ 0 h 216"/>
                  <a:gd name="T14" fmla="*/ 145 w 929"/>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216">
                    <a:moveTo>
                      <a:pt x="145" y="154"/>
                    </a:moveTo>
                    <a:cubicBezTo>
                      <a:pt x="78" y="153"/>
                      <a:pt x="23" y="132"/>
                      <a:pt x="1" y="122"/>
                    </a:cubicBezTo>
                    <a:cubicBezTo>
                      <a:pt x="0" y="131"/>
                      <a:pt x="1" y="140"/>
                      <a:pt x="1" y="148"/>
                    </a:cubicBezTo>
                    <a:cubicBezTo>
                      <a:pt x="3" y="166"/>
                      <a:pt x="8" y="176"/>
                      <a:pt x="8" y="176"/>
                    </a:cubicBezTo>
                    <a:cubicBezTo>
                      <a:pt x="8" y="176"/>
                      <a:pt x="70" y="208"/>
                      <a:pt x="151" y="210"/>
                    </a:cubicBezTo>
                    <a:cubicBezTo>
                      <a:pt x="446" y="216"/>
                      <a:pt x="908" y="57"/>
                      <a:pt x="908" y="57"/>
                    </a:cubicBezTo>
                    <a:cubicBezTo>
                      <a:pt x="908" y="57"/>
                      <a:pt x="922" y="39"/>
                      <a:pt x="929" y="0"/>
                    </a:cubicBezTo>
                    <a:cubicBezTo>
                      <a:pt x="809" y="39"/>
                      <a:pt x="414" y="160"/>
                      <a:pt x="145"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1" name="is1îďe">
                <a:extLst>
                  <a:ext uri="{FF2B5EF4-FFF2-40B4-BE49-F238E27FC236}">
                    <a16:creationId xmlns:a16="http://schemas.microsoft.com/office/drawing/2014/main" id="{F782B7B6-8184-4E1E-89AE-A2ACC2D5F8AD}"/>
                  </a:ext>
                </a:extLst>
              </p:cNvPr>
              <p:cNvSpPr/>
              <p:nvPr/>
            </p:nvSpPr>
            <p:spPr bwMode="auto">
              <a:xfrm>
                <a:off x="7418913" y="3062344"/>
                <a:ext cx="303285" cy="169749"/>
              </a:xfrm>
              <a:custGeom>
                <a:avLst/>
                <a:gdLst>
                  <a:gd name="T0" fmla="*/ 365 w 944"/>
                  <a:gd name="T1" fmla="*/ 60 h 529"/>
                  <a:gd name="T2" fmla="*/ 429 w 944"/>
                  <a:gd name="T3" fmla="*/ 41 h 529"/>
                  <a:gd name="T4" fmla="*/ 468 w 944"/>
                  <a:gd name="T5" fmla="*/ 77 h 529"/>
                  <a:gd name="T6" fmla="*/ 470 w 944"/>
                  <a:gd name="T7" fmla="*/ 79 h 529"/>
                  <a:gd name="T8" fmla="*/ 504 w 944"/>
                  <a:gd name="T9" fmla="*/ 107 h 529"/>
                  <a:gd name="T10" fmla="*/ 506 w 944"/>
                  <a:gd name="T11" fmla="*/ 108 h 529"/>
                  <a:gd name="T12" fmla="*/ 520 w 944"/>
                  <a:gd name="T13" fmla="*/ 120 h 529"/>
                  <a:gd name="T14" fmla="*/ 523 w 944"/>
                  <a:gd name="T15" fmla="*/ 122 h 529"/>
                  <a:gd name="T16" fmla="*/ 556 w 944"/>
                  <a:gd name="T17" fmla="*/ 147 h 529"/>
                  <a:gd name="T18" fmla="*/ 563 w 944"/>
                  <a:gd name="T19" fmla="*/ 153 h 529"/>
                  <a:gd name="T20" fmla="*/ 577 w 944"/>
                  <a:gd name="T21" fmla="*/ 162 h 529"/>
                  <a:gd name="T22" fmla="*/ 587 w 944"/>
                  <a:gd name="T23" fmla="*/ 169 h 529"/>
                  <a:gd name="T24" fmla="*/ 616 w 944"/>
                  <a:gd name="T25" fmla="*/ 189 h 529"/>
                  <a:gd name="T26" fmla="*/ 631 w 944"/>
                  <a:gd name="T27" fmla="*/ 198 h 529"/>
                  <a:gd name="T28" fmla="*/ 755 w 944"/>
                  <a:gd name="T29" fmla="*/ 264 h 529"/>
                  <a:gd name="T30" fmla="*/ 778 w 944"/>
                  <a:gd name="T31" fmla="*/ 273 h 529"/>
                  <a:gd name="T32" fmla="*/ 939 w 944"/>
                  <a:gd name="T33" fmla="*/ 460 h 529"/>
                  <a:gd name="T34" fmla="*/ 932 w 944"/>
                  <a:gd name="T35" fmla="*/ 489 h 529"/>
                  <a:gd name="T36" fmla="*/ 790 w 944"/>
                  <a:gd name="T37" fmla="*/ 523 h 529"/>
                  <a:gd name="T38" fmla="*/ 33 w 944"/>
                  <a:gd name="T39" fmla="*/ 370 h 529"/>
                  <a:gd name="T40" fmla="*/ 12 w 944"/>
                  <a:gd name="T41" fmla="*/ 240 h 529"/>
                  <a:gd name="T42" fmla="*/ 13 w 944"/>
                  <a:gd name="T43" fmla="*/ 227 h 529"/>
                  <a:gd name="T44" fmla="*/ 73 w 944"/>
                  <a:gd name="T45" fmla="*/ 0 h 529"/>
                  <a:gd name="T46" fmla="*/ 281 w 944"/>
                  <a:gd name="T47" fmla="*/ 54 h 529"/>
                  <a:gd name="T48" fmla="*/ 308 w 944"/>
                  <a:gd name="T49" fmla="*/ 59 h 529"/>
                  <a:gd name="T50" fmla="*/ 324 w 944"/>
                  <a:gd name="T51" fmla="*/ 60 h 529"/>
                  <a:gd name="T52" fmla="*/ 350 w 944"/>
                  <a:gd name="T53" fmla="*/ 61 h 529"/>
                  <a:gd name="T54" fmla="*/ 350 w 944"/>
                  <a:gd name="T55" fmla="*/ 61 h 529"/>
                  <a:gd name="T56" fmla="*/ 354 w 944"/>
                  <a:gd name="T57" fmla="*/ 61 h 529"/>
                  <a:gd name="T58" fmla="*/ 355 w 944"/>
                  <a:gd name="T59" fmla="*/ 60 h 529"/>
                  <a:gd name="T60" fmla="*/ 365 w 944"/>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529">
                    <a:moveTo>
                      <a:pt x="365" y="60"/>
                    </a:moveTo>
                    <a:cubicBezTo>
                      <a:pt x="391" y="58"/>
                      <a:pt x="413" y="51"/>
                      <a:pt x="429" y="41"/>
                    </a:cubicBezTo>
                    <a:cubicBezTo>
                      <a:pt x="440" y="51"/>
                      <a:pt x="453" y="64"/>
                      <a:pt x="468" y="77"/>
                    </a:cubicBezTo>
                    <a:cubicBezTo>
                      <a:pt x="469" y="78"/>
                      <a:pt x="470" y="78"/>
                      <a:pt x="470" y="79"/>
                    </a:cubicBezTo>
                    <a:cubicBezTo>
                      <a:pt x="481" y="88"/>
                      <a:pt x="492" y="97"/>
                      <a:pt x="504" y="107"/>
                    </a:cubicBezTo>
                    <a:cubicBezTo>
                      <a:pt x="505" y="108"/>
                      <a:pt x="505" y="108"/>
                      <a:pt x="506" y="108"/>
                    </a:cubicBezTo>
                    <a:cubicBezTo>
                      <a:pt x="510" y="112"/>
                      <a:pt x="515" y="116"/>
                      <a:pt x="520" y="120"/>
                    </a:cubicBezTo>
                    <a:cubicBezTo>
                      <a:pt x="521" y="120"/>
                      <a:pt x="522" y="121"/>
                      <a:pt x="523" y="122"/>
                    </a:cubicBezTo>
                    <a:cubicBezTo>
                      <a:pt x="533" y="130"/>
                      <a:pt x="545" y="139"/>
                      <a:pt x="556" y="147"/>
                    </a:cubicBezTo>
                    <a:cubicBezTo>
                      <a:pt x="559" y="149"/>
                      <a:pt x="561" y="151"/>
                      <a:pt x="563" y="153"/>
                    </a:cubicBezTo>
                    <a:cubicBezTo>
                      <a:pt x="568" y="156"/>
                      <a:pt x="572" y="159"/>
                      <a:pt x="577" y="162"/>
                    </a:cubicBezTo>
                    <a:cubicBezTo>
                      <a:pt x="580" y="165"/>
                      <a:pt x="583" y="167"/>
                      <a:pt x="587" y="169"/>
                    </a:cubicBezTo>
                    <a:cubicBezTo>
                      <a:pt x="596" y="176"/>
                      <a:pt x="606" y="183"/>
                      <a:pt x="616" y="189"/>
                    </a:cubicBezTo>
                    <a:cubicBezTo>
                      <a:pt x="621" y="192"/>
                      <a:pt x="626" y="195"/>
                      <a:pt x="631" y="198"/>
                    </a:cubicBezTo>
                    <a:cubicBezTo>
                      <a:pt x="669" y="223"/>
                      <a:pt x="711" y="245"/>
                      <a:pt x="755" y="264"/>
                    </a:cubicBezTo>
                    <a:cubicBezTo>
                      <a:pt x="762" y="267"/>
                      <a:pt x="770" y="270"/>
                      <a:pt x="778" y="273"/>
                    </a:cubicBezTo>
                    <a:cubicBezTo>
                      <a:pt x="930" y="332"/>
                      <a:pt x="944" y="417"/>
                      <a:pt x="939" y="460"/>
                    </a:cubicBezTo>
                    <a:cubicBezTo>
                      <a:pt x="937" y="478"/>
                      <a:pt x="932" y="489"/>
                      <a:pt x="932" y="489"/>
                    </a:cubicBezTo>
                    <a:cubicBezTo>
                      <a:pt x="932" y="489"/>
                      <a:pt x="871" y="521"/>
                      <a:pt x="790" y="523"/>
                    </a:cubicBezTo>
                    <a:cubicBezTo>
                      <a:pt x="495" y="529"/>
                      <a:pt x="33" y="370"/>
                      <a:pt x="33" y="370"/>
                    </a:cubicBezTo>
                    <a:cubicBezTo>
                      <a:pt x="33" y="370"/>
                      <a:pt x="0" y="330"/>
                      <a:pt x="12" y="240"/>
                    </a:cubicBezTo>
                    <a:cubicBezTo>
                      <a:pt x="12" y="235"/>
                      <a:pt x="13" y="231"/>
                      <a:pt x="13" y="227"/>
                    </a:cubicBezTo>
                    <a:cubicBezTo>
                      <a:pt x="14" y="221"/>
                      <a:pt x="57" y="49"/>
                      <a:pt x="73" y="0"/>
                    </a:cubicBezTo>
                    <a:cubicBezTo>
                      <a:pt x="111" y="13"/>
                      <a:pt x="172" y="32"/>
                      <a:pt x="281" y="54"/>
                    </a:cubicBezTo>
                    <a:cubicBezTo>
                      <a:pt x="291" y="56"/>
                      <a:pt x="300" y="57"/>
                      <a:pt x="308" y="59"/>
                    </a:cubicBezTo>
                    <a:cubicBezTo>
                      <a:pt x="313" y="59"/>
                      <a:pt x="319" y="60"/>
                      <a:pt x="324" y="60"/>
                    </a:cubicBezTo>
                    <a:cubicBezTo>
                      <a:pt x="333" y="61"/>
                      <a:pt x="342" y="61"/>
                      <a:pt x="350" y="61"/>
                    </a:cubicBezTo>
                    <a:cubicBezTo>
                      <a:pt x="350" y="61"/>
                      <a:pt x="350" y="61"/>
                      <a:pt x="350" y="61"/>
                    </a:cubicBezTo>
                    <a:cubicBezTo>
                      <a:pt x="354" y="61"/>
                      <a:pt x="354" y="61"/>
                      <a:pt x="354" y="61"/>
                    </a:cubicBezTo>
                    <a:cubicBezTo>
                      <a:pt x="354" y="60"/>
                      <a:pt x="354" y="60"/>
                      <a:pt x="355" y="60"/>
                    </a:cubicBezTo>
                    <a:lnTo>
                      <a:pt x="365"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2" name="îṡḷîḑé">
                <a:extLst>
                  <a:ext uri="{FF2B5EF4-FFF2-40B4-BE49-F238E27FC236}">
                    <a16:creationId xmlns:a16="http://schemas.microsoft.com/office/drawing/2014/main" id="{2097AC1C-54DD-49BD-837D-E58A1BC33BCA}"/>
                  </a:ext>
                </a:extLst>
              </p:cNvPr>
              <p:cNvSpPr/>
              <p:nvPr/>
            </p:nvSpPr>
            <p:spPr bwMode="auto">
              <a:xfrm>
                <a:off x="7422307" y="3163061"/>
                <a:ext cx="297627" cy="69032"/>
              </a:xfrm>
              <a:custGeom>
                <a:avLst/>
                <a:gdLst>
                  <a:gd name="T0" fmla="*/ 783 w 928"/>
                  <a:gd name="T1" fmla="*/ 154 h 216"/>
                  <a:gd name="T2" fmla="*/ 927 w 928"/>
                  <a:gd name="T3" fmla="*/ 122 h 216"/>
                  <a:gd name="T4" fmla="*/ 927 w 928"/>
                  <a:gd name="T5" fmla="*/ 147 h 216"/>
                  <a:gd name="T6" fmla="*/ 920 w 928"/>
                  <a:gd name="T7" fmla="*/ 176 h 216"/>
                  <a:gd name="T8" fmla="*/ 778 w 928"/>
                  <a:gd name="T9" fmla="*/ 210 h 216"/>
                  <a:gd name="T10" fmla="*/ 21 w 928"/>
                  <a:gd name="T11" fmla="*/ 57 h 216"/>
                  <a:gd name="T12" fmla="*/ 0 w 928"/>
                  <a:gd name="T13" fmla="*/ 0 h 216"/>
                  <a:gd name="T14" fmla="*/ 783 w 928"/>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8" h="216">
                    <a:moveTo>
                      <a:pt x="783" y="154"/>
                    </a:moveTo>
                    <a:cubicBezTo>
                      <a:pt x="850" y="152"/>
                      <a:pt x="905" y="131"/>
                      <a:pt x="927" y="122"/>
                    </a:cubicBezTo>
                    <a:cubicBezTo>
                      <a:pt x="928" y="131"/>
                      <a:pt x="928" y="140"/>
                      <a:pt x="927" y="147"/>
                    </a:cubicBezTo>
                    <a:cubicBezTo>
                      <a:pt x="925" y="165"/>
                      <a:pt x="920" y="176"/>
                      <a:pt x="920" y="176"/>
                    </a:cubicBezTo>
                    <a:cubicBezTo>
                      <a:pt x="920" y="176"/>
                      <a:pt x="858" y="208"/>
                      <a:pt x="778" y="210"/>
                    </a:cubicBezTo>
                    <a:cubicBezTo>
                      <a:pt x="482" y="216"/>
                      <a:pt x="21" y="57"/>
                      <a:pt x="21" y="57"/>
                    </a:cubicBezTo>
                    <a:cubicBezTo>
                      <a:pt x="21" y="57"/>
                      <a:pt x="6" y="39"/>
                      <a:pt x="0" y="0"/>
                    </a:cubicBezTo>
                    <a:cubicBezTo>
                      <a:pt x="120" y="39"/>
                      <a:pt x="515" y="159"/>
                      <a:pt x="783"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3" name="îśḻïḍê">
                <a:extLst>
                  <a:ext uri="{FF2B5EF4-FFF2-40B4-BE49-F238E27FC236}">
                    <a16:creationId xmlns:a16="http://schemas.microsoft.com/office/drawing/2014/main" id="{B08B95C9-0FA9-42C3-9E35-E14E2403A04E}"/>
                  </a:ext>
                </a:extLst>
              </p:cNvPr>
              <p:cNvSpPr/>
              <p:nvPr/>
            </p:nvSpPr>
            <p:spPr bwMode="auto">
              <a:xfrm>
                <a:off x="6977565" y="2949178"/>
                <a:ext cx="159565" cy="59978"/>
              </a:xfrm>
              <a:custGeom>
                <a:avLst/>
                <a:gdLst>
                  <a:gd name="T0" fmla="*/ 463 w 496"/>
                  <a:gd name="T1" fmla="*/ 186 h 186"/>
                  <a:gd name="T2" fmla="*/ 32 w 496"/>
                  <a:gd name="T3" fmla="*/ 186 h 186"/>
                  <a:gd name="T4" fmla="*/ 0 w 496"/>
                  <a:gd name="T5" fmla="*/ 153 h 186"/>
                  <a:gd name="T6" fmla="*/ 0 w 496"/>
                  <a:gd name="T7" fmla="*/ 32 h 186"/>
                  <a:gd name="T8" fmla="*/ 32 w 496"/>
                  <a:gd name="T9" fmla="*/ 0 h 186"/>
                  <a:gd name="T10" fmla="*/ 463 w 496"/>
                  <a:gd name="T11" fmla="*/ 0 h 186"/>
                  <a:gd name="T12" fmla="*/ 496 w 496"/>
                  <a:gd name="T13" fmla="*/ 32 h 186"/>
                  <a:gd name="T14" fmla="*/ 496 w 496"/>
                  <a:gd name="T15" fmla="*/ 153 h 186"/>
                  <a:gd name="T16" fmla="*/ 46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463" y="186"/>
                    </a:moveTo>
                    <a:cubicBezTo>
                      <a:pt x="32" y="186"/>
                      <a:pt x="32" y="186"/>
                      <a:pt x="32" y="186"/>
                    </a:cubicBezTo>
                    <a:cubicBezTo>
                      <a:pt x="14" y="186"/>
                      <a:pt x="0" y="171"/>
                      <a:pt x="0" y="153"/>
                    </a:cubicBezTo>
                    <a:cubicBezTo>
                      <a:pt x="0" y="32"/>
                      <a:pt x="0" y="32"/>
                      <a:pt x="0" y="32"/>
                    </a:cubicBezTo>
                    <a:cubicBezTo>
                      <a:pt x="0" y="14"/>
                      <a:pt x="14" y="0"/>
                      <a:pt x="32" y="0"/>
                    </a:cubicBezTo>
                    <a:cubicBezTo>
                      <a:pt x="463" y="0"/>
                      <a:pt x="463" y="0"/>
                      <a:pt x="463" y="0"/>
                    </a:cubicBezTo>
                    <a:cubicBezTo>
                      <a:pt x="481" y="0"/>
                      <a:pt x="496" y="14"/>
                      <a:pt x="496" y="32"/>
                    </a:cubicBezTo>
                    <a:cubicBezTo>
                      <a:pt x="496" y="153"/>
                      <a:pt x="496" y="153"/>
                      <a:pt x="496" y="153"/>
                    </a:cubicBezTo>
                    <a:cubicBezTo>
                      <a:pt x="496" y="171"/>
                      <a:pt x="481" y="186"/>
                      <a:pt x="46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4" name="íṡḷîde">
                <a:extLst>
                  <a:ext uri="{FF2B5EF4-FFF2-40B4-BE49-F238E27FC236}">
                    <a16:creationId xmlns:a16="http://schemas.microsoft.com/office/drawing/2014/main" id="{CCB1D6F4-E6F3-4F10-BA11-CBB699D5E8CF}"/>
                  </a:ext>
                </a:extLst>
              </p:cNvPr>
              <p:cNvSpPr/>
              <p:nvPr/>
            </p:nvSpPr>
            <p:spPr bwMode="auto">
              <a:xfrm>
                <a:off x="7415517" y="2951441"/>
                <a:ext cx="159565" cy="58846"/>
              </a:xfrm>
              <a:custGeom>
                <a:avLst/>
                <a:gdLst>
                  <a:gd name="T0" fmla="*/ 33 w 496"/>
                  <a:gd name="T1" fmla="*/ 186 h 186"/>
                  <a:gd name="T2" fmla="*/ 464 w 496"/>
                  <a:gd name="T3" fmla="*/ 186 h 186"/>
                  <a:gd name="T4" fmla="*/ 496 w 496"/>
                  <a:gd name="T5" fmla="*/ 154 h 186"/>
                  <a:gd name="T6" fmla="*/ 496 w 496"/>
                  <a:gd name="T7" fmla="*/ 33 h 186"/>
                  <a:gd name="T8" fmla="*/ 464 w 496"/>
                  <a:gd name="T9" fmla="*/ 0 h 186"/>
                  <a:gd name="T10" fmla="*/ 33 w 496"/>
                  <a:gd name="T11" fmla="*/ 0 h 186"/>
                  <a:gd name="T12" fmla="*/ 0 w 496"/>
                  <a:gd name="T13" fmla="*/ 33 h 186"/>
                  <a:gd name="T14" fmla="*/ 0 w 496"/>
                  <a:gd name="T15" fmla="*/ 154 h 186"/>
                  <a:gd name="T16" fmla="*/ 3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33" y="186"/>
                    </a:moveTo>
                    <a:cubicBezTo>
                      <a:pt x="464" y="186"/>
                      <a:pt x="464" y="186"/>
                      <a:pt x="464" y="186"/>
                    </a:cubicBezTo>
                    <a:cubicBezTo>
                      <a:pt x="482" y="186"/>
                      <a:pt x="496" y="172"/>
                      <a:pt x="496" y="154"/>
                    </a:cubicBezTo>
                    <a:cubicBezTo>
                      <a:pt x="496" y="33"/>
                      <a:pt x="496" y="33"/>
                      <a:pt x="496" y="33"/>
                    </a:cubicBezTo>
                    <a:cubicBezTo>
                      <a:pt x="496" y="15"/>
                      <a:pt x="482" y="0"/>
                      <a:pt x="464" y="0"/>
                    </a:cubicBezTo>
                    <a:cubicBezTo>
                      <a:pt x="33" y="0"/>
                      <a:pt x="33" y="0"/>
                      <a:pt x="33" y="0"/>
                    </a:cubicBezTo>
                    <a:cubicBezTo>
                      <a:pt x="15" y="0"/>
                      <a:pt x="0" y="15"/>
                      <a:pt x="0" y="33"/>
                    </a:cubicBezTo>
                    <a:cubicBezTo>
                      <a:pt x="0" y="154"/>
                      <a:pt x="0" y="154"/>
                      <a:pt x="0" y="154"/>
                    </a:cubicBezTo>
                    <a:cubicBezTo>
                      <a:pt x="0" y="172"/>
                      <a:pt x="15" y="186"/>
                      <a:pt x="3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5" name="ïsļïḋé">
                <a:extLst>
                  <a:ext uri="{FF2B5EF4-FFF2-40B4-BE49-F238E27FC236}">
                    <a16:creationId xmlns:a16="http://schemas.microsoft.com/office/drawing/2014/main" id="{131D0620-2B80-4D2A-8B19-3BA02FFA9CF9}"/>
                  </a:ext>
                </a:extLst>
              </p:cNvPr>
              <p:cNvSpPr/>
              <p:nvPr/>
            </p:nvSpPr>
            <p:spPr bwMode="auto">
              <a:xfrm>
                <a:off x="6943615" y="1876363"/>
                <a:ext cx="656364" cy="413057"/>
              </a:xfrm>
              <a:custGeom>
                <a:avLst/>
                <a:gdLst>
                  <a:gd name="T0" fmla="*/ 1955 w 2048"/>
                  <a:gd name="T1" fmla="*/ 1288 h 1288"/>
                  <a:gd name="T2" fmla="*/ 92 w 2048"/>
                  <a:gd name="T3" fmla="*/ 1288 h 1288"/>
                  <a:gd name="T4" fmla="*/ 0 w 2048"/>
                  <a:gd name="T5" fmla="*/ 1196 h 1288"/>
                  <a:gd name="T6" fmla="*/ 0 w 2048"/>
                  <a:gd name="T7" fmla="*/ 92 h 1288"/>
                  <a:gd name="T8" fmla="*/ 92 w 2048"/>
                  <a:gd name="T9" fmla="*/ 0 h 1288"/>
                  <a:gd name="T10" fmla="*/ 1955 w 2048"/>
                  <a:gd name="T11" fmla="*/ 0 h 1288"/>
                  <a:gd name="T12" fmla="*/ 2048 w 2048"/>
                  <a:gd name="T13" fmla="*/ 92 h 1288"/>
                  <a:gd name="T14" fmla="*/ 2048 w 2048"/>
                  <a:gd name="T15" fmla="*/ 1196 h 1288"/>
                  <a:gd name="T16" fmla="*/ 1955 w 2048"/>
                  <a:gd name="T17"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8" h="1288">
                    <a:moveTo>
                      <a:pt x="1955" y="1288"/>
                    </a:moveTo>
                    <a:cubicBezTo>
                      <a:pt x="92" y="1288"/>
                      <a:pt x="92" y="1288"/>
                      <a:pt x="92" y="1288"/>
                    </a:cubicBezTo>
                    <a:cubicBezTo>
                      <a:pt x="41" y="1288"/>
                      <a:pt x="0" y="1247"/>
                      <a:pt x="0" y="1196"/>
                    </a:cubicBezTo>
                    <a:cubicBezTo>
                      <a:pt x="0" y="92"/>
                      <a:pt x="0" y="92"/>
                      <a:pt x="0" y="92"/>
                    </a:cubicBezTo>
                    <a:cubicBezTo>
                      <a:pt x="0" y="41"/>
                      <a:pt x="41" y="0"/>
                      <a:pt x="92" y="0"/>
                    </a:cubicBezTo>
                    <a:cubicBezTo>
                      <a:pt x="1955" y="0"/>
                      <a:pt x="1955" y="0"/>
                      <a:pt x="1955" y="0"/>
                    </a:cubicBezTo>
                    <a:cubicBezTo>
                      <a:pt x="2006" y="0"/>
                      <a:pt x="2048" y="41"/>
                      <a:pt x="2048" y="92"/>
                    </a:cubicBezTo>
                    <a:cubicBezTo>
                      <a:pt x="2048" y="1196"/>
                      <a:pt x="2048" y="1196"/>
                      <a:pt x="2048" y="1196"/>
                    </a:cubicBezTo>
                    <a:cubicBezTo>
                      <a:pt x="2048" y="1247"/>
                      <a:pt x="2006" y="1288"/>
                      <a:pt x="1955" y="128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6" name="íSḷídè">
                <a:extLst>
                  <a:ext uri="{FF2B5EF4-FFF2-40B4-BE49-F238E27FC236}">
                    <a16:creationId xmlns:a16="http://schemas.microsoft.com/office/drawing/2014/main" id="{4EE3062D-344D-4807-BE08-5D2FC97CD388}"/>
                  </a:ext>
                </a:extLst>
              </p:cNvPr>
              <p:cNvSpPr/>
              <p:nvPr/>
            </p:nvSpPr>
            <p:spPr bwMode="auto">
              <a:xfrm>
                <a:off x="6948141" y="1887679"/>
                <a:ext cx="651837" cy="401740"/>
              </a:xfrm>
              <a:custGeom>
                <a:avLst/>
                <a:gdLst>
                  <a:gd name="T0" fmla="*/ 0 w 2032"/>
                  <a:gd name="T1" fmla="*/ 1214 h 1256"/>
                  <a:gd name="T2" fmla="*/ 77 w 2032"/>
                  <a:gd name="T3" fmla="*/ 1256 h 1256"/>
                  <a:gd name="T4" fmla="*/ 1941 w 2032"/>
                  <a:gd name="T5" fmla="*/ 1256 h 1256"/>
                  <a:gd name="T6" fmla="*/ 2032 w 2032"/>
                  <a:gd name="T7" fmla="*/ 1163 h 1256"/>
                  <a:gd name="T8" fmla="*/ 2032 w 2032"/>
                  <a:gd name="T9" fmla="*/ 59 h 1256"/>
                  <a:gd name="T10" fmla="*/ 2011 w 2032"/>
                  <a:gd name="T11" fmla="*/ 0 h 1256"/>
                  <a:gd name="T12" fmla="*/ 0 w 2032"/>
                  <a:gd name="T13" fmla="*/ 1214 h 1256"/>
                </a:gdLst>
                <a:ahLst/>
                <a:cxnLst>
                  <a:cxn ang="0">
                    <a:pos x="T0" y="T1"/>
                  </a:cxn>
                  <a:cxn ang="0">
                    <a:pos x="T2" y="T3"/>
                  </a:cxn>
                  <a:cxn ang="0">
                    <a:pos x="T4" y="T5"/>
                  </a:cxn>
                  <a:cxn ang="0">
                    <a:pos x="T6" y="T7"/>
                  </a:cxn>
                  <a:cxn ang="0">
                    <a:pos x="T8" y="T9"/>
                  </a:cxn>
                  <a:cxn ang="0">
                    <a:pos x="T10" y="T11"/>
                  </a:cxn>
                  <a:cxn ang="0">
                    <a:pos x="T12" y="T13"/>
                  </a:cxn>
                </a:cxnLst>
                <a:rect l="0" t="0" r="r" b="b"/>
                <a:pathLst>
                  <a:path w="2032" h="1256">
                    <a:moveTo>
                      <a:pt x="0" y="1214"/>
                    </a:moveTo>
                    <a:cubicBezTo>
                      <a:pt x="17" y="1239"/>
                      <a:pt x="45" y="1256"/>
                      <a:pt x="77" y="1256"/>
                    </a:cubicBezTo>
                    <a:cubicBezTo>
                      <a:pt x="1941" y="1256"/>
                      <a:pt x="1941" y="1256"/>
                      <a:pt x="1941" y="1256"/>
                    </a:cubicBezTo>
                    <a:cubicBezTo>
                      <a:pt x="1992" y="1256"/>
                      <a:pt x="2032" y="1214"/>
                      <a:pt x="2032" y="1163"/>
                    </a:cubicBezTo>
                    <a:cubicBezTo>
                      <a:pt x="2032" y="59"/>
                      <a:pt x="2032" y="59"/>
                      <a:pt x="2032" y="59"/>
                    </a:cubicBezTo>
                    <a:cubicBezTo>
                      <a:pt x="2032" y="36"/>
                      <a:pt x="2024" y="16"/>
                      <a:pt x="2011" y="0"/>
                    </a:cubicBezTo>
                    <a:lnTo>
                      <a:pt x="0" y="12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7" name="išļíde">
                <a:extLst>
                  <a:ext uri="{FF2B5EF4-FFF2-40B4-BE49-F238E27FC236}">
                    <a16:creationId xmlns:a16="http://schemas.microsoft.com/office/drawing/2014/main" id="{22742634-84D3-4F52-9091-5802267B5362}"/>
                  </a:ext>
                </a:extLst>
              </p:cNvPr>
              <p:cNvSpPr/>
              <p:nvPr/>
            </p:nvSpPr>
            <p:spPr bwMode="auto">
              <a:xfrm>
                <a:off x="6940219" y="2288287"/>
                <a:ext cx="664286" cy="37345"/>
              </a:xfrm>
              <a:custGeom>
                <a:avLst/>
                <a:gdLst>
                  <a:gd name="T0" fmla="*/ 2036 w 2070"/>
                  <a:gd name="T1" fmla="*/ 0 h 116"/>
                  <a:gd name="T2" fmla="*/ 33 w 2070"/>
                  <a:gd name="T3" fmla="*/ 0 h 116"/>
                  <a:gd name="T4" fmla="*/ 0 w 2070"/>
                  <a:gd name="T5" fmla="*/ 33 h 116"/>
                  <a:gd name="T6" fmla="*/ 0 w 2070"/>
                  <a:gd name="T7" fmla="*/ 83 h 116"/>
                  <a:gd name="T8" fmla="*/ 33 w 2070"/>
                  <a:gd name="T9" fmla="*/ 116 h 116"/>
                  <a:gd name="T10" fmla="*/ 2036 w 2070"/>
                  <a:gd name="T11" fmla="*/ 116 h 116"/>
                  <a:gd name="T12" fmla="*/ 2070 w 2070"/>
                  <a:gd name="T13" fmla="*/ 83 h 116"/>
                  <a:gd name="T14" fmla="*/ 2070 w 2070"/>
                  <a:gd name="T15" fmla="*/ 33 h 116"/>
                  <a:gd name="T16" fmla="*/ 2036 w 207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0" h="116">
                    <a:moveTo>
                      <a:pt x="2036" y="0"/>
                    </a:moveTo>
                    <a:cubicBezTo>
                      <a:pt x="33" y="0"/>
                      <a:pt x="33" y="0"/>
                      <a:pt x="33" y="0"/>
                    </a:cubicBezTo>
                    <a:cubicBezTo>
                      <a:pt x="15" y="0"/>
                      <a:pt x="0" y="14"/>
                      <a:pt x="0" y="33"/>
                    </a:cubicBezTo>
                    <a:cubicBezTo>
                      <a:pt x="0" y="83"/>
                      <a:pt x="0" y="83"/>
                      <a:pt x="0" y="83"/>
                    </a:cubicBezTo>
                    <a:cubicBezTo>
                      <a:pt x="0" y="101"/>
                      <a:pt x="15" y="116"/>
                      <a:pt x="33" y="116"/>
                    </a:cubicBezTo>
                    <a:cubicBezTo>
                      <a:pt x="2036" y="116"/>
                      <a:pt x="2036" y="116"/>
                      <a:pt x="2036" y="116"/>
                    </a:cubicBezTo>
                    <a:cubicBezTo>
                      <a:pt x="2055" y="116"/>
                      <a:pt x="2070" y="101"/>
                      <a:pt x="2070" y="83"/>
                    </a:cubicBezTo>
                    <a:cubicBezTo>
                      <a:pt x="2070" y="33"/>
                      <a:pt x="2070" y="33"/>
                      <a:pt x="2070" y="33"/>
                    </a:cubicBezTo>
                    <a:cubicBezTo>
                      <a:pt x="2070" y="14"/>
                      <a:pt x="2055" y="0"/>
                      <a:pt x="2036"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8" name="îṧľïḑé">
                <a:extLst>
                  <a:ext uri="{FF2B5EF4-FFF2-40B4-BE49-F238E27FC236}">
                    <a16:creationId xmlns:a16="http://schemas.microsoft.com/office/drawing/2014/main" id="{156CB352-3956-4625-B8C1-3A5C6667CBF7}"/>
                  </a:ext>
                </a:extLst>
              </p:cNvPr>
              <p:cNvSpPr/>
              <p:nvPr/>
            </p:nvSpPr>
            <p:spPr bwMode="auto">
              <a:xfrm>
                <a:off x="4906624" y="4377334"/>
                <a:ext cx="303285" cy="131273"/>
              </a:xfrm>
              <a:custGeom>
                <a:avLst/>
                <a:gdLst>
                  <a:gd name="T0" fmla="*/ 484 w 946"/>
                  <a:gd name="T1" fmla="*/ 18 h 409"/>
                  <a:gd name="T2" fmla="*/ 701 w 946"/>
                  <a:gd name="T3" fmla="*/ 9 h 409"/>
                  <a:gd name="T4" fmla="*/ 913 w 946"/>
                  <a:gd name="T5" fmla="*/ 0 h 409"/>
                  <a:gd name="T6" fmla="*/ 825 w 946"/>
                  <a:gd name="T7" fmla="*/ 18 h 409"/>
                  <a:gd name="T8" fmla="*/ 590 w 946"/>
                  <a:gd name="T9" fmla="*/ 47 h 409"/>
                  <a:gd name="T10" fmla="*/ 374 w 946"/>
                  <a:gd name="T11" fmla="*/ 61 h 409"/>
                  <a:gd name="T12" fmla="*/ 231 w 946"/>
                  <a:gd name="T13" fmla="*/ 138 h 409"/>
                  <a:gd name="T14" fmla="*/ 223 w 946"/>
                  <a:gd name="T15" fmla="*/ 227 h 409"/>
                  <a:gd name="T16" fmla="*/ 255 w 946"/>
                  <a:gd name="T17" fmla="*/ 292 h 409"/>
                  <a:gd name="T18" fmla="*/ 419 w 946"/>
                  <a:gd name="T19" fmla="*/ 315 h 409"/>
                  <a:gd name="T20" fmla="*/ 627 w 946"/>
                  <a:gd name="T21" fmla="*/ 254 h 409"/>
                  <a:gd name="T22" fmla="*/ 857 w 946"/>
                  <a:gd name="T23" fmla="*/ 199 h 409"/>
                  <a:gd name="T24" fmla="*/ 946 w 946"/>
                  <a:gd name="T25" fmla="*/ 186 h 409"/>
                  <a:gd name="T26" fmla="*/ 744 w 946"/>
                  <a:gd name="T27" fmla="*/ 251 h 409"/>
                  <a:gd name="T28" fmla="*/ 537 w 946"/>
                  <a:gd name="T29" fmla="*/ 318 h 409"/>
                  <a:gd name="T30" fmla="*/ 248 w 946"/>
                  <a:gd name="T31" fmla="*/ 383 h 409"/>
                  <a:gd name="T32" fmla="*/ 36 w 946"/>
                  <a:gd name="T33" fmla="*/ 331 h 409"/>
                  <a:gd name="T34" fmla="*/ 11 w 946"/>
                  <a:gd name="T35" fmla="*/ 265 h 409"/>
                  <a:gd name="T36" fmla="*/ 7 w 946"/>
                  <a:gd name="T37" fmla="*/ 175 h 409"/>
                  <a:gd name="T38" fmla="*/ 190 w 946"/>
                  <a:gd name="T39" fmla="*/ 56 h 409"/>
                  <a:gd name="T40" fmla="*/ 484 w 946"/>
                  <a:gd name="T41" fmla="*/ 1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09">
                    <a:moveTo>
                      <a:pt x="484" y="18"/>
                    </a:moveTo>
                    <a:cubicBezTo>
                      <a:pt x="701" y="9"/>
                      <a:pt x="701" y="9"/>
                      <a:pt x="701" y="9"/>
                    </a:cubicBezTo>
                    <a:cubicBezTo>
                      <a:pt x="913" y="0"/>
                      <a:pt x="913" y="0"/>
                      <a:pt x="913" y="0"/>
                    </a:cubicBezTo>
                    <a:cubicBezTo>
                      <a:pt x="825" y="18"/>
                      <a:pt x="825" y="18"/>
                      <a:pt x="825" y="18"/>
                    </a:cubicBezTo>
                    <a:cubicBezTo>
                      <a:pt x="825" y="18"/>
                      <a:pt x="705" y="38"/>
                      <a:pt x="590" y="47"/>
                    </a:cubicBezTo>
                    <a:cubicBezTo>
                      <a:pt x="374" y="61"/>
                      <a:pt x="374" y="61"/>
                      <a:pt x="374" y="61"/>
                    </a:cubicBezTo>
                    <a:cubicBezTo>
                      <a:pt x="374" y="61"/>
                      <a:pt x="252" y="71"/>
                      <a:pt x="231" y="138"/>
                    </a:cubicBezTo>
                    <a:cubicBezTo>
                      <a:pt x="231" y="138"/>
                      <a:pt x="213" y="182"/>
                      <a:pt x="223" y="227"/>
                    </a:cubicBezTo>
                    <a:cubicBezTo>
                      <a:pt x="231" y="266"/>
                      <a:pt x="255" y="292"/>
                      <a:pt x="255" y="292"/>
                    </a:cubicBezTo>
                    <a:cubicBezTo>
                      <a:pt x="293" y="347"/>
                      <a:pt x="419" y="315"/>
                      <a:pt x="419" y="315"/>
                    </a:cubicBezTo>
                    <a:cubicBezTo>
                      <a:pt x="627" y="254"/>
                      <a:pt x="627" y="254"/>
                      <a:pt x="627" y="254"/>
                    </a:cubicBezTo>
                    <a:cubicBezTo>
                      <a:pt x="738" y="223"/>
                      <a:pt x="857" y="199"/>
                      <a:pt x="857" y="199"/>
                    </a:cubicBezTo>
                    <a:cubicBezTo>
                      <a:pt x="946" y="186"/>
                      <a:pt x="946" y="186"/>
                      <a:pt x="946" y="186"/>
                    </a:cubicBezTo>
                    <a:cubicBezTo>
                      <a:pt x="744" y="251"/>
                      <a:pt x="744" y="251"/>
                      <a:pt x="744" y="251"/>
                    </a:cubicBezTo>
                    <a:cubicBezTo>
                      <a:pt x="537" y="318"/>
                      <a:pt x="537" y="318"/>
                      <a:pt x="537" y="318"/>
                    </a:cubicBezTo>
                    <a:cubicBezTo>
                      <a:pt x="451" y="354"/>
                      <a:pt x="248" y="383"/>
                      <a:pt x="248" y="383"/>
                    </a:cubicBezTo>
                    <a:cubicBezTo>
                      <a:pt x="77" y="409"/>
                      <a:pt x="36" y="331"/>
                      <a:pt x="36" y="331"/>
                    </a:cubicBezTo>
                    <a:cubicBezTo>
                      <a:pt x="27" y="317"/>
                      <a:pt x="15" y="292"/>
                      <a:pt x="11" y="265"/>
                    </a:cubicBezTo>
                    <a:cubicBezTo>
                      <a:pt x="1" y="210"/>
                      <a:pt x="0" y="197"/>
                      <a:pt x="7" y="175"/>
                    </a:cubicBezTo>
                    <a:cubicBezTo>
                      <a:pt x="7" y="175"/>
                      <a:pt x="36" y="88"/>
                      <a:pt x="190" y="56"/>
                    </a:cubicBezTo>
                    <a:cubicBezTo>
                      <a:pt x="190" y="56"/>
                      <a:pt x="390" y="14"/>
                      <a:pt x="484"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9" name="ïṣḷïḍe">
                <a:extLst>
                  <a:ext uri="{FF2B5EF4-FFF2-40B4-BE49-F238E27FC236}">
                    <a16:creationId xmlns:a16="http://schemas.microsoft.com/office/drawing/2014/main" id="{1DF3E39A-C977-4819-8FC7-550F29D2FBC0}"/>
                  </a:ext>
                </a:extLst>
              </p:cNvPr>
              <p:cNvSpPr/>
              <p:nvPr/>
            </p:nvSpPr>
            <p:spPr bwMode="auto">
              <a:xfrm>
                <a:off x="4974524" y="4373939"/>
                <a:ext cx="250098" cy="114298"/>
              </a:xfrm>
              <a:custGeom>
                <a:avLst/>
                <a:gdLst>
                  <a:gd name="T0" fmla="*/ 161 w 777"/>
                  <a:gd name="T1" fmla="*/ 70 h 356"/>
                  <a:gd name="T2" fmla="*/ 377 w 777"/>
                  <a:gd name="T3" fmla="*/ 56 h 356"/>
                  <a:gd name="T4" fmla="*/ 612 w 777"/>
                  <a:gd name="T5" fmla="*/ 27 h 356"/>
                  <a:gd name="T6" fmla="*/ 740 w 777"/>
                  <a:gd name="T7" fmla="*/ 0 h 356"/>
                  <a:gd name="T8" fmla="*/ 777 w 777"/>
                  <a:gd name="T9" fmla="*/ 189 h 356"/>
                  <a:gd name="T10" fmla="*/ 644 w 777"/>
                  <a:gd name="T11" fmla="*/ 208 h 356"/>
                  <a:gd name="T12" fmla="*/ 415 w 777"/>
                  <a:gd name="T13" fmla="*/ 263 h 356"/>
                  <a:gd name="T14" fmla="*/ 206 w 777"/>
                  <a:gd name="T15" fmla="*/ 324 h 356"/>
                  <a:gd name="T16" fmla="*/ 42 w 777"/>
                  <a:gd name="T17" fmla="*/ 301 h 356"/>
                  <a:gd name="T18" fmla="*/ 10 w 777"/>
                  <a:gd name="T19" fmla="*/ 236 h 356"/>
                  <a:gd name="T20" fmla="*/ 18 w 777"/>
                  <a:gd name="T21" fmla="*/ 147 h 356"/>
                  <a:gd name="T22" fmla="*/ 161 w 777"/>
                  <a:gd name="T23" fmla="*/ 7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161" y="70"/>
                    </a:moveTo>
                    <a:cubicBezTo>
                      <a:pt x="377" y="56"/>
                      <a:pt x="377" y="56"/>
                      <a:pt x="377" y="56"/>
                    </a:cubicBezTo>
                    <a:cubicBezTo>
                      <a:pt x="492" y="47"/>
                      <a:pt x="612" y="27"/>
                      <a:pt x="612" y="27"/>
                    </a:cubicBezTo>
                    <a:cubicBezTo>
                      <a:pt x="740" y="0"/>
                      <a:pt x="740" y="0"/>
                      <a:pt x="740" y="0"/>
                    </a:cubicBezTo>
                    <a:cubicBezTo>
                      <a:pt x="777" y="189"/>
                      <a:pt x="777" y="189"/>
                      <a:pt x="777" y="189"/>
                    </a:cubicBezTo>
                    <a:cubicBezTo>
                      <a:pt x="644" y="208"/>
                      <a:pt x="644" y="208"/>
                      <a:pt x="644" y="208"/>
                    </a:cubicBezTo>
                    <a:cubicBezTo>
                      <a:pt x="644" y="208"/>
                      <a:pt x="525" y="232"/>
                      <a:pt x="415" y="263"/>
                    </a:cubicBezTo>
                    <a:cubicBezTo>
                      <a:pt x="206" y="324"/>
                      <a:pt x="206" y="324"/>
                      <a:pt x="206" y="324"/>
                    </a:cubicBezTo>
                    <a:cubicBezTo>
                      <a:pt x="206" y="324"/>
                      <a:pt x="80" y="356"/>
                      <a:pt x="42" y="301"/>
                    </a:cubicBezTo>
                    <a:cubicBezTo>
                      <a:pt x="42" y="301"/>
                      <a:pt x="18" y="275"/>
                      <a:pt x="10" y="236"/>
                    </a:cubicBezTo>
                    <a:cubicBezTo>
                      <a:pt x="0" y="191"/>
                      <a:pt x="18" y="147"/>
                      <a:pt x="18" y="147"/>
                    </a:cubicBezTo>
                    <a:cubicBezTo>
                      <a:pt x="39" y="80"/>
                      <a:pt x="161" y="70"/>
                      <a:pt x="161" y="70"/>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0" name="iṩ1ïḓé">
                <a:extLst>
                  <a:ext uri="{FF2B5EF4-FFF2-40B4-BE49-F238E27FC236}">
                    <a16:creationId xmlns:a16="http://schemas.microsoft.com/office/drawing/2014/main" id="{549FC718-9D26-4C50-BC60-BBC7A777C652}"/>
                  </a:ext>
                </a:extLst>
              </p:cNvPr>
              <p:cNvSpPr/>
              <p:nvPr/>
            </p:nvSpPr>
            <p:spPr bwMode="auto">
              <a:xfrm>
                <a:off x="5634282" y="4376202"/>
                <a:ext cx="303285" cy="131273"/>
              </a:xfrm>
              <a:custGeom>
                <a:avLst/>
                <a:gdLst>
                  <a:gd name="T0" fmla="*/ 462 w 946"/>
                  <a:gd name="T1" fmla="*/ 18 h 410"/>
                  <a:gd name="T2" fmla="*/ 245 w 946"/>
                  <a:gd name="T3" fmla="*/ 10 h 410"/>
                  <a:gd name="T4" fmla="*/ 33 w 946"/>
                  <a:gd name="T5" fmla="*/ 0 h 410"/>
                  <a:gd name="T6" fmla="*/ 121 w 946"/>
                  <a:gd name="T7" fmla="*/ 19 h 410"/>
                  <a:gd name="T8" fmla="*/ 356 w 946"/>
                  <a:gd name="T9" fmla="*/ 47 h 410"/>
                  <a:gd name="T10" fmla="*/ 572 w 946"/>
                  <a:gd name="T11" fmla="*/ 61 h 410"/>
                  <a:gd name="T12" fmla="*/ 715 w 946"/>
                  <a:gd name="T13" fmla="*/ 139 h 410"/>
                  <a:gd name="T14" fmla="*/ 723 w 946"/>
                  <a:gd name="T15" fmla="*/ 228 h 410"/>
                  <a:gd name="T16" fmla="*/ 691 w 946"/>
                  <a:gd name="T17" fmla="*/ 292 h 410"/>
                  <a:gd name="T18" fmla="*/ 527 w 946"/>
                  <a:gd name="T19" fmla="*/ 316 h 410"/>
                  <a:gd name="T20" fmla="*/ 319 w 946"/>
                  <a:gd name="T21" fmla="*/ 254 h 410"/>
                  <a:gd name="T22" fmla="*/ 89 w 946"/>
                  <a:gd name="T23" fmla="*/ 200 h 410"/>
                  <a:gd name="T24" fmla="*/ 0 w 946"/>
                  <a:gd name="T25" fmla="*/ 186 h 410"/>
                  <a:gd name="T26" fmla="*/ 202 w 946"/>
                  <a:gd name="T27" fmla="*/ 251 h 410"/>
                  <a:gd name="T28" fmla="*/ 409 w 946"/>
                  <a:gd name="T29" fmla="*/ 318 h 410"/>
                  <a:gd name="T30" fmla="*/ 698 w 946"/>
                  <a:gd name="T31" fmla="*/ 384 h 410"/>
                  <a:gd name="T32" fmla="*/ 911 w 946"/>
                  <a:gd name="T33" fmla="*/ 331 h 410"/>
                  <a:gd name="T34" fmla="*/ 935 w 946"/>
                  <a:gd name="T35" fmla="*/ 265 h 410"/>
                  <a:gd name="T36" fmla="*/ 939 w 946"/>
                  <a:gd name="T37" fmla="*/ 175 h 410"/>
                  <a:gd name="T38" fmla="*/ 757 w 946"/>
                  <a:gd name="T39" fmla="*/ 57 h 410"/>
                  <a:gd name="T40" fmla="*/ 462 w 946"/>
                  <a:gd name="T41" fmla="*/ 1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10">
                    <a:moveTo>
                      <a:pt x="462" y="18"/>
                    </a:moveTo>
                    <a:cubicBezTo>
                      <a:pt x="245" y="10"/>
                      <a:pt x="245" y="10"/>
                      <a:pt x="245" y="10"/>
                    </a:cubicBezTo>
                    <a:cubicBezTo>
                      <a:pt x="33" y="0"/>
                      <a:pt x="33" y="0"/>
                      <a:pt x="33" y="0"/>
                    </a:cubicBezTo>
                    <a:cubicBezTo>
                      <a:pt x="121" y="19"/>
                      <a:pt x="121" y="19"/>
                      <a:pt x="121" y="19"/>
                    </a:cubicBezTo>
                    <a:cubicBezTo>
                      <a:pt x="121" y="19"/>
                      <a:pt x="242" y="38"/>
                      <a:pt x="356" y="47"/>
                    </a:cubicBezTo>
                    <a:cubicBezTo>
                      <a:pt x="572" y="61"/>
                      <a:pt x="572" y="61"/>
                      <a:pt x="572" y="61"/>
                    </a:cubicBezTo>
                    <a:cubicBezTo>
                      <a:pt x="572" y="61"/>
                      <a:pt x="694" y="72"/>
                      <a:pt x="715" y="139"/>
                    </a:cubicBezTo>
                    <a:cubicBezTo>
                      <a:pt x="715" y="139"/>
                      <a:pt x="733" y="183"/>
                      <a:pt x="723" y="228"/>
                    </a:cubicBezTo>
                    <a:cubicBezTo>
                      <a:pt x="715" y="267"/>
                      <a:pt x="691" y="292"/>
                      <a:pt x="691" y="292"/>
                    </a:cubicBezTo>
                    <a:cubicBezTo>
                      <a:pt x="653" y="348"/>
                      <a:pt x="527" y="316"/>
                      <a:pt x="527" y="316"/>
                    </a:cubicBezTo>
                    <a:cubicBezTo>
                      <a:pt x="319" y="254"/>
                      <a:pt x="319" y="254"/>
                      <a:pt x="319" y="254"/>
                    </a:cubicBezTo>
                    <a:cubicBezTo>
                      <a:pt x="209" y="223"/>
                      <a:pt x="89" y="200"/>
                      <a:pt x="89" y="200"/>
                    </a:cubicBezTo>
                    <a:cubicBezTo>
                      <a:pt x="0" y="186"/>
                      <a:pt x="0" y="186"/>
                      <a:pt x="0" y="186"/>
                    </a:cubicBezTo>
                    <a:cubicBezTo>
                      <a:pt x="202" y="251"/>
                      <a:pt x="202" y="251"/>
                      <a:pt x="202" y="251"/>
                    </a:cubicBezTo>
                    <a:cubicBezTo>
                      <a:pt x="409" y="318"/>
                      <a:pt x="409" y="318"/>
                      <a:pt x="409" y="318"/>
                    </a:cubicBezTo>
                    <a:cubicBezTo>
                      <a:pt x="495" y="354"/>
                      <a:pt x="698" y="384"/>
                      <a:pt x="698" y="384"/>
                    </a:cubicBezTo>
                    <a:cubicBezTo>
                      <a:pt x="869" y="410"/>
                      <a:pt x="911" y="331"/>
                      <a:pt x="911" y="331"/>
                    </a:cubicBezTo>
                    <a:cubicBezTo>
                      <a:pt x="919" y="317"/>
                      <a:pt x="931" y="292"/>
                      <a:pt x="935" y="265"/>
                    </a:cubicBezTo>
                    <a:cubicBezTo>
                      <a:pt x="945" y="211"/>
                      <a:pt x="946" y="197"/>
                      <a:pt x="939" y="175"/>
                    </a:cubicBezTo>
                    <a:cubicBezTo>
                      <a:pt x="939" y="175"/>
                      <a:pt x="910" y="89"/>
                      <a:pt x="757" y="57"/>
                    </a:cubicBezTo>
                    <a:cubicBezTo>
                      <a:pt x="757" y="57"/>
                      <a:pt x="556" y="14"/>
                      <a:pt x="462"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1" name="îṧ1iḍé">
                <a:extLst>
                  <a:ext uri="{FF2B5EF4-FFF2-40B4-BE49-F238E27FC236}">
                    <a16:creationId xmlns:a16="http://schemas.microsoft.com/office/drawing/2014/main" id="{95E5CC28-876C-4EE0-A9B9-7A95523C67EE}"/>
                  </a:ext>
                </a:extLst>
              </p:cNvPr>
              <p:cNvSpPr/>
              <p:nvPr/>
            </p:nvSpPr>
            <p:spPr bwMode="auto">
              <a:xfrm>
                <a:off x="5619571" y="4372807"/>
                <a:ext cx="250098" cy="114298"/>
              </a:xfrm>
              <a:custGeom>
                <a:avLst/>
                <a:gdLst>
                  <a:gd name="T0" fmla="*/ 616 w 777"/>
                  <a:gd name="T1" fmla="*/ 69 h 356"/>
                  <a:gd name="T2" fmla="*/ 400 w 777"/>
                  <a:gd name="T3" fmla="*/ 55 h 356"/>
                  <a:gd name="T4" fmla="*/ 165 w 777"/>
                  <a:gd name="T5" fmla="*/ 27 h 356"/>
                  <a:gd name="T6" fmla="*/ 37 w 777"/>
                  <a:gd name="T7" fmla="*/ 0 h 356"/>
                  <a:gd name="T8" fmla="*/ 0 w 777"/>
                  <a:gd name="T9" fmla="*/ 188 h 356"/>
                  <a:gd name="T10" fmla="*/ 133 w 777"/>
                  <a:gd name="T11" fmla="*/ 208 h 356"/>
                  <a:gd name="T12" fmla="*/ 363 w 777"/>
                  <a:gd name="T13" fmla="*/ 262 h 356"/>
                  <a:gd name="T14" fmla="*/ 571 w 777"/>
                  <a:gd name="T15" fmla="*/ 324 h 356"/>
                  <a:gd name="T16" fmla="*/ 735 w 777"/>
                  <a:gd name="T17" fmla="*/ 300 h 356"/>
                  <a:gd name="T18" fmla="*/ 767 w 777"/>
                  <a:gd name="T19" fmla="*/ 236 h 356"/>
                  <a:gd name="T20" fmla="*/ 759 w 777"/>
                  <a:gd name="T21" fmla="*/ 147 h 356"/>
                  <a:gd name="T22" fmla="*/ 616 w 777"/>
                  <a:gd name="T23" fmla="*/ 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616" y="69"/>
                    </a:moveTo>
                    <a:cubicBezTo>
                      <a:pt x="400" y="55"/>
                      <a:pt x="400" y="55"/>
                      <a:pt x="400" y="55"/>
                    </a:cubicBezTo>
                    <a:cubicBezTo>
                      <a:pt x="286" y="46"/>
                      <a:pt x="165" y="27"/>
                      <a:pt x="165" y="27"/>
                    </a:cubicBezTo>
                    <a:cubicBezTo>
                      <a:pt x="37" y="0"/>
                      <a:pt x="37" y="0"/>
                      <a:pt x="37" y="0"/>
                    </a:cubicBezTo>
                    <a:cubicBezTo>
                      <a:pt x="0" y="188"/>
                      <a:pt x="0" y="188"/>
                      <a:pt x="0" y="188"/>
                    </a:cubicBezTo>
                    <a:cubicBezTo>
                      <a:pt x="133" y="208"/>
                      <a:pt x="133" y="208"/>
                      <a:pt x="133" y="208"/>
                    </a:cubicBezTo>
                    <a:cubicBezTo>
                      <a:pt x="133" y="208"/>
                      <a:pt x="252" y="231"/>
                      <a:pt x="363" y="262"/>
                    </a:cubicBezTo>
                    <a:cubicBezTo>
                      <a:pt x="571" y="324"/>
                      <a:pt x="571" y="324"/>
                      <a:pt x="571" y="324"/>
                    </a:cubicBezTo>
                    <a:cubicBezTo>
                      <a:pt x="571" y="324"/>
                      <a:pt x="697" y="356"/>
                      <a:pt x="735" y="300"/>
                    </a:cubicBezTo>
                    <a:cubicBezTo>
                      <a:pt x="735" y="300"/>
                      <a:pt x="759" y="275"/>
                      <a:pt x="767" y="236"/>
                    </a:cubicBezTo>
                    <a:cubicBezTo>
                      <a:pt x="777" y="191"/>
                      <a:pt x="759" y="147"/>
                      <a:pt x="759" y="147"/>
                    </a:cubicBezTo>
                    <a:cubicBezTo>
                      <a:pt x="738" y="80"/>
                      <a:pt x="616" y="69"/>
                      <a:pt x="616" y="69"/>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2" name="ï$líḓé">
                <a:extLst>
                  <a:ext uri="{FF2B5EF4-FFF2-40B4-BE49-F238E27FC236}">
                    <a16:creationId xmlns:a16="http://schemas.microsoft.com/office/drawing/2014/main" id="{BE27322F-1887-487D-8F75-CB0A98996315}"/>
                  </a:ext>
                </a:extLst>
              </p:cNvPr>
              <p:cNvSpPr/>
              <p:nvPr/>
            </p:nvSpPr>
            <p:spPr bwMode="auto">
              <a:xfrm>
                <a:off x="5246123" y="3369024"/>
                <a:ext cx="324787" cy="43229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403" name="išlîdè">
                <a:extLst>
                  <a:ext uri="{FF2B5EF4-FFF2-40B4-BE49-F238E27FC236}">
                    <a16:creationId xmlns:a16="http://schemas.microsoft.com/office/drawing/2014/main" id="{2E251034-7B68-4452-8B5D-41AA2572C8D9}"/>
                  </a:ext>
                </a:extLst>
              </p:cNvPr>
              <p:cNvSpPr/>
              <p:nvPr/>
            </p:nvSpPr>
            <p:spPr bwMode="auto">
              <a:xfrm>
                <a:off x="5273283" y="3284149"/>
                <a:ext cx="286311" cy="370054"/>
              </a:xfrm>
              <a:prstGeom prst="ellipse">
                <a:avLst/>
              </a:pr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4" name="ïSļïďé">
                <a:extLst>
                  <a:ext uri="{FF2B5EF4-FFF2-40B4-BE49-F238E27FC236}">
                    <a16:creationId xmlns:a16="http://schemas.microsoft.com/office/drawing/2014/main" id="{ED53F74A-7AD6-4200-840A-511ECEED8EAA}"/>
                  </a:ext>
                </a:extLst>
              </p:cNvPr>
              <p:cNvSpPr/>
              <p:nvPr/>
            </p:nvSpPr>
            <p:spPr bwMode="auto">
              <a:xfrm>
                <a:off x="5154458" y="3170983"/>
                <a:ext cx="521696" cy="884959"/>
              </a:xfrm>
              <a:custGeom>
                <a:avLst/>
                <a:gdLst>
                  <a:gd name="T0" fmla="*/ 1533 w 1625"/>
                  <a:gd name="T1" fmla="*/ 2021 h 2764"/>
                  <a:gd name="T2" fmla="*/ 1412 w 1625"/>
                  <a:gd name="T3" fmla="*/ 1519 h 2764"/>
                  <a:gd name="T4" fmla="*/ 1430 w 1625"/>
                  <a:gd name="T5" fmla="*/ 697 h 2764"/>
                  <a:gd name="T6" fmla="*/ 1298 w 1625"/>
                  <a:gd name="T7" fmla="*/ 272 h 2764"/>
                  <a:gd name="T8" fmla="*/ 1101 w 1625"/>
                  <a:gd name="T9" fmla="*/ 153 h 2764"/>
                  <a:gd name="T10" fmla="*/ 882 w 1625"/>
                  <a:gd name="T11" fmla="*/ 3 h 2764"/>
                  <a:gd name="T12" fmla="*/ 812 w 1625"/>
                  <a:gd name="T13" fmla="*/ 0 h 2764"/>
                  <a:gd name="T14" fmla="*/ 743 w 1625"/>
                  <a:gd name="T15" fmla="*/ 3 h 2764"/>
                  <a:gd name="T16" fmla="*/ 507 w 1625"/>
                  <a:gd name="T17" fmla="*/ 88 h 2764"/>
                  <a:gd name="T18" fmla="*/ 319 w 1625"/>
                  <a:gd name="T19" fmla="*/ 266 h 2764"/>
                  <a:gd name="T20" fmla="*/ 195 w 1625"/>
                  <a:gd name="T21" fmla="*/ 697 h 2764"/>
                  <a:gd name="T22" fmla="*/ 213 w 1625"/>
                  <a:gd name="T23" fmla="*/ 1519 h 2764"/>
                  <a:gd name="T24" fmla="*/ 92 w 1625"/>
                  <a:gd name="T25" fmla="*/ 2021 h 2764"/>
                  <a:gd name="T26" fmla="*/ 0 w 1625"/>
                  <a:gd name="T27" fmla="*/ 2642 h 2764"/>
                  <a:gd name="T28" fmla="*/ 459 w 1625"/>
                  <a:gd name="T29" fmla="*/ 2652 h 2764"/>
                  <a:gd name="T30" fmla="*/ 623 w 1625"/>
                  <a:gd name="T31" fmla="*/ 2570 h 2764"/>
                  <a:gd name="T32" fmla="*/ 472 w 1625"/>
                  <a:gd name="T33" fmla="*/ 1693 h 2764"/>
                  <a:gd name="T34" fmla="*/ 474 w 1625"/>
                  <a:gd name="T35" fmla="*/ 1319 h 2764"/>
                  <a:gd name="T36" fmla="*/ 368 w 1625"/>
                  <a:gd name="T37" fmla="*/ 1053 h 2764"/>
                  <a:gd name="T38" fmla="*/ 440 w 1625"/>
                  <a:gd name="T39" fmla="*/ 619 h 2764"/>
                  <a:gd name="T40" fmla="*/ 812 w 1625"/>
                  <a:gd name="T41" fmla="*/ 671 h 2764"/>
                  <a:gd name="T42" fmla="*/ 1189 w 1625"/>
                  <a:gd name="T43" fmla="*/ 617 h 2764"/>
                  <a:gd name="T44" fmla="*/ 1257 w 1625"/>
                  <a:gd name="T45" fmla="*/ 1053 h 2764"/>
                  <a:gd name="T46" fmla="*/ 1151 w 1625"/>
                  <a:gd name="T47" fmla="*/ 1319 h 2764"/>
                  <a:gd name="T48" fmla="*/ 1153 w 1625"/>
                  <a:gd name="T49" fmla="*/ 1693 h 2764"/>
                  <a:gd name="T50" fmla="*/ 1002 w 1625"/>
                  <a:gd name="T51" fmla="*/ 2570 h 2764"/>
                  <a:gd name="T52" fmla="*/ 1166 w 1625"/>
                  <a:gd name="T53" fmla="*/ 2652 h 2764"/>
                  <a:gd name="T54" fmla="*/ 1625 w 1625"/>
                  <a:gd name="T55" fmla="*/ 2642 h 2764"/>
                  <a:gd name="T56" fmla="*/ 1533 w 1625"/>
                  <a:gd name="T57" fmla="*/ 2021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2764">
                    <a:moveTo>
                      <a:pt x="1533" y="2021"/>
                    </a:moveTo>
                    <a:cubicBezTo>
                      <a:pt x="1533" y="2021"/>
                      <a:pt x="1422" y="1716"/>
                      <a:pt x="1412" y="1519"/>
                    </a:cubicBezTo>
                    <a:cubicBezTo>
                      <a:pt x="1412" y="1519"/>
                      <a:pt x="1428" y="859"/>
                      <a:pt x="1430" y="697"/>
                    </a:cubicBezTo>
                    <a:cubicBezTo>
                      <a:pt x="1430" y="697"/>
                      <a:pt x="1429" y="450"/>
                      <a:pt x="1298" y="272"/>
                    </a:cubicBezTo>
                    <a:cubicBezTo>
                      <a:pt x="1298" y="272"/>
                      <a:pt x="1220" y="148"/>
                      <a:pt x="1101" y="153"/>
                    </a:cubicBezTo>
                    <a:cubicBezTo>
                      <a:pt x="1101" y="153"/>
                      <a:pt x="1024" y="19"/>
                      <a:pt x="882" y="3"/>
                    </a:cubicBezTo>
                    <a:cubicBezTo>
                      <a:pt x="882" y="3"/>
                      <a:pt x="857" y="0"/>
                      <a:pt x="812" y="0"/>
                    </a:cubicBezTo>
                    <a:cubicBezTo>
                      <a:pt x="767" y="0"/>
                      <a:pt x="743" y="3"/>
                      <a:pt x="743" y="3"/>
                    </a:cubicBezTo>
                    <a:cubicBezTo>
                      <a:pt x="601" y="19"/>
                      <a:pt x="507" y="88"/>
                      <a:pt x="507" y="88"/>
                    </a:cubicBezTo>
                    <a:cubicBezTo>
                      <a:pt x="392" y="160"/>
                      <a:pt x="319" y="266"/>
                      <a:pt x="319" y="266"/>
                    </a:cubicBezTo>
                    <a:cubicBezTo>
                      <a:pt x="188" y="444"/>
                      <a:pt x="195" y="697"/>
                      <a:pt x="195" y="697"/>
                    </a:cubicBezTo>
                    <a:cubicBezTo>
                      <a:pt x="197" y="859"/>
                      <a:pt x="213" y="1519"/>
                      <a:pt x="213" y="1519"/>
                    </a:cubicBezTo>
                    <a:cubicBezTo>
                      <a:pt x="203" y="1716"/>
                      <a:pt x="92" y="2021"/>
                      <a:pt x="92" y="2021"/>
                    </a:cubicBezTo>
                    <a:cubicBezTo>
                      <a:pt x="0" y="2642"/>
                      <a:pt x="0" y="2642"/>
                      <a:pt x="0" y="2642"/>
                    </a:cubicBezTo>
                    <a:cubicBezTo>
                      <a:pt x="126" y="2764"/>
                      <a:pt x="459" y="2652"/>
                      <a:pt x="459" y="2652"/>
                    </a:cubicBezTo>
                    <a:cubicBezTo>
                      <a:pt x="589" y="2612"/>
                      <a:pt x="623" y="2570"/>
                      <a:pt x="623" y="2570"/>
                    </a:cubicBezTo>
                    <a:cubicBezTo>
                      <a:pt x="554" y="2327"/>
                      <a:pt x="472" y="1693"/>
                      <a:pt x="472" y="1693"/>
                    </a:cubicBezTo>
                    <a:cubicBezTo>
                      <a:pt x="450" y="1417"/>
                      <a:pt x="474" y="1319"/>
                      <a:pt x="474" y="1319"/>
                    </a:cubicBezTo>
                    <a:cubicBezTo>
                      <a:pt x="386" y="1223"/>
                      <a:pt x="368" y="1053"/>
                      <a:pt x="368" y="1053"/>
                    </a:cubicBezTo>
                    <a:cubicBezTo>
                      <a:pt x="345" y="740"/>
                      <a:pt x="440" y="619"/>
                      <a:pt x="440" y="619"/>
                    </a:cubicBezTo>
                    <a:cubicBezTo>
                      <a:pt x="573" y="666"/>
                      <a:pt x="698" y="674"/>
                      <a:pt x="812" y="671"/>
                    </a:cubicBezTo>
                    <a:cubicBezTo>
                      <a:pt x="927" y="674"/>
                      <a:pt x="1056" y="664"/>
                      <a:pt x="1189" y="617"/>
                    </a:cubicBezTo>
                    <a:cubicBezTo>
                      <a:pt x="1189" y="617"/>
                      <a:pt x="1280" y="740"/>
                      <a:pt x="1257" y="1053"/>
                    </a:cubicBezTo>
                    <a:cubicBezTo>
                      <a:pt x="1257" y="1053"/>
                      <a:pt x="1239" y="1223"/>
                      <a:pt x="1151" y="1319"/>
                    </a:cubicBezTo>
                    <a:cubicBezTo>
                      <a:pt x="1151" y="1319"/>
                      <a:pt x="1175" y="1417"/>
                      <a:pt x="1153" y="1693"/>
                    </a:cubicBezTo>
                    <a:cubicBezTo>
                      <a:pt x="1153" y="1693"/>
                      <a:pt x="1071" y="2327"/>
                      <a:pt x="1002" y="2570"/>
                    </a:cubicBezTo>
                    <a:cubicBezTo>
                      <a:pt x="1002" y="2570"/>
                      <a:pt x="1038" y="2609"/>
                      <a:pt x="1166" y="2652"/>
                    </a:cubicBezTo>
                    <a:cubicBezTo>
                      <a:pt x="1166" y="2652"/>
                      <a:pt x="1499" y="2764"/>
                      <a:pt x="1625" y="2642"/>
                    </a:cubicBezTo>
                    <a:lnTo>
                      <a:pt x="1533" y="2021"/>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5" name="ïṡḷîḋé">
                <a:extLst>
                  <a:ext uri="{FF2B5EF4-FFF2-40B4-BE49-F238E27FC236}">
                    <a16:creationId xmlns:a16="http://schemas.microsoft.com/office/drawing/2014/main" id="{6BFAFF91-FE0A-44AD-8F26-95E697FB5ED2}"/>
                  </a:ext>
                </a:extLst>
              </p:cNvPr>
              <p:cNvSpPr/>
              <p:nvPr/>
            </p:nvSpPr>
            <p:spPr bwMode="auto">
              <a:xfrm>
                <a:off x="5281204" y="3750394"/>
                <a:ext cx="267072" cy="142589"/>
              </a:xfrm>
              <a:custGeom>
                <a:avLst/>
                <a:gdLst>
                  <a:gd name="T0" fmla="*/ 87 w 236"/>
                  <a:gd name="T1" fmla="*/ 0 h 126"/>
                  <a:gd name="T2" fmla="*/ 13 w 236"/>
                  <a:gd name="T3" fmla="*/ 3 h 126"/>
                  <a:gd name="T4" fmla="*/ 0 w 236"/>
                  <a:gd name="T5" fmla="*/ 49 h 126"/>
                  <a:gd name="T6" fmla="*/ 108 w 236"/>
                  <a:gd name="T7" fmla="*/ 126 h 126"/>
                  <a:gd name="T8" fmla="*/ 209 w 236"/>
                  <a:gd name="T9" fmla="*/ 87 h 126"/>
                  <a:gd name="T10" fmla="*/ 236 w 236"/>
                  <a:gd name="T11" fmla="*/ 3 h 126"/>
                  <a:gd name="T12" fmla="*/ 87 w 236"/>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36" h="126">
                    <a:moveTo>
                      <a:pt x="87" y="0"/>
                    </a:moveTo>
                    <a:lnTo>
                      <a:pt x="13" y="3"/>
                    </a:lnTo>
                    <a:lnTo>
                      <a:pt x="0" y="49"/>
                    </a:lnTo>
                    <a:lnTo>
                      <a:pt x="108" y="126"/>
                    </a:lnTo>
                    <a:lnTo>
                      <a:pt x="209" y="87"/>
                    </a:lnTo>
                    <a:lnTo>
                      <a:pt x="236" y="3"/>
                    </a:lnTo>
                    <a:lnTo>
                      <a:pt x="87" y="0"/>
                    </a:ln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6" name="íś1ïďè">
                <a:extLst>
                  <a:ext uri="{FF2B5EF4-FFF2-40B4-BE49-F238E27FC236}">
                    <a16:creationId xmlns:a16="http://schemas.microsoft.com/office/drawing/2014/main" id="{EFF49511-061B-4CAB-9900-CED9C565B3DB}"/>
                  </a:ext>
                </a:extLst>
              </p:cNvPr>
              <p:cNvSpPr/>
              <p:nvPr/>
            </p:nvSpPr>
            <p:spPr bwMode="auto">
              <a:xfrm>
                <a:off x="5128430" y="3833005"/>
                <a:ext cx="204831" cy="385897"/>
              </a:xfrm>
              <a:custGeom>
                <a:avLst/>
                <a:gdLst>
                  <a:gd name="T0" fmla="*/ 87 w 638"/>
                  <a:gd name="T1" fmla="*/ 49 h 1203"/>
                  <a:gd name="T2" fmla="*/ 239 w 638"/>
                  <a:gd name="T3" fmla="*/ 21 h 1203"/>
                  <a:gd name="T4" fmla="*/ 368 w 638"/>
                  <a:gd name="T5" fmla="*/ 125 h 1203"/>
                  <a:gd name="T6" fmla="*/ 365 w 638"/>
                  <a:gd name="T7" fmla="*/ 133 h 1203"/>
                  <a:gd name="T8" fmla="*/ 353 w 638"/>
                  <a:gd name="T9" fmla="*/ 771 h 1203"/>
                  <a:gd name="T10" fmla="*/ 638 w 638"/>
                  <a:gd name="T11" fmla="*/ 1100 h 1203"/>
                  <a:gd name="T12" fmla="*/ 361 w 638"/>
                  <a:gd name="T13" fmla="*/ 1146 h 1203"/>
                  <a:gd name="T14" fmla="*/ 84 w 638"/>
                  <a:gd name="T15" fmla="*/ 766 h 1203"/>
                  <a:gd name="T16" fmla="*/ 87 w 638"/>
                  <a:gd name="T17" fmla="*/ 60 h 1203"/>
                  <a:gd name="T18" fmla="*/ 87 w 638"/>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8" h="1203">
                    <a:moveTo>
                      <a:pt x="87" y="49"/>
                    </a:moveTo>
                    <a:cubicBezTo>
                      <a:pt x="93" y="13"/>
                      <a:pt x="162" y="0"/>
                      <a:pt x="239" y="21"/>
                    </a:cubicBezTo>
                    <a:cubicBezTo>
                      <a:pt x="317" y="42"/>
                      <a:pt x="374" y="89"/>
                      <a:pt x="368" y="125"/>
                    </a:cubicBezTo>
                    <a:cubicBezTo>
                      <a:pt x="367" y="128"/>
                      <a:pt x="366" y="130"/>
                      <a:pt x="365" y="133"/>
                    </a:cubicBezTo>
                    <a:cubicBezTo>
                      <a:pt x="365" y="133"/>
                      <a:pt x="166" y="329"/>
                      <a:pt x="353" y="771"/>
                    </a:cubicBezTo>
                    <a:cubicBezTo>
                      <a:pt x="535" y="1203"/>
                      <a:pt x="638" y="1100"/>
                      <a:pt x="638" y="1100"/>
                    </a:cubicBezTo>
                    <a:cubicBezTo>
                      <a:pt x="361" y="1146"/>
                      <a:pt x="361" y="1146"/>
                      <a:pt x="361" y="1146"/>
                    </a:cubicBezTo>
                    <a:cubicBezTo>
                      <a:pt x="361" y="1146"/>
                      <a:pt x="129" y="901"/>
                      <a:pt x="84" y="766"/>
                    </a:cubicBezTo>
                    <a:cubicBezTo>
                      <a:pt x="0" y="512"/>
                      <a:pt x="87" y="60"/>
                      <a:pt x="87" y="60"/>
                    </a:cubicBezTo>
                    <a:cubicBezTo>
                      <a:pt x="86" y="56"/>
                      <a:pt x="86" y="53"/>
                      <a:pt x="87"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7" name="iṥľïďè">
                <a:extLst>
                  <a:ext uri="{FF2B5EF4-FFF2-40B4-BE49-F238E27FC236}">
                    <a16:creationId xmlns:a16="http://schemas.microsoft.com/office/drawing/2014/main" id="{A9092411-BB4E-416A-8F76-708F542ED52E}"/>
                  </a:ext>
                </a:extLst>
              </p:cNvPr>
              <p:cNvSpPr/>
              <p:nvPr/>
            </p:nvSpPr>
            <p:spPr bwMode="auto">
              <a:xfrm>
                <a:off x="5509799" y="3833005"/>
                <a:ext cx="204831" cy="385897"/>
              </a:xfrm>
              <a:custGeom>
                <a:avLst/>
                <a:gdLst>
                  <a:gd name="T0" fmla="*/ 550 w 637"/>
                  <a:gd name="T1" fmla="*/ 49 h 1203"/>
                  <a:gd name="T2" fmla="*/ 398 w 637"/>
                  <a:gd name="T3" fmla="*/ 21 h 1203"/>
                  <a:gd name="T4" fmla="*/ 270 w 637"/>
                  <a:gd name="T5" fmla="*/ 125 h 1203"/>
                  <a:gd name="T6" fmla="*/ 272 w 637"/>
                  <a:gd name="T7" fmla="*/ 133 h 1203"/>
                  <a:gd name="T8" fmla="*/ 285 w 637"/>
                  <a:gd name="T9" fmla="*/ 771 h 1203"/>
                  <a:gd name="T10" fmla="*/ 0 w 637"/>
                  <a:gd name="T11" fmla="*/ 1100 h 1203"/>
                  <a:gd name="T12" fmla="*/ 276 w 637"/>
                  <a:gd name="T13" fmla="*/ 1146 h 1203"/>
                  <a:gd name="T14" fmla="*/ 553 w 637"/>
                  <a:gd name="T15" fmla="*/ 766 h 1203"/>
                  <a:gd name="T16" fmla="*/ 550 w 637"/>
                  <a:gd name="T17" fmla="*/ 60 h 1203"/>
                  <a:gd name="T18" fmla="*/ 550 w 637"/>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203">
                    <a:moveTo>
                      <a:pt x="550" y="49"/>
                    </a:moveTo>
                    <a:cubicBezTo>
                      <a:pt x="544" y="13"/>
                      <a:pt x="476" y="0"/>
                      <a:pt x="398" y="21"/>
                    </a:cubicBezTo>
                    <a:cubicBezTo>
                      <a:pt x="321" y="42"/>
                      <a:pt x="263" y="89"/>
                      <a:pt x="270" y="125"/>
                    </a:cubicBezTo>
                    <a:cubicBezTo>
                      <a:pt x="270" y="128"/>
                      <a:pt x="271" y="130"/>
                      <a:pt x="272" y="133"/>
                    </a:cubicBezTo>
                    <a:cubicBezTo>
                      <a:pt x="272" y="133"/>
                      <a:pt x="471" y="329"/>
                      <a:pt x="285" y="771"/>
                    </a:cubicBezTo>
                    <a:cubicBezTo>
                      <a:pt x="102" y="1203"/>
                      <a:pt x="0" y="1100"/>
                      <a:pt x="0" y="1100"/>
                    </a:cubicBezTo>
                    <a:cubicBezTo>
                      <a:pt x="276" y="1146"/>
                      <a:pt x="276" y="1146"/>
                      <a:pt x="276" y="1146"/>
                    </a:cubicBezTo>
                    <a:cubicBezTo>
                      <a:pt x="276" y="1146"/>
                      <a:pt x="508" y="901"/>
                      <a:pt x="553" y="766"/>
                    </a:cubicBezTo>
                    <a:cubicBezTo>
                      <a:pt x="637" y="512"/>
                      <a:pt x="550" y="60"/>
                      <a:pt x="550" y="60"/>
                    </a:cubicBezTo>
                    <a:cubicBezTo>
                      <a:pt x="551" y="56"/>
                      <a:pt x="551" y="53"/>
                      <a:pt x="550"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8" name="iṡḻíďè">
                <a:extLst>
                  <a:ext uri="{FF2B5EF4-FFF2-40B4-BE49-F238E27FC236}">
                    <a16:creationId xmlns:a16="http://schemas.microsoft.com/office/drawing/2014/main" id="{D2F847F5-4EC1-4CD4-A9ED-763475152595}"/>
                  </a:ext>
                </a:extLst>
              </p:cNvPr>
              <p:cNvSpPr/>
              <p:nvPr/>
            </p:nvSpPr>
            <p:spPr bwMode="auto">
              <a:xfrm>
                <a:off x="5143141" y="3753788"/>
                <a:ext cx="555646" cy="587333"/>
              </a:xfrm>
              <a:custGeom>
                <a:avLst/>
                <a:gdLst>
                  <a:gd name="T0" fmla="*/ 1420 w 1733"/>
                  <a:gd name="T1" fmla="*/ 1350 h 1834"/>
                  <a:gd name="T2" fmla="*/ 1453 w 1733"/>
                  <a:gd name="T3" fmla="*/ 1036 h 1834"/>
                  <a:gd name="T4" fmla="*/ 1567 w 1733"/>
                  <a:gd name="T5" fmla="*/ 784 h 1834"/>
                  <a:gd name="T6" fmla="*/ 1513 w 1733"/>
                  <a:gd name="T7" fmla="*/ 596 h 1834"/>
                  <a:gd name="T8" fmla="*/ 1514 w 1733"/>
                  <a:gd name="T9" fmla="*/ 481 h 1834"/>
                  <a:gd name="T10" fmla="*/ 1733 w 1733"/>
                  <a:gd name="T11" fmla="*/ 430 h 1834"/>
                  <a:gd name="T12" fmla="*/ 1702 w 1733"/>
                  <a:gd name="T13" fmla="*/ 279 h 1834"/>
                  <a:gd name="T14" fmla="*/ 1537 w 1733"/>
                  <a:gd name="T15" fmla="*/ 122 h 1834"/>
                  <a:gd name="T16" fmla="*/ 1464 w 1733"/>
                  <a:gd name="T17" fmla="*/ 88 h 1834"/>
                  <a:gd name="T18" fmla="*/ 1461 w 1733"/>
                  <a:gd name="T19" fmla="*/ 86 h 1834"/>
                  <a:gd name="T20" fmla="*/ 1417 w 1733"/>
                  <a:gd name="T21" fmla="*/ 65 h 1834"/>
                  <a:gd name="T22" fmla="*/ 1263 w 1733"/>
                  <a:gd name="T23" fmla="*/ 0 h 1834"/>
                  <a:gd name="T24" fmla="*/ 869 w 1733"/>
                  <a:gd name="T25" fmla="*/ 334 h 1834"/>
                  <a:gd name="T26" fmla="*/ 475 w 1733"/>
                  <a:gd name="T27" fmla="*/ 0 h 1834"/>
                  <a:gd name="T28" fmla="*/ 322 w 1733"/>
                  <a:gd name="T29" fmla="*/ 65 h 1834"/>
                  <a:gd name="T30" fmla="*/ 278 w 1733"/>
                  <a:gd name="T31" fmla="*/ 86 h 1834"/>
                  <a:gd name="T32" fmla="*/ 274 w 1733"/>
                  <a:gd name="T33" fmla="*/ 88 h 1834"/>
                  <a:gd name="T34" fmla="*/ 192 w 1733"/>
                  <a:gd name="T35" fmla="*/ 126 h 1834"/>
                  <a:gd name="T36" fmla="*/ 148 w 1733"/>
                  <a:gd name="T37" fmla="*/ 156 h 1834"/>
                  <a:gd name="T38" fmla="*/ 31 w 1733"/>
                  <a:gd name="T39" fmla="*/ 291 h 1834"/>
                  <a:gd name="T40" fmla="*/ 0 w 1733"/>
                  <a:gd name="T41" fmla="*/ 441 h 1834"/>
                  <a:gd name="T42" fmla="*/ 224 w 1733"/>
                  <a:gd name="T43" fmla="*/ 494 h 1834"/>
                  <a:gd name="T44" fmla="*/ 225 w 1733"/>
                  <a:gd name="T45" fmla="*/ 596 h 1834"/>
                  <a:gd name="T46" fmla="*/ 171 w 1733"/>
                  <a:gd name="T47" fmla="*/ 784 h 1834"/>
                  <a:gd name="T48" fmla="*/ 290 w 1733"/>
                  <a:gd name="T49" fmla="*/ 1039 h 1834"/>
                  <a:gd name="T50" fmla="*/ 322 w 1733"/>
                  <a:gd name="T51" fmla="*/ 1350 h 1834"/>
                  <a:gd name="T52" fmla="*/ 321 w 1733"/>
                  <a:gd name="T53" fmla="*/ 1629 h 1834"/>
                  <a:gd name="T54" fmla="*/ 381 w 1733"/>
                  <a:gd name="T55" fmla="*/ 1814 h 1834"/>
                  <a:gd name="T56" fmla="*/ 1321 w 1733"/>
                  <a:gd name="T57" fmla="*/ 1834 h 1834"/>
                  <a:gd name="T58" fmla="*/ 1451 w 1733"/>
                  <a:gd name="T59" fmla="*/ 1654 h 1834"/>
                  <a:gd name="T60" fmla="*/ 1420 w 1733"/>
                  <a:gd name="T61" fmla="*/ 135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3" h="1834">
                    <a:moveTo>
                      <a:pt x="1420" y="1350"/>
                    </a:moveTo>
                    <a:cubicBezTo>
                      <a:pt x="1420" y="1238"/>
                      <a:pt x="1436" y="1126"/>
                      <a:pt x="1453" y="1036"/>
                    </a:cubicBezTo>
                    <a:cubicBezTo>
                      <a:pt x="1522" y="984"/>
                      <a:pt x="1567" y="890"/>
                      <a:pt x="1567" y="784"/>
                    </a:cubicBezTo>
                    <a:cubicBezTo>
                      <a:pt x="1567" y="712"/>
                      <a:pt x="1547" y="647"/>
                      <a:pt x="1513" y="596"/>
                    </a:cubicBezTo>
                    <a:cubicBezTo>
                      <a:pt x="1514" y="545"/>
                      <a:pt x="1514" y="513"/>
                      <a:pt x="1514" y="481"/>
                    </a:cubicBezTo>
                    <a:cubicBezTo>
                      <a:pt x="1733" y="430"/>
                      <a:pt x="1733" y="430"/>
                      <a:pt x="1733" y="430"/>
                    </a:cubicBezTo>
                    <a:cubicBezTo>
                      <a:pt x="1702" y="279"/>
                      <a:pt x="1702" y="279"/>
                      <a:pt x="1702" y="279"/>
                    </a:cubicBezTo>
                    <a:cubicBezTo>
                      <a:pt x="1688" y="216"/>
                      <a:pt x="1612" y="150"/>
                      <a:pt x="1537" y="122"/>
                    </a:cubicBezTo>
                    <a:cubicBezTo>
                      <a:pt x="1464" y="88"/>
                      <a:pt x="1464" y="88"/>
                      <a:pt x="1464" y="88"/>
                    </a:cubicBezTo>
                    <a:cubicBezTo>
                      <a:pt x="1463" y="87"/>
                      <a:pt x="1462" y="86"/>
                      <a:pt x="1461" y="86"/>
                    </a:cubicBezTo>
                    <a:cubicBezTo>
                      <a:pt x="1450" y="80"/>
                      <a:pt x="1435" y="73"/>
                      <a:pt x="1417" y="65"/>
                    </a:cubicBezTo>
                    <a:cubicBezTo>
                      <a:pt x="1378" y="49"/>
                      <a:pt x="1324" y="27"/>
                      <a:pt x="1263" y="0"/>
                    </a:cubicBezTo>
                    <a:cubicBezTo>
                      <a:pt x="1206" y="40"/>
                      <a:pt x="1084" y="304"/>
                      <a:pt x="869" y="334"/>
                    </a:cubicBezTo>
                    <a:cubicBezTo>
                      <a:pt x="653" y="304"/>
                      <a:pt x="532" y="40"/>
                      <a:pt x="475" y="0"/>
                    </a:cubicBezTo>
                    <a:cubicBezTo>
                      <a:pt x="414" y="27"/>
                      <a:pt x="360" y="49"/>
                      <a:pt x="322" y="65"/>
                    </a:cubicBezTo>
                    <a:cubicBezTo>
                      <a:pt x="303" y="73"/>
                      <a:pt x="288" y="80"/>
                      <a:pt x="278" y="86"/>
                    </a:cubicBezTo>
                    <a:cubicBezTo>
                      <a:pt x="277" y="86"/>
                      <a:pt x="276" y="87"/>
                      <a:pt x="274" y="88"/>
                    </a:cubicBezTo>
                    <a:cubicBezTo>
                      <a:pt x="192" y="126"/>
                      <a:pt x="192" y="126"/>
                      <a:pt x="192" y="126"/>
                    </a:cubicBezTo>
                    <a:cubicBezTo>
                      <a:pt x="176" y="134"/>
                      <a:pt x="161" y="144"/>
                      <a:pt x="148" y="156"/>
                    </a:cubicBezTo>
                    <a:cubicBezTo>
                      <a:pt x="91" y="189"/>
                      <a:pt x="41" y="241"/>
                      <a:pt x="31" y="291"/>
                    </a:cubicBezTo>
                    <a:cubicBezTo>
                      <a:pt x="0" y="441"/>
                      <a:pt x="0" y="441"/>
                      <a:pt x="0" y="441"/>
                    </a:cubicBezTo>
                    <a:cubicBezTo>
                      <a:pt x="224" y="494"/>
                      <a:pt x="224" y="494"/>
                      <a:pt x="224" y="494"/>
                    </a:cubicBezTo>
                    <a:cubicBezTo>
                      <a:pt x="224" y="522"/>
                      <a:pt x="225" y="552"/>
                      <a:pt x="225" y="596"/>
                    </a:cubicBezTo>
                    <a:cubicBezTo>
                      <a:pt x="191" y="647"/>
                      <a:pt x="171" y="712"/>
                      <a:pt x="171" y="784"/>
                    </a:cubicBezTo>
                    <a:cubicBezTo>
                      <a:pt x="171" y="893"/>
                      <a:pt x="219" y="988"/>
                      <a:pt x="290" y="1039"/>
                    </a:cubicBezTo>
                    <a:cubicBezTo>
                      <a:pt x="307" y="1129"/>
                      <a:pt x="322" y="1240"/>
                      <a:pt x="322" y="1350"/>
                    </a:cubicBezTo>
                    <a:cubicBezTo>
                      <a:pt x="322" y="1660"/>
                      <a:pt x="328" y="1613"/>
                      <a:pt x="321" y="1629"/>
                    </a:cubicBezTo>
                    <a:cubicBezTo>
                      <a:pt x="288" y="1697"/>
                      <a:pt x="417" y="1652"/>
                      <a:pt x="381" y="1814"/>
                    </a:cubicBezTo>
                    <a:cubicBezTo>
                      <a:pt x="1321" y="1834"/>
                      <a:pt x="1321" y="1834"/>
                      <a:pt x="1321" y="1834"/>
                    </a:cubicBezTo>
                    <a:cubicBezTo>
                      <a:pt x="1285" y="1672"/>
                      <a:pt x="1484" y="1722"/>
                      <a:pt x="1451" y="1654"/>
                    </a:cubicBezTo>
                    <a:cubicBezTo>
                      <a:pt x="1444" y="1638"/>
                      <a:pt x="1420" y="1660"/>
                      <a:pt x="1420" y="13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9" name="ïṩlïdé">
                <a:extLst>
                  <a:ext uri="{FF2B5EF4-FFF2-40B4-BE49-F238E27FC236}">
                    <a16:creationId xmlns:a16="http://schemas.microsoft.com/office/drawing/2014/main" id="{4CBE9F5C-17FD-470E-AC29-872CE2E18DAA}"/>
                  </a:ext>
                </a:extLst>
              </p:cNvPr>
              <p:cNvSpPr/>
              <p:nvPr/>
            </p:nvSpPr>
            <p:spPr bwMode="auto">
              <a:xfrm>
                <a:off x="5251781" y="3225303"/>
                <a:ext cx="327050" cy="157301"/>
              </a:xfrm>
              <a:custGeom>
                <a:avLst/>
                <a:gdLst>
                  <a:gd name="T0" fmla="*/ 544 w 1021"/>
                  <a:gd name="T1" fmla="*/ 1 h 493"/>
                  <a:gd name="T2" fmla="*/ 518 w 1021"/>
                  <a:gd name="T3" fmla="*/ 1 h 493"/>
                  <a:gd name="T4" fmla="*/ 518 w 1021"/>
                  <a:gd name="T5" fmla="*/ 1 h 493"/>
                  <a:gd name="T6" fmla="*/ 517 w 1021"/>
                  <a:gd name="T7" fmla="*/ 1 h 493"/>
                  <a:gd name="T8" fmla="*/ 516 w 1021"/>
                  <a:gd name="T9" fmla="*/ 1 h 493"/>
                  <a:gd name="T10" fmla="*/ 516 w 1021"/>
                  <a:gd name="T11" fmla="*/ 1 h 493"/>
                  <a:gd name="T12" fmla="*/ 491 w 1021"/>
                  <a:gd name="T13" fmla="*/ 1 h 493"/>
                  <a:gd name="T14" fmla="*/ 0 w 1021"/>
                  <a:gd name="T15" fmla="*/ 493 h 493"/>
                  <a:gd name="T16" fmla="*/ 31 w 1021"/>
                  <a:gd name="T17" fmla="*/ 493 h 493"/>
                  <a:gd name="T18" fmla="*/ 385 w 1021"/>
                  <a:gd name="T19" fmla="*/ 108 h 493"/>
                  <a:gd name="T20" fmla="*/ 517 w 1021"/>
                  <a:gd name="T21" fmla="*/ 97 h 493"/>
                  <a:gd name="T22" fmla="*/ 650 w 1021"/>
                  <a:gd name="T23" fmla="*/ 113 h 493"/>
                  <a:gd name="T24" fmla="*/ 988 w 1021"/>
                  <a:gd name="T25" fmla="*/ 493 h 493"/>
                  <a:gd name="T26" fmla="*/ 1021 w 1021"/>
                  <a:gd name="T27" fmla="*/ 493 h 493"/>
                  <a:gd name="T28" fmla="*/ 544 w 1021"/>
                  <a:gd name="T29" fmla="*/ 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493">
                    <a:moveTo>
                      <a:pt x="544" y="1"/>
                    </a:moveTo>
                    <a:cubicBezTo>
                      <a:pt x="535" y="1"/>
                      <a:pt x="527" y="1"/>
                      <a:pt x="518" y="1"/>
                    </a:cubicBezTo>
                    <a:cubicBezTo>
                      <a:pt x="518" y="1"/>
                      <a:pt x="518" y="1"/>
                      <a:pt x="518" y="1"/>
                    </a:cubicBezTo>
                    <a:cubicBezTo>
                      <a:pt x="517" y="1"/>
                      <a:pt x="517" y="1"/>
                      <a:pt x="517" y="1"/>
                    </a:cubicBezTo>
                    <a:cubicBezTo>
                      <a:pt x="516" y="1"/>
                      <a:pt x="516" y="1"/>
                      <a:pt x="516" y="1"/>
                    </a:cubicBezTo>
                    <a:cubicBezTo>
                      <a:pt x="516" y="1"/>
                      <a:pt x="516" y="1"/>
                      <a:pt x="516" y="1"/>
                    </a:cubicBezTo>
                    <a:cubicBezTo>
                      <a:pt x="509" y="1"/>
                      <a:pt x="500" y="1"/>
                      <a:pt x="491" y="1"/>
                    </a:cubicBezTo>
                    <a:cubicBezTo>
                      <a:pt x="421" y="0"/>
                      <a:pt x="85" y="27"/>
                      <a:pt x="0" y="493"/>
                    </a:cubicBezTo>
                    <a:cubicBezTo>
                      <a:pt x="31" y="493"/>
                      <a:pt x="31" y="493"/>
                      <a:pt x="31" y="493"/>
                    </a:cubicBezTo>
                    <a:cubicBezTo>
                      <a:pt x="31" y="493"/>
                      <a:pt x="91" y="187"/>
                      <a:pt x="385" y="108"/>
                    </a:cubicBezTo>
                    <a:cubicBezTo>
                      <a:pt x="408" y="102"/>
                      <a:pt x="501" y="96"/>
                      <a:pt x="517" y="97"/>
                    </a:cubicBezTo>
                    <a:cubicBezTo>
                      <a:pt x="577" y="99"/>
                      <a:pt x="608" y="97"/>
                      <a:pt x="650" y="113"/>
                    </a:cubicBezTo>
                    <a:cubicBezTo>
                      <a:pt x="937" y="217"/>
                      <a:pt x="988" y="493"/>
                      <a:pt x="988" y="493"/>
                    </a:cubicBezTo>
                    <a:cubicBezTo>
                      <a:pt x="1021" y="493"/>
                      <a:pt x="1021" y="493"/>
                      <a:pt x="1021" y="493"/>
                    </a:cubicBezTo>
                    <a:cubicBezTo>
                      <a:pt x="896" y="19"/>
                      <a:pt x="614" y="0"/>
                      <a:pt x="544" y="1"/>
                    </a:cubicBezTo>
                    <a:close/>
                  </a:path>
                </a:pathLst>
              </a:custGeom>
              <a:solidFill>
                <a:srgbClr val="E8E5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0" name="iṥḻíḋe">
                <a:extLst>
                  <a:ext uri="{FF2B5EF4-FFF2-40B4-BE49-F238E27FC236}">
                    <a16:creationId xmlns:a16="http://schemas.microsoft.com/office/drawing/2014/main" id="{BA0BD225-7D83-4406-B887-14F4DFEE5E35}"/>
                  </a:ext>
                </a:extLst>
              </p:cNvPr>
              <p:cNvSpPr/>
              <p:nvPr/>
            </p:nvSpPr>
            <p:spPr bwMode="auto">
              <a:xfrm>
                <a:off x="5295916" y="3641754"/>
                <a:ext cx="252361" cy="165223"/>
              </a:xfrm>
              <a:custGeom>
                <a:avLst/>
                <a:gdLst>
                  <a:gd name="T0" fmla="*/ 538 w 788"/>
                  <a:gd name="T1" fmla="*/ 0 h 518"/>
                  <a:gd name="T2" fmla="*/ 376 w 788"/>
                  <a:gd name="T3" fmla="*/ 38 h 518"/>
                  <a:gd name="T4" fmla="*/ 230 w 788"/>
                  <a:gd name="T5" fmla="*/ 7 h 518"/>
                  <a:gd name="T6" fmla="*/ 0 w 788"/>
                  <a:gd name="T7" fmla="*/ 351 h 518"/>
                  <a:gd name="T8" fmla="*/ 395 w 788"/>
                  <a:gd name="T9" fmla="*/ 518 h 518"/>
                  <a:gd name="T10" fmla="*/ 788 w 788"/>
                  <a:gd name="T11" fmla="*/ 351 h 518"/>
                  <a:gd name="T12" fmla="*/ 538 w 788"/>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788" h="518">
                    <a:moveTo>
                      <a:pt x="538" y="0"/>
                    </a:moveTo>
                    <a:cubicBezTo>
                      <a:pt x="538" y="0"/>
                      <a:pt x="461" y="38"/>
                      <a:pt x="376" y="38"/>
                    </a:cubicBezTo>
                    <a:cubicBezTo>
                      <a:pt x="297" y="38"/>
                      <a:pt x="230" y="7"/>
                      <a:pt x="230" y="7"/>
                    </a:cubicBezTo>
                    <a:cubicBezTo>
                      <a:pt x="230" y="7"/>
                      <a:pt x="345" y="270"/>
                      <a:pt x="0" y="351"/>
                    </a:cubicBezTo>
                    <a:cubicBezTo>
                      <a:pt x="395" y="518"/>
                      <a:pt x="395" y="518"/>
                      <a:pt x="395" y="518"/>
                    </a:cubicBezTo>
                    <a:cubicBezTo>
                      <a:pt x="788" y="351"/>
                      <a:pt x="788" y="351"/>
                      <a:pt x="788" y="351"/>
                    </a:cubicBezTo>
                    <a:cubicBezTo>
                      <a:pt x="479" y="326"/>
                      <a:pt x="538" y="0"/>
                      <a:pt x="538" y="0"/>
                    </a:cubicBez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1" name="ïśḻîdè">
                <a:extLst>
                  <a:ext uri="{FF2B5EF4-FFF2-40B4-BE49-F238E27FC236}">
                    <a16:creationId xmlns:a16="http://schemas.microsoft.com/office/drawing/2014/main" id="{227CE449-EF90-4ECB-9084-951C1366620A}"/>
                  </a:ext>
                </a:extLst>
              </p:cNvPr>
              <p:cNvSpPr/>
              <p:nvPr/>
            </p:nvSpPr>
            <p:spPr bwMode="auto">
              <a:xfrm>
                <a:off x="5369473" y="3641754"/>
                <a:ext cx="121088" cy="88270"/>
              </a:xfrm>
              <a:custGeom>
                <a:avLst/>
                <a:gdLst>
                  <a:gd name="T0" fmla="*/ 14 w 378"/>
                  <a:gd name="T1" fmla="*/ 60 h 276"/>
                  <a:gd name="T2" fmla="*/ 378 w 378"/>
                  <a:gd name="T3" fmla="*/ 276 h 276"/>
                  <a:gd name="T4" fmla="*/ 308 w 378"/>
                  <a:gd name="T5" fmla="*/ 0 h 276"/>
                  <a:gd name="T6" fmla="*/ 0 w 378"/>
                  <a:gd name="T7" fmla="*/ 7 h 276"/>
                  <a:gd name="T8" fmla="*/ 14 w 378"/>
                  <a:gd name="T9" fmla="*/ 60 h 276"/>
                </a:gdLst>
                <a:ahLst/>
                <a:cxnLst>
                  <a:cxn ang="0">
                    <a:pos x="T0" y="T1"/>
                  </a:cxn>
                  <a:cxn ang="0">
                    <a:pos x="T2" y="T3"/>
                  </a:cxn>
                  <a:cxn ang="0">
                    <a:pos x="T4" y="T5"/>
                  </a:cxn>
                  <a:cxn ang="0">
                    <a:pos x="T6" y="T7"/>
                  </a:cxn>
                  <a:cxn ang="0">
                    <a:pos x="T8" y="T9"/>
                  </a:cxn>
                </a:cxnLst>
                <a:rect l="0" t="0" r="r" b="b"/>
                <a:pathLst>
                  <a:path w="378" h="276">
                    <a:moveTo>
                      <a:pt x="14" y="60"/>
                    </a:moveTo>
                    <a:cubicBezTo>
                      <a:pt x="378" y="276"/>
                      <a:pt x="378" y="276"/>
                      <a:pt x="378" y="276"/>
                    </a:cubicBezTo>
                    <a:cubicBezTo>
                      <a:pt x="378" y="276"/>
                      <a:pt x="282" y="193"/>
                      <a:pt x="308" y="0"/>
                    </a:cubicBezTo>
                    <a:cubicBezTo>
                      <a:pt x="308" y="0"/>
                      <a:pt x="156" y="82"/>
                      <a:pt x="0" y="7"/>
                    </a:cubicBezTo>
                    <a:cubicBezTo>
                      <a:pt x="0" y="7"/>
                      <a:pt x="9" y="29"/>
                      <a:pt x="14" y="60"/>
                    </a:cubicBezTo>
                    <a:close/>
                  </a:path>
                </a:pathLst>
              </a:custGeom>
              <a:solidFill>
                <a:srgbClr val="D1AD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2" name="í$ḻiḑé">
                <a:extLst>
                  <a:ext uri="{FF2B5EF4-FFF2-40B4-BE49-F238E27FC236}">
                    <a16:creationId xmlns:a16="http://schemas.microsoft.com/office/drawing/2014/main" id="{78135A62-427C-40F4-8231-699CFDB0351C}"/>
                  </a:ext>
                </a:extLst>
              </p:cNvPr>
              <p:cNvSpPr/>
              <p:nvPr/>
            </p:nvSpPr>
            <p:spPr bwMode="auto">
              <a:xfrm>
                <a:off x="4993762" y="4201926"/>
                <a:ext cx="731053" cy="246702"/>
              </a:xfrm>
              <a:custGeom>
                <a:avLst/>
                <a:gdLst>
                  <a:gd name="T0" fmla="*/ 294 w 2279"/>
                  <a:gd name="T1" fmla="*/ 420 h 769"/>
                  <a:gd name="T2" fmla="*/ 585 w 2279"/>
                  <a:gd name="T3" fmla="*/ 483 h 769"/>
                  <a:gd name="T4" fmla="*/ 1141 w 2279"/>
                  <a:gd name="T5" fmla="*/ 589 h 769"/>
                  <a:gd name="T6" fmla="*/ 2228 w 2279"/>
                  <a:gd name="T7" fmla="*/ 769 h 769"/>
                  <a:gd name="T8" fmla="*/ 2279 w 2279"/>
                  <a:gd name="T9" fmla="*/ 583 h 769"/>
                  <a:gd name="T10" fmla="*/ 1388 w 2279"/>
                  <a:gd name="T11" fmla="*/ 302 h 769"/>
                  <a:gd name="T12" fmla="*/ 320 w 2279"/>
                  <a:gd name="T13" fmla="*/ 5 h 769"/>
                  <a:gd name="T14" fmla="*/ 294 w 2279"/>
                  <a:gd name="T15" fmla="*/ 420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9">
                    <a:moveTo>
                      <a:pt x="294" y="420"/>
                    </a:moveTo>
                    <a:cubicBezTo>
                      <a:pt x="585" y="483"/>
                      <a:pt x="585" y="483"/>
                      <a:pt x="585" y="483"/>
                    </a:cubicBezTo>
                    <a:cubicBezTo>
                      <a:pt x="669" y="491"/>
                      <a:pt x="1005" y="550"/>
                      <a:pt x="1141" y="589"/>
                    </a:cubicBezTo>
                    <a:cubicBezTo>
                      <a:pt x="1761" y="763"/>
                      <a:pt x="2228" y="769"/>
                      <a:pt x="2228" y="769"/>
                    </a:cubicBezTo>
                    <a:cubicBezTo>
                      <a:pt x="2279" y="583"/>
                      <a:pt x="2279" y="583"/>
                      <a:pt x="2279" y="583"/>
                    </a:cubicBezTo>
                    <a:cubicBezTo>
                      <a:pt x="2279" y="583"/>
                      <a:pt x="1650" y="365"/>
                      <a:pt x="1388" y="302"/>
                    </a:cubicBezTo>
                    <a:cubicBezTo>
                      <a:pt x="1155" y="246"/>
                      <a:pt x="708" y="16"/>
                      <a:pt x="320" y="5"/>
                    </a:cubicBezTo>
                    <a:cubicBezTo>
                      <a:pt x="139" y="0"/>
                      <a:pt x="0" y="272"/>
                      <a:pt x="294" y="420"/>
                    </a:cubicBezTo>
                    <a:close/>
                  </a:path>
                </a:pathLst>
              </a:custGeom>
              <a:solidFill>
                <a:srgbClr val="D186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3" name="ïş1íḓé">
                <a:extLst>
                  <a:ext uri="{FF2B5EF4-FFF2-40B4-BE49-F238E27FC236}">
                    <a16:creationId xmlns:a16="http://schemas.microsoft.com/office/drawing/2014/main" id="{B711C8CA-772F-43D3-94FF-BE69EE70C008}"/>
                  </a:ext>
                </a:extLst>
              </p:cNvPr>
              <p:cNvSpPr/>
              <p:nvPr/>
            </p:nvSpPr>
            <p:spPr bwMode="auto">
              <a:xfrm>
                <a:off x="5128430" y="4201926"/>
                <a:ext cx="731053" cy="245571"/>
              </a:xfrm>
              <a:custGeom>
                <a:avLst/>
                <a:gdLst>
                  <a:gd name="T0" fmla="*/ 1985 w 2279"/>
                  <a:gd name="T1" fmla="*/ 420 h 764"/>
                  <a:gd name="T2" fmla="*/ 1693 w 2279"/>
                  <a:gd name="T3" fmla="*/ 482 h 764"/>
                  <a:gd name="T4" fmla="*/ 1137 w 2279"/>
                  <a:gd name="T5" fmla="*/ 587 h 764"/>
                  <a:gd name="T6" fmla="*/ 50 w 2279"/>
                  <a:gd name="T7" fmla="*/ 764 h 764"/>
                  <a:gd name="T8" fmla="*/ 0 w 2279"/>
                  <a:gd name="T9" fmla="*/ 579 h 764"/>
                  <a:gd name="T10" fmla="*/ 891 w 2279"/>
                  <a:gd name="T11" fmla="*/ 300 h 764"/>
                  <a:gd name="T12" fmla="*/ 1960 w 2279"/>
                  <a:gd name="T13" fmla="*/ 5 h 764"/>
                  <a:gd name="T14" fmla="*/ 1985 w 2279"/>
                  <a:gd name="T15" fmla="*/ 42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4">
                    <a:moveTo>
                      <a:pt x="1985" y="420"/>
                    </a:moveTo>
                    <a:cubicBezTo>
                      <a:pt x="1693" y="482"/>
                      <a:pt x="1693" y="482"/>
                      <a:pt x="1693" y="482"/>
                    </a:cubicBezTo>
                    <a:cubicBezTo>
                      <a:pt x="1609" y="490"/>
                      <a:pt x="1273" y="549"/>
                      <a:pt x="1137" y="587"/>
                    </a:cubicBezTo>
                    <a:cubicBezTo>
                      <a:pt x="517" y="760"/>
                      <a:pt x="50" y="764"/>
                      <a:pt x="50" y="764"/>
                    </a:cubicBezTo>
                    <a:cubicBezTo>
                      <a:pt x="0" y="579"/>
                      <a:pt x="0" y="579"/>
                      <a:pt x="0" y="579"/>
                    </a:cubicBezTo>
                    <a:cubicBezTo>
                      <a:pt x="0" y="579"/>
                      <a:pt x="628" y="362"/>
                      <a:pt x="891" y="300"/>
                    </a:cubicBezTo>
                    <a:cubicBezTo>
                      <a:pt x="1124" y="244"/>
                      <a:pt x="1571" y="15"/>
                      <a:pt x="1960" y="5"/>
                    </a:cubicBezTo>
                    <a:cubicBezTo>
                      <a:pt x="2141" y="0"/>
                      <a:pt x="2279" y="272"/>
                      <a:pt x="1985" y="420"/>
                    </a:cubicBezTo>
                    <a:close/>
                  </a:path>
                </a:pathLst>
              </a:custGeom>
              <a:solidFill>
                <a:srgbClr val="C47B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4" name="îṥļiḓê">
                <a:extLst>
                  <a:ext uri="{FF2B5EF4-FFF2-40B4-BE49-F238E27FC236}">
                    <a16:creationId xmlns:a16="http://schemas.microsoft.com/office/drawing/2014/main" id="{4FCAC95A-FCE1-40FB-B950-1ABAC00B8D8A}"/>
                  </a:ext>
                </a:extLst>
              </p:cNvPr>
              <p:cNvSpPr/>
              <p:nvPr/>
            </p:nvSpPr>
            <p:spPr bwMode="auto">
              <a:xfrm>
                <a:off x="5199724" y="4009544"/>
                <a:ext cx="444743" cy="279521"/>
              </a:xfrm>
              <a:custGeom>
                <a:avLst/>
                <a:gdLst>
                  <a:gd name="T0" fmla="*/ 1324 w 1386"/>
                  <a:gd name="T1" fmla="*/ 872 h 872"/>
                  <a:gd name="T2" fmla="*/ 63 w 1386"/>
                  <a:gd name="T3" fmla="*/ 872 h 872"/>
                  <a:gd name="T4" fmla="*/ 0 w 1386"/>
                  <a:gd name="T5" fmla="*/ 810 h 872"/>
                  <a:gd name="T6" fmla="*/ 0 w 1386"/>
                  <a:gd name="T7" fmla="*/ 62 h 872"/>
                  <a:gd name="T8" fmla="*/ 63 w 1386"/>
                  <a:gd name="T9" fmla="*/ 0 h 872"/>
                  <a:gd name="T10" fmla="*/ 1324 w 1386"/>
                  <a:gd name="T11" fmla="*/ 0 h 872"/>
                  <a:gd name="T12" fmla="*/ 1386 w 1386"/>
                  <a:gd name="T13" fmla="*/ 62 h 872"/>
                  <a:gd name="T14" fmla="*/ 1386 w 1386"/>
                  <a:gd name="T15" fmla="*/ 810 h 872"/>
                  <a:gd name="T16" fmla="*/ 1324 w 1386"/>
                  <a:gd name="T17"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6" h="872">
                    <a:moveTo>
                      <a:pt x="1324" y="872"/>
                    </a:moveTo>
                    <a:cubicBezTo>
                      <a:pt x="63" y="872"/>
                      <a:pt x="63" y="872"/>
                      <a:pt x="63" y="872"/>
                    </a:cubicBezTo>
                    <a:cubicBezTo>
                      <a:pt x="28" y="872"/>
                      <a:pt x="0" y="844"/>
                      <a:pt x="0" y="810"/>
                    </a:cubicBezTo>
                    <a:cubicBezTo>
                      <a:pt x="0" y="62"/>
                      <a:pt x="0" y="62"/>
                      <a:pt x="0" y="62"/>
                    </a:cubicBezTo>
                    <a:cubicBezTo>
                      <a:pt x="0" y="28"/>
                      <a:pt x="28" y="0"/>
                      <a:pt x="63" y="0"/>
                    </a:cubicBezTo>
                    <a:cubicBezTo>
                      <a:pt x="1324" y="0"/>
                      <a:pt x="1324" y="0"/>
                      <a:pt x="1324" y="0"/>
                    </a:cubicBezTo>
                    <a:cubicBezTo>
                      <a:pt x="1358" y="0"/>
                      <a:pt x="1386" y="28"/>
                      <a:pt x="1386" y="62"/>
                    </a:cubicBezTo>
                    <a:cubicBezTo>
                      <a:pt x="1386" y="810"/>
                      <a:pt x="1386" y="810"/>
                      <a:pt x="1386" y="810"/>
                    </a:cubicBezTo>
                    <a:cubicBezTo>
                      <a:pt x="1386" y="844"/>
                      <a:pt x="1358" y="872"/>
                      <a:pt x="1324" y="87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5" name="iṩ1íḓè">
                <a:extLst>
                  <a:ext uri="{FF2B5EF4-FFF2-40B4-BE49-F238E27FC236}">
                    <a16:creationId xmlns:a16="http://schemas.microsoft.com/office/drawing/2014/main" id="{CF5C076F-DD66-41CA-A9A5-C5535DBA05FD}"/>
                  </a:ext>
                </a:extLst>
              </p:cNvPr>
              <p:cNvSpPr/>
              <p:nvPr/>
            </p:nvSpPr>
            <p:spPr bwMode="auto">
              <a:xfrm>
                <a:off x="5203120" y="4016334"/>
                <a:ext cx="441348" cy="272731"/>
              </a:xfrm>
              <a:custGeom>
                <a:avLst/>
                <a:gdLst>
                  <a:gd name="T0" fmla="*/ 0 w 1376"/>
                  <a:gd name="T1" fmla="*/ 822 h 850"/>
                  <a:gd name="T2" fmla="*/ 53 w 1376"/>
                  <a:gd name="T3" fmla="*/ 850 h 850"/>
                  <a:gd name="T4" fmla="*/ 1314 w 1376"/>
                  <a:gd name="T5" fmla="*/ 850 h 850"/>
                  <a:gd name="T6" fmla="*/ 1376 w 1376"/>
                  <a:gd name="T7" fmla="*/ 787 h 850"/>
                  <a:gd name="T8" fmla="*/ 1376 w 1376"/>
                  <a:gd name="T9" fmla="*/ 40 h 850"/>
                  <a:gd name="T10" fmla="*/ 1361 w 1376"/>
                  <a:gd name="T11" fmla="*/ 0 h 850"/>
                  <a:gd name="T12" fmla="*/ 0 w 1376"/>
                  <a:gd name="T13" fmla="*/ 822 h 850"/>
                </a:gdLst>
                <a:ahLst/>
                <a:cxnLst>
                  <a:cxn ang="0">
                    <a:pos x="T0" y="T1"/>
                  </a:cxn>
                  <a:cxn ang="0">
                    <a:pos x="T2" y="T3"/>
                  </a:cxn>
                  <a:cxn ang="0">
                    <a:pos x="T4" y="T5"/>
                  </a:cxn>
                  <a:cxn ang="0">
                    <a:pos x="T6" y="T7"/>
                  </a:cxn>
                  <a:cxn ang="0">
                    <a:pos x="T8" y="T9"/>
                  </a:cxn>
                  <a:cxn ang="0">
                    <a:pos x="T10" y="T11"/>
                  </a:cxn>
                  <a:cxn ang="0">
                    <a:pos x="T12" y="T13"/>
                  </a:cxn>
                </a:cxnLst>
                <a:rect l="0" t="0" r="r" b="b"/>
                <a:pathLst>
                  <a:path w="1376" h="850">
                    <a:moveTo>
                      <a:pt x="0" y="822"/>
                    </a:moveTo>
                    <a:cubicBezTo>
                      <a:pt x="12" y="839"/>
                      <a:pt x="31" y="850"/>
                      <a:pt x="53" y="850"/>
                    </a:cubicBezTo>
                    <a:cubicBezTo>
                      <a:pt x="1314" y="850"/>
                      <a:pt x="1314" y="850"/>
                      <a:pt x="1314" y="850"/>
                    </a:cubicBezTo>
                    <a:cubicBezTo>
                      <a:pt x="1348" y="850"/>
                      <a:pt x="1376" y="822"/>
                      <a:pt x="1376" y="787"/>
                    </a:cubicBezTo>
                    <a:cubicBezTo>
                      <a:pt x="1376" y="40"/>
                      <a:pt x="1376" y="40"/>
                      <a:pt x="1376" y="40"/>
                    </a:cubicBezTo>
                    <a:cubicBezTo>
                      <a:pt x="1376" y="25"/>
                      <a:pt x="1370" y="11"/>
                      <a:pt x="1361" y="0"/>
                    </a:cubicBezTo>
                    <a:lnTo>
                      <a:pt x="0" y="8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6" name="íŝľídé">
                <a:extLst>
                  <a:ext uri="{FF2B5EF4-FFF2-40B4-BE49-F238E27FC236}">
                    <a16:creationId xmlns:a16="http://schemas.microsoft.com/office/drawing/2014/main" id="{F54BCE1E-009D-477A-8754-7033ECBEE7C7}"/>
                  </a:ext>
                </a:extLst>
              </p:cNvPr>
              <p:cNvSpPr/>
              <p:nvPr/>
            </p:nvSpPr>
            <p:spPr bwMode="auto">
              <a:xfrm>
                <a:off x="5197461" y="4287932"/>
                <a:ext cx="449270" cy="24897"/>
              </a:xfrm>
              <a:custGeom>
                <a:avLst/>
                <a:gdLst>
                  <a:gd name="T0" fmla="*/ 1378 w 1400"/>
                  <a:gd name="T1" fmla="*/ 0 h 79"/>
                  <a:gd name="T2" fmla="*/ 22 w 1400"/>
                  <a:gd name="T3" fmla="*/ 0 h 79"/>
                  <a:gd name="T4" fmla="*/ 0 w 1400"/>
                  <a:gd name="T5" fmla="*/ 23 h 79"/>
                  <a:gd name="T6" fmla="*/ 0 w 1400"/>
                  <a:gd name="T7" fmla="*/ 57 h 79"/>
                  <a:gd name="T8" fmla="*/ 22 w 1400"/>
                  <a:gd name="T9" fmla="*/ 79 h 79"/>
                  <a:gd name="T10" fmla="*/ 1378 w 1400"/>
                  <a:gd name="T11" fmla="*/ 79 h 79"/>
                  <a:gd name="T12" fmla="*/ 1400 w 1400"/>
                  <a:gd name="T13" fmla="*/ 57 h 79"/>
                  <a:gd name="T14" fmla="*/ 1400 w 1400"/>
                  <a:gd name="T15" fmla="*/ 23 h 79"/>
                  <a:gd name="T16" fmla="*/ 1378 w 140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79">
                    <a:moveTo>
                      <a:pt x="1378" y="0"/>
                    </a:moveTo>
                    <a:cubicBezTo>
                      <a:pt x="22" y="0"/>
                      <a:pt x="22" y="0"/>
                      <a:pt x="22" y="0"/>
                    </a:cubicBezTo>
                    <a:cubicBezTo>
                      <a:pt x="10" y="0"/>
                      <a:pt x="0" y="11"/>
                      <a:pt x="0" y="23"/>
                    </a:cubicBezTo>
                    <a:cubicBezTo>
                      <a:pt x="0" y="57"/>
                      <a:pt x="0" y="57"/>
                      <a:pt x="0" y="57"/>
                    </a:cubicBezTo>
                    <a:cubicBezTo>
                      <a:pt x="0" y="69"/>
                      <a:pt x="10" y="79"/>
                      <a:pt x="22" y="79"/>
                    </a:cubicBezTo>
                    <a:cubicBezTo>
                      <a:pt x="1378" y="79"/>
                      <a:pt x="1378" y="79"/>
                      <a:pt x="1378" y="79"/>
                    </a:cubicBezTo>
                    <a:cubicBezTo>
                      <a:pt x="1390" y="79"/>
                      <a:pt x="1400" y="69"/>
                      <a:pt x="1400" y="57"/>
                    </a:cubicBezTo>
                    <a:cubicBezTo>
                      <a:pt x="1400" y="23"/>
                      <a:pt x="1400" y="23"/>
                      <a:pt x="1400" y="23"/>
                    </a:cubicBezTo>
                    <a:cubicBezTo>
                      <a:pt x="1400" y="11"/>
                      <a:pt x="1390" y="0"/>
                      <a:pt x="1378"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7" name="íṥlîďé">
                <a:extLst>
                  <a:ext uri="{FF2B5EF4-FFF2-40B4-BE49-F238E27FC236}">
                    <a16:creationId xmlns:a16="http://schemas.microsoft.com/office/drawing/2014/main" id="{C5E6D460-8056-474C-AE39-D427A8D18001}"/>
                  </a:ext>
                </a:extLst>
              </p:cNvPr>
              <p:cNvSpPr/>
              <p:nvPr/>
            </p:nvSpPr>
            <p:spPr bwMode="auto">
              <a:xfrm>
                <a:off x="7117891" y="2592704"/>
                <a:ext cx="174276" cy="174276"/>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8" name="îŝḻîďe">
                <a:extLst>
                  <a:ext uri="{FF2B5EF4-FFF2-40B4-BE49-F238E27FC236}">
                    <a16:creationId xmlns:a16="http://schemas.microsoft.com/office/drawing/2014/main" id="{2E74540C-8072-4BE2-8F03-410F0BCF837C}"/>
                  </a:ext>
                </a:extLst>
              </p:cNvPr>
              <p:cNvSpPr/>
              <p:nvPr/>
            </p:nvSpPr>
            <p:spPr bwMode="auto">
              <a:xfrm>
                <a:off x="7189185" y="2592704"/>
                <a:ext cx="104113" cy="104113"/>
              </a:xfrm>
              <a:prstGeom prst="ellipse">
                <a:avLst/>
              </a:prstGeom>
              <a:solidFill>
                <a:srgbClr val="E25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9" name="îṧḷiḓé">
                <a:extLst>
                  <a:ext uri="{FF2B5EF4-FFF2-40B4-BE49-F238E27FC236}">
                    <a16:creationId xmlns:a16="http://schemas.microsoft.com/office/drawing/2014/main" id="{562431BC-735C-4A80-B0B5-F162A9D6F416}"/>
                  </a:ext>
                </a:extLst>
              </p:cNvPr>
              <p:cNvSpPr/>
              <p:nvPr/>
            </p:nvSpPr>
            <p:spPr bwMode="auto">
              <a:xfrm>
                <a:off x="4974524"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20" name="íṣľiḍé">
                <a:extLst>
                  <a:ext uri="{FF2B5EF4-FFF2-40B4-BE49-F238E27FC236}">
                    <a16:creationId xmlns:a16="http://schemas.microsoft.com/office/drawing/2014/main" id="{B4ACC024-46EE-4EBE-8A24-145C501D712F}"/>
                  </a:ext>
                </a:extLst>
              </p:cNvPr>
              <p:cNvSpPr/>
              <p:nvPr/>
            </p:nvSpPr>
            <p:spPr bwMode="auto">
              <a:xfrm>
                <a:off x="4733480"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21" name="íšľîḑê">
                <a:extLst>
                  <a:ext uri="{FF2B5EF4-FFF2-40B4-BE49-F238E27FC236}">
                    <a16:creationId xmlns:a16="http://schemas.microsoft.com/office/drawing/2014/main" id="{6E409A56-E16D-499F-8084-611E69C7B740}"/>
                  </a:ext>
                </a:extLst>
              </p:cNvPr>
              <p:cNvSpPr/>
              <p:nvPr/>
            </p:nvSpPr>
            <p:spPr bwMode="auto">
              <a:xfrm>
                <a:off x="4854568"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grpSp>
      <p:grpSp>
        <p:nvGrpSpPr>
          <p:cNvPr id="422" name="组合 421">
            <a:extLst>
              <a:ext uri="{FF2B5EF4-FFF2-40B4-BE49-F238E27FC236}">
                <a16:creationId xmlns:a16="http://schemas.microsoft.com/office/drawing/2014/main" id="{FD7AA84E-2EE4-40ED-B211-BF1C42362D08}"/>
              </a:ext>
            </a:extLst>
          </p:cNvPr>
          <p:cNvGrpSpPr/>
          <p:nvPr/>
        </p:nvGrpSpPr>
        <p:grpSpPr>
          <a:xfrm>
            <a:off x="1333821" y="2544934"/>
            <a:ext cx="1922291" cy="1922291"/>
            <a:chOff x="737414" y="3164436"/>
            <a:chExt cx="1900298" cy="1900298"/>
          </a:xfrm>
        </p:grpSpPr>
        <p:grpSp>
          <p:nvGrpSpPr>
            <p:cNvPr id="423" name="组合 422">
              <a:extLst>
                <a:ext uri="{FF2B5EF4-FFF2-40B4-BE49-F238E27FC236}">
                  <a16:creationId xmlns:a16="http://schemas.microsoft.com/office/drawing/2014/main" id="{B245E739-78B5-45AF-B47F-7760362BC9C5}"/>
                </a:ext>
              </a:extLst>
            </p:cNvPr>
            <p:cNvGrpSpPr/>
            <p:nvPr/>
          </p:nvGrpSpPr>
          <p:grpSpPr>
            <a:xfrm>
              <a:off x="737414" y="3164436"/>
              <a:ext cx="1900298" cy="1900298"/>
              <a:chOff x="795138" y="3164436"/>
              <a:chExt cx="1900298" cy="1900298"/>
            </a:xfrm>
          </p:grpSpPr>
          <p:sp>
            <p:nvSpPr>
              <p:cNvPr id="425" name="椭圆 424">
                <a:extLst>
                  <a:ext uri="{FF2B5EF4-FFF2-40B4-BE49-F238E27FC236}">
                    <a16:creationId xmlns:a16="http://schemas.microsoft.com/office/drawing/2014/main" id="{37F2377B-0FA4-4156-8A68-ED17DB34B895}"/>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26" name="椭圆 425">
                <a:extLst>
                  <a:ext uri="{FF2B5EF4-FFF2-40B4-BE49-F238E27FC236}">
                    <a16:creationId xmlns:a16="http://schemas.microsoft.com/office/drawing/2014/main" id="{82E648F6-5BA2-4E87-ADD8-BEB579FD4490}"/>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424" name="Text Box 79">
              <a:extLst>
                <a:ext uri="{FF2B5EF4-FFF2-40B4-BE49-F238E27FC236}">
                  <a16:creationId xmlns:a16="http://schemas.microsoft.com/office/drawing/2014/main" id="{67DE4293-1433-47CB-983F-7F4D767B35E6}"/>
                </a:ext>
              </a:extLst>
            </p:cNvPr>
            <p:cNvSpPr txBox="1">
              <a:spLocks noChangeArrowheads="1"/>
            </p:cNvSpPr>
            <p:nvPr/>
          </p:nvSpPr>
          <p:spPr bwMode="auto">
            <a:xfrm>
              <a:off x="1138447" y="3804775"/>
              <a:ext cx="1089383" cy="58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32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时分</a:t>
              </a:r>
            </a:p>
          </p:txBody>
        </p:sp>
      </p:grpSp>
      <p:grpSp>
        <p:nvGrpSpPr>
          <p:cNvPr id="427" name="组合 426">
            <a:extLst>
              <a:ext uri="{FF2B5EF4-FFF2-40B4-BE49-F238E27FC236}">
                <a16:creationId xmlns:a16="http://schemas.microsoft.com/office/drawing/2014/main" id="{F137ABCE-B8A5-43D7-BED0-24848EF35BD5}"/>
              </a:ext>
            </a:extLst>
          </p:cNvPr>
          <p:cNvGrpSpPr/>
          <p:nvPr/>
        </p:nvGrpSpPr>
        <p:grpSpPr>
          <a:xfrm>
            <a:off x="5134854" y="2544934"/>
            <a:ext cx="1922291" cy="1922291"/>
            <a:chOff x="737414" y="3164436"/>
            <a:chExt cx="1900298" cy="1900298"/>
          </a:xfrm>
        </p:grpSpPr>
        <p:grpSp>
          <p:nvGrpSpPr>
            <p:cNvPr id="428" name="组合 427">
              <a:extLst>
                <a:ext uri="{FF2B5EF4-FFF2-40B4-BE49-F238E27FC236}">
                  <a16:creationId xmlns:a16="http://schemas.microsoft.com/office/drawing/2014/main" id="{06E06674-020E-4036-BE67-B2310A8E4823}"/>
                </a:ext>
              </a:extLst>
            </p:cNvPr>
            <p:cNvGrpSpPr/>
            <p:nvPr/>
          </p:nvGrpSpPr>
          <p:grpSpPr>
            <a:xfrm>
              <a:off x="737414" y="3164436"/>
              <a:ext cx="1900298" cy="1900298"/>
              <a:chOff x="795138" y="3164436"/>
              <a:chExt cx="1900298" cy="1900298"/>
            </a:xfrm>
          </p:grpSpPr>
          <p:sp>
            <p:nvSpPr>
              <p:cNvPr id="430" name="椭圆 429">
                <a:extLst>
                  <a:ext uri="{FF2B5EF4-FFF2-40B4-BE49-F238E27FC236}">
                    <a16:creationId xmlns:a16="http://schemas.microsoft.com/office/drawing/2014/main" id="{45EEAEA8-6D12-460C-A553-1210863F51ED}"/>
                  </a:ext>
                </a:extLst>
              </p:cNvPr>
              <p:cNvSpPr/>
              <p:nvPr/>
            </p:nvSpPr>
            <p:spPr>
              <a:xfrm>
                <a:off x="795138" y="3164436"/>
                <a:ext cx="1900298" cy="190029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431" name="椭圆 430">
                <a:extLst>
                  <a:ext uri="{FF2B5EF4-FFF2-40B4-BE49-F238E27FC236}">
                    <a16:creationId xmlns:a16="http://schemas.microsoft.com/office/drawing/2014/main" id="{338858B1-10AC-496C-868F-62331B614659}"/>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lumMod val="85000"/>
                      <a:lumOff val="15000"/>
                    </a:schemeClr>
                  </a:solidFill>
                </a:endParaRPr>
              </a:p>
            </p:txBody>
          </p:sp>
        </p:grpSp>
        <p:sp>
          <p:nvSpPr>
            <p:cNvPr id="429" name="Text Box 79">
              <a:extLst>
                <a:ext uri="{FF2B5EF4-FFF2-40B4-BE49-F238E27FC236}">
                  <a16:creationId xmlns:a16="http://schemas.microsoft.com/office/drawing/2014/main" id="{8EFB925E-A0E4-417E-A6B2-1A274D86FA0A}"/>
                </a:ext>
              </a:extLst>
            </p:cNvPr>
            <p:cNvSpPr txBox="1">
              <a:spLocks noChangeArrowheads="1"/>
            </p:cNvSpPr>
            <p:nvPr/>
          </p:nvSpPr>
          <p:spPr bwMode="auto">
            <a:xfrm>
              <a:off x="914052" y="3804775"/>
              <a:ext cx="1573043" cy="58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3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频分</a:t>
              </a:r>
            </a:p>
          </p:txBody>
        </p:sp>
      </p:grpSp>
      <p:grpSp>
        <p:nvGrpSpPr>
          <p:cNvPr id="3" name="组合 2">
            <a:extLst>
              <a:ext uri="{FF2B5EF4-FFF2-40B4-BE49-F238E27FC236}">
                <a16:creationId xmlns:a16="http://schemas.microsoft.com/office/drawing/2014/main" id="{940CCA5F-022B-F8C0-F543-98A182AE132D}"/>
              </a:ext>
            </a:extLst>
          </p:cNvPr>
          <p:cNvGrpSpPr/>
          <p:nvPr/>
        </p:nvGrpSpPr>
        <p:grpSpPr>
          <a:xfrm>
            <a:off x="8935887" y="2529664"/>
            <a:ext cx="1922291" cy="1922291"/>
            <a:chOff x="737414" y="3164436"/>
            <a:chExt cx="1900298" cy="1900298"/>
          </a:xfrm>
        </p:grpSpPr>
        <p:grpSp>
          <p:nvGrpSpPr>
            <p:cNvPr id="4" name="组合 3">
              <a:extLst>
                <a:ext uri="{FF2B5EF4-FFF2-40B4-BE49-F238E27FC236}">
                  <a16:creationId xmlns:a16="http://schemas.microsoft.com/office/drawing/2014/main" id="{13E9D8AA-0547-95A5-424B-6BD9E238723C}"/>
                </a:ext>
              </a:extLst>
            </p:cNvPr>
            <p:cNvGrpSpPr/>
            <p:nvPr/>
          </p:nvGrpSpPr>
          <p:grpSpPr>
            <a:xfrm>
              <a:off x="737414" y="3164436"/>
              <a:ext cx="1900298" cy="1900298"/>
              <a:chOff x="795138" y="3164436"/>
              <a:chExt cx="1900298" cy="1900298"/>
            </a:xfrm>
          </p:grpSpPr>
          <p:sp>
            <p:nvSpPr>
              <p:cNvPr id="6" name="椭圆 5">
                <a:extLst>
                  <a:ext uri="{FF2B5EF4-FFF2-40B4-BE49-F238E27FC236}">
                    <a16:creationId xmlns:a16="http://schemas.microsoft.com/office/drawing/2014/main" id="{B49DD60A-D8EF-9DDD-B0C4-F329BD2D962B}"/>
                  </a:ext>
                </a:extLst>
              </p:cNvPr>
              <p:cNvSpPr/>
              <p:nvPr/>
            </p:nvSpPr>
            <p:spPr>
              <a:xfrm>
                <a:off x="795138" y="3164436"/>
                <a:ext cx="1900298" cy="190029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7" name="椭圆 6">
                <a:extLst>
                  <a:ext uri="{FF2B5EF4-FFF2-40B4-BE49-F238E27FC236}">
                    <a16:creationId xmlns:a16="http://schemas.microsoft.com/office/drawing/2014/main" id="{DF5AD6FB-6CC3-B29A-94EB-E35F30E98748}"/>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lumMod val="85000"/>
                      <a:lumOff val="15000"/>
                    </a:schemeClr>
                  </a:solidFill>
                </a:endParaRPr>
              </a:p>
            </p:txBody>
          </p:sp>
        </p:grpSp>
        <p:sp>
          <p:nvSpPr>
            <p:cNvPr id="5" name="Text Box 79">
              <a:extLst>
                <a:ext uri="{FF2B5EF4-FFF2-40B4-BE49-F238E27FC236}">
                  <a16:creationId xmlns:a16="http://schemas.microsoft.com/office/drawing/2014/main" id="{6EFA1CCC-18AE-E6D7-9ED7-A6E04865E8AA}"/>
                </a:ext>
              </a:extLst>
            </p:cNvPr>
            <p:cNvSpPr txBox="1">
              <a:spLocks noChangeArrowheads="1"/>
            </p:cNvSpPr>
            <p:nvPr/>
          </p:nvSpPr>
          <p:spPr bwMode="auto">
            <a:xfrm>
              <a:off x="914052" y="3804775"/>
              <a:ext cx="1573043" cy="58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3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码分</a:t>
              </a:r>
            </a:p>
          </p:txBody>
        </p:sp>
      </p:grpSp>
    </p:spTree>
    <p:extLst>
      <p:ext uri="{BB962C8B-B14F-4D97-AF65-F5344CB8AC3E}">
        <p14:creationId xmlns:p14="http://schemas.microsoft.com/office/powerpoint/2010/main" val="176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22"/>
                                        </p:tgtEl>
                                        <p:attrNameLst>
                                          <p:attrName>style.visibility</p:attrName>
                                        </p:attrNameLst>
                                      </p:cBhvr>
                                      <p:to>
                                        <p:strVal val="visible"/>
                                      </p:to>
                                    </p:set>
                                    <p:anim calcmode="lin" valueType="num">
                                      <p:cBhvr>
                                        <p:cTn id="11" dur="500" fill="hold"/>
                                        <p:tgtEl>
                                          <p:spTgt spid="422"/>
                                        </p:tgtEl>
                                        <p:attrNameLst>
                                          <p:attrName>ppt_w</p:attrName>
                                        </p:attrNameLst>
                                      </p:cBhvr>
                                      <p:tavLst>
                                        <p:tav tm="0">
                                          <p:val>
                                            <p:fltVal val="0"/>
                                          </p:val>
                                        </p:tav>
                                        <p:tav tm="100000">
                                          <p:val>
                                            <p:strVal val="#ppt_w"/>
                                          </p:val>
                                        </p:tav>
                                      </p:tavLst>
                                    </p:anim>
                                    <p:anim calcmode="lin" valueType="num">
                                      <p:cBhvr>
                                        <p:cTn id="12" dur="500" fill="hold"/>
                                        <p:tgtEl>
                                          <p:spTgt spid="422"/>
                                        </p:tgtEl>
                                        <p:attrNameLst>
                                          <p:attrName>ppt_h</p:attrName>
                                        </p:attrNameLst>
                                      </p:cBhvr>
                                      <p:tavLst>
                                        <p:tav tm="0">
                                          <p:val>
                                            <p:fltVal val="0"/>
                                          </p:val>
                                        </p:tav>
                                        <p:tav tm="100000">
                                          <p:val>
                                            <p:strVal val="#ppt_h"/>
                                          </p:val>
                                        </p:tav>
                                      </p:tavLst>
                                    </p:anim>
                                    <p:anim calcmode="lin" valueType="num">
                                      <p:cBhvr>
                                        <p:cTn id="13" dur="500" fill="hold"/>
                                        <p:tgtEl>
                                          <p:spTgt spid="422"/>
                                        </p:tgtEl>
                                        <p:attrNameLst>
                                          <p:attrName>style.rotation</p:attrName>
                                        </p:attrNameLst>
                                      </p:cBhvr>
                                      <p:tavLst>
                                        <p:tav tm="0">
                                          <p:val>
                                            <p:fltVal val="90"/>
                                          </p:val>
                                        </p:tav>
                                        <p:tav tm="100000">
                                          <p:val>
                                            <p:fltVal val="0"/>
                                          </p:val>
                                        </p:tav>
                                      </p:tavLst>
                                    </p:anim>
                                    <p:animEffect transition="in" filter="fade">
                                      <p:cBhvr>
                                        <p:cTn id="14" dur="500"/>
                                        <p:tgtEl>
                                          <p:spTgt spid="422"/>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427"/>
                                        </p:tgtEl>
                                        <p:attrNameLst>
                                          <p:attrName>style.visibility</p:attrName>
                                        </p:attrNameLst>
                                      </p:cBhvr>
                                      <p:to>
                                        <p:strVal val="visible"/>
                                      </p:to>
                                    </p:set>
                                    <p:anim calcmode="lin" valueType="num">
                                      <p:cBhvr>
                                        <p:cTn id="18" dur="500" fill="hold"/>
                                        <p:tgtEl>
                                          <p:spTgt spid="427"/>
                                        </p:tgtEl>
                                        <p:attrNameLst>
                                          <p:attrName>ppt_w</p:attrName>
                                        </p:attrNameLst>
                                      </p:cBhvr>
                                      <p:tavLst>
                                        <p:tav tm="0">
                                          <p:val>
                                            <p:fltVal val="0"/>
                                          </p:val>
                                        </p:tav>
                                        <p:tav tm="100000">
                                          <p:val>
                                            <p:strVal val="#ppt_w"/>
                                          </p:val>
                                        </p:tav>
                                      </p:tavLst>
                                    </p:anim>
                                    <p:anim calcmode="lin" valueType="num">
                                      <p:cBhvr>
                                        <p:cTn id="19" dur="500" fill="hold"/>
                                        <p:tgtEl>
                                          <p:spTgt spid="427"/>
                                        </p:tgtEl>
                                        <p:attrNameLst>
                                          <p:attrName>ppt_h</p:attrName>
                                        </p:attrNameLst>
                                      </p:cBhvr>
                                      <p:tavLst>
                                        <p:tav tm="0">
                                          <p:val>
                                            <p:fltVal val="0"/>
                                          </p:val>
                                        </p:tav>
                                        <p:tav tm="100000">
                                          <p:val>
                                            <p:strVal val="#ppt_h"/>
                                          </p:val>
                                        </p:tav>
                                      </p:tavLst>
                                    </p:anim>
                                    <p:anim calcmode="lin" valueType="num">
                                      <p:cBhvr>
                                        <p:cTn id="20" dur="500" fill="hold"/>
                                        <p:tgtEl>
                                          <p:spTgt spid="427"/>
                                        </p:tgtEl>
                                        <p:attrNameLst>
                                          <p:attrName>style.rotation</p:attrName>
                                        </p:attrNameLst>
                                      </p:cBhvr>
                                      <p:tavLst>
                                        <p:tav tm="0">
                                          <p:val>
                                            <p:fltVal val="90"/>
                                          </p:val>
                                        </p:tav>
                                        <p:tav tm="100000">
                                          <p:val>
                                            <p:fltVal val="0"/>
                                          </p:val>
                                        </p:tav>
                                      </p:tavLst>
                                    </p:anim>
                                    <p:animEffect transition="in" filter="fade">
                                      <p:cBhvr>
                                        <p:cTn id="21" dur="500"/>
                                        <p:tgtEl>
                                          <p:spTgt spid="427"/>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 calcmode="lin" valueType="num">
                                      <p:cBhvr>
                                        <p:cTn id="27" dur="500" fill="hold"/>
                                        <p:tgtEl>
                                          <p:spTgt spid="3"/>
                                        </p:tgtEl>
                                        <p:attrNameLst>
                                          <p:attrName>style.rotation</p:attrName>
                                        </p:attrNameLst>
                                      </p:cBhvr>
                                      <p:tavLst>
                                        <p:tav tm="0">
                                          <p:val>
                                            <p:fltVal val="90"/>
                                          </p:val>
                                        </p:tav>
                                        <p:tav tm="100000">
                                          <p:val>
                                            <p:fltVal val="0"/>
                                          </p:val>
                                        </p:tav>
                                      </p:tavLst>
                                    </p:anim>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291298-AB09-49F1-A4A7-7C2FEECC70DA}"/>
              </a:ext>
            </a:extLst>
          </p:cNvPr>
          <p:cNvGrpSpPr/>
          <p:nvPr/>
        </p:nvGrpSpPr>
        <p:grpSpPr>
          <a:xfrm>
            <a:off x="718602" y="215121"/>
            <a:ext cx="4907911" cy="1315316"/>
            <a:chOff x="718602" y="215121"/>
            <a:chExt cx="4907910" cy="1315316"/>
          </a:xfrm>
        </p:grpSpPr>
        <p:grpSp>
          <p:nvGrpSpPr>
            <p:cNvPr id="68" name="组合 67">
              <a:extLst>
                <a:ext uri="{FF2B5EF4-FFF2-40B4-BE49-F238E27FC236}">
                  <a16:creationId xmlns:a16="http://schemas.microsoft.com/office/drawing/2014/main" id="{BD8380D5-FECA-4812-A6FD-AD323686DB4E}"/>
                </a:ext>
              </a:extLst>
            </p:cNvPr>
            <p:cNvGrpSpPr/>
            <p:nvPr/>
          </p:nvGrpSpPr>
          <p:grpSpPr>
            <a:xfrm>
              <a:off x="1052240" y="706147"/>
              <a:ext cx="4574272" cy="616311"/>
              <a:chOff x="1839059" y="1058437"/>
              <a:chExt cx="4574272" cy="616311"/>
            </a:xfrm>
          </p:grpSpPr>
          <p:sp>
            <p:nvSpPr>
              <p:cNvPr id="81" name="矩形: 圆角 80">
                <a:extLst>
                  <a:ext uri="{FF2B5EF4-FFF2-40B4-BE49-F238E27FC236}">
                    <a16:creationId xmlns:a16="http://schemas.microsoft.com/office/drawing/2014/main" id="{E598C029-CD9F-446B-A714-1CB12DCDC969}"/>
                  </a:ext>
                </a:extLst>
              </p:cNvPr>
              <p:cNvSpPr/>
              <p:nvPr/>
            </p:nvSpPr>
            <p:spPr>
              <a:xfrm>
                <a:off x="1839059" y="1058437"/>
                <a:ext cx="457427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000">
                  <a:solidFill>
                    <a:srgbClr val="00A3F8"/>
                  </a:solidFill>
                </a:endParaRPr>
              </a:p>
            </p:txBody>
          </p:sp>
          <p:sp>
            <p:nvSpPr>
              <p:cNvPr id="82" name="文本框 81">
                <a:extLst>
                  <a:ext uri="{FF2B5EF4-FFF2-40B4-BE49-F238E27FC236}">
                    <a16:creationId xmlns:a16="http://schemas.microsoft.com/office/drawing/2014/main" id="{021BBD00-1E13-4681-8637-09A04F45DF9D}"/>
                  </a:ext>
                </a:extLst>
              </p:cNvPr>
              <p:cNvSpPr txBox="1"/>
              <p:nvPr/>
            </p:nvSpPr>
            <p:spPr>
              <a:xfrm>
                <a:off x="2681318" y="1089973"/>
                <a:ext cx="3431552"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随机划分（动态）</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grpSp>
          <p:nvGrpSpPr>
            <p:cNvPr id="149" name="143c9951-2ba9-4048-b33c-a5bcb7117f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DB0058-89F1-4BF3-B1F6-43F8C68A1F9D}"/>
                </a:ext>
              </a:extLst>
            </p:cNvPr>
            <p:cNvGrpSpPr>
              <a:grpSpLocks noChangeAspect="1"/>
            </p:cNvGrpSpPr>
            <p:nvPr>
              <p:custDataLst>
                <p:tags r:id="rId1"/>
              </p:custDataLst>
            </p:nvPr>
          </p:nvGrpSpPr>
          <p:grpSpPr>
            <a:xfrm>
              <a:off x="718602" y="215121"/>
              <a:ext cx="1178667" cy="1315316"/>
              <a:chOff x="3880207" y="1083068"/>
              <a:chExt cx="4431586" cy="4945360"/>
            </a:xfrm>
          </p:grpSpPr>
          <p:sp>
            <p:nvSpPr>
              <p:cNvPr id="150" name="ï$ľîďe">
                <a:extLst>
                  <a:ext uri="{FF2B5EF4-FFF2-40B4-BE49-F238E27FC236}">
                    <a16:creationId xmlns:a16="http://schemas.microsoft.com/office/drawing/2014/main" id="{FC689F45-4CFD-41FE-8895-0AB6B48A6F05}"/>
                  </a:ext>
                </a:extLst>
              </p:cNvPr>
              <p:cNvSpPr/>
              <p:nvPr/>
            </p:nvSpPr>
            <p:spPr bwMode="auto">
              <a:xfrm>
                <a:off x="3880207" y="5177418"/>
                <a:ext cx="4431586" cy="396081"/>
              </a:xfrm>
              <a:custGeom>
                <a:avLst/>
                <a:gdLst>
                  <a:gd name="T0" fmla="*/ 12797 w 13812"/>
                  <a:gd name="T1" fmla="*/ 0 h 1236"/>
                  <a:gd name="T2" fmla="*/ 12857 w 13812"/>
                  <a:gd name="T3" fmla="*/ 120 h 1236"/>
                  <a:gd name="T4" fmla="*/ 12870 w 13812"/>
                  <a:gd name="T5" fmla="*/ 237 h 1236"/>
                  <a:gd name="T6" fmla="*/ 12877 w 13812"/>
                  <a:gd name="T7" fmla="*/ 252 h 1236"/>
                  <a:gd name="T8" fmla="*/ 12877 w 13812"/>
                  <a:gd name="T9" fmla="*/ 328 h 1236"/>
                  <a:gd name="T10" fmla="*/ 12597 w 13812"/>
                  <a:gd name="T11" fmla="*/ 638 h 1236"/>
                  <a:gd name="T12" fmla="*/ 1090 w 13812"/>
                  <a:gd name="T13" fmla="*/ 638 h 1236"/>
                  <a:gd name="T14" fmla="*/ 813 w 13812"/>
                  <a:gd name="T15" fmla="*/ 386 h 1236"/>
                  <a:gd name="T16" fmla="*/ 813 w 13812"/>
                  <a:gd name="T17" fmla="*/ 213 h 1236"/>
                  <a:gd name="T18" fmla="*/ 815 w 13812"/>
                  <a:gd name="T19" fmla="*/ 211 h 1236"/>
                  <a:gd name="T20" fmla="*/ 832 w 13812"/>
                  <a:gd name="T21" fmla="*/ 144 h 1236"/>
                  <a:gd name="T22" fmla="*/ 891 w 13812"/>
                  <a:gd name="T23" fmla="*/ 25 h 1236"/>
                  <a:gd name="T24" fmla="*/ 0 w 13812"/>
                  <a:gd name="T25" fmla="*/ 424 h 1236"/>
                  <a:gd name="T26" fmla="*/ 6906 w 13812"/>
                  <a:gd name="T27" fmla="*/ 1236 h 1236"/>
                  <a:gd name="T28" fmla="*/ 13812 w 13812"/>
                  <a:gd name="T29" fmla="*/ 424 h 1236"/>
                  <a:gd name="T30" fmla="*/ 12797 w 13812"/>
                  <a:gd name="T3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12" h="1236">
                    <a:moveTo>
                      <a:pt x="12797" y="0"/>
                    </a:moveTo>
                    <a:cubicBezTo>
                      <a:pt x="12857" y="120"/>
                      <a:pt x="12857" y="120"/>
                      <a:pt x="12857" y="120"/>
                    </a:cubicBezTo>
                    <a:cubicBezTo>
                      <a:pt x="12880" y="162"/>
                      <a:pt x="12882" y="202"/>
                      <a:pt x="12870" y="237"/>
                    </a:cubicBezTo>
                    <a:cubicBezTo>
                      <a:pt x="12877" y="252"/>
                      <a:pt x="12877" y="252"/>
                      <a:pt x="12877" y="252"/>
                    </a:cubicBezTo>
                    <a:cubicBezTo>
                      <a:pt x="12877" y="328"/>
                      <a:pt x="12877" y="328"/>
                      <a:pt x="12877" y="328"/>
                    </a:cubicBezTo>
                    <a:cubicBezTo>
                      <a:pt x="12880" y="549"/>
                      <a:pt x="12737" y="638"/>
                      <a:pt x="12597" y="638"/>
                    </a:cubicBezTo>
                    <a:cubicBezTo>
                      <a:pt x="1090" y="638"/>
                      <a:pt x="1090" y="638"/>
                      <a:pt x="1090" y="638"/>
                    </a:cubicBezTo>
                    <a:cubicBezTo>
                      <a:pt x="962" y="638"/>
                      <a:pt x="827" y="573"/>
                      <a:pt x="813" y="386"/>
                    </a:cubicBezTo>
                    <a:cubicBezTo>
                      <a:pt x="813" y="213"/>
                      <a:pt x="813" y="213"/>
                      <a:pt x="813" y="213"/>
                    </a:cubicBezTo>
                    <a:cubicBezTo>
                      <a:pt x="815" y="211"/>
                      <a:pt x="815" y="211"/>
                      <a:pt x="815" y="211"/>
                    </a:cubicBezTo>
                    <a:cubicBezTo>
                      <a:pt x="813" y="190"/>
                      <a:pt x="818" y="167"/>
                      <a:pt x="832" y="144"/>
                    </a:cubicBezTo>
                    <a:cubicBezTo>
                      <a:pt x="891" y="25"/>
                      <a:pt x="891" y="25"/>
                      <a:pt x="891" y="25"/>
                    </a:cubicBezTo>
                    <a:cubicBezTo>
                      <a:pt x="324" y="143"/>
                      <a:pt x="0" y="279"/>
                      <a:pt x="0" y="424"/>
                    </a:cubicBezTo>
                    <a:cubicBezTo>
                      <a:pt x="0" y="872"/>
                      <a:pt x="3092" y="1236"/>
                      <a:pt x="6906" y="1236"/>
                    </a:cubicBezTo>
                    <a:cubicBezTo>
                      <a:pt x="10721" y="1236"/>
                      <a:pt x="13812" y="872"/>
                      <a:pt x="13812" y="424"/>
                    </a:cubicBezTo>
                    <a:cubicBezTo>
                      <a:pt x="13812" y="269"/>
                      <a:pt x="13441" y="124"/>
                      <a:pt x="12797"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1" name="ï$lïďè">
                <a:extLst>
                  <a:ext uri="{FF2B5EF4-FFF2-40B4-BE49-F238E27FC236}">
                    <a16:creationId xmlns:a16="http://schemas.microsoft.com/office/drawing/2014/main" id="{5D6B2428-21C3-4B79-B27C-D64045136AF1}"/>
                  </a:ext>
                </a:extLst>
              </p:cNvPr>
              <p:cNvSpPr/>
              <p:nvPr/>
            </p:nvSpPr>
            <p:spPr bwMode="auto">
              <a:xfrm>
                <a:off x="4141621" y="4429390"/>
                <a:ext cx="3871414" cy="952859"/>
              </a:xfrm>
              <a:custGeom>
                <a:avLst/>
                <a:gdLst>
                  <a:gd name="T0" fmla="*/ 11784 w 12067"/>
                  <a:gd name="T1" fmla="*/ 2975 h 2975"/>
                  <a:gd name="T2" fmla="*/ 277 w 12067"/>
                  <a:gd name="T3" fmla="*/ 2975 h 2975"/>
                  <a:gd name="T4" fmla="*/ 0 w 12067"/>
                  <a:gd name="T5" fmla="*/ 2723 h 2975"/>
                  <a:gd name="T6" fmla="*/ 0 w 12067"/>
                  <a:gd name="T7" fmla="*/ 2550 h 2975"/>
                  <a:gd name="T8" fmla="*/ 1260 w 12067"/>
                  <a:gd name="T9" fmla="*/ 223 h 2975"/>
                  <a:gd name="T10" fmla="*/ 1619 w 12067"/>
                  <a:gd name="T11" fmla="*/ 0 h 2975"/>
                  <a:gd name="T12" fmla="*/ 10425 w 12067"/>
                  <a:gd name="T13" fmla="*/ 0 h 2975"/>
                  <a:gd name="T14" fmla="*/ 11025 w 12067"/>
                  <a:gd name="T15" fmla="*/ 471 h 2975"/>
                  <a:gd name="T16" fmla="*/ 12064 w 12067"/>
                  <a:gd name="T17" fmla="*/ 2589 h 2975"/>
                  <a:gd name="T18" fmla="*/ 12064 w 12067"/>
                  <a:gd name="T19" fmla="*/ 2665 h 2975"/>
                  <a:gd name="T20" fmla="*/ 11784 w 12067"/>
                  <a:gd name="T21"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67" h="2975">
                    <a:moveTo>
                      <a:pt x="11784" y="2975"/>
                    </a:moveTo>
                    <a:cubicBezTo>
                      <a:pt x="277" y="2975"/>
                      <a:pt x="277" y="2975"/>
                      <a:pt x="277" y="2975"/>
                    </a:cubicBezTo>
                    <a:cubicBezTo>
                      <a:pt x="149" y="2975"/>
                      <a:pt x="14" y="2910"/>
                      <a:pt x="0" y="2723"/>
                    </a:cubicBezTo>
                    <a:cubicBezTo>
                      <a:pt x="0" y="2550"/>
                      <a:pt x="0" y="2550"/>
                      <a:pt x="0" y="2550"/>
                    </a:cubicBezTo>
                    <a:cubicBezTo>
                      <a:pt x="1260" y="223"/>
                      <a:pt x="1260" y="223"/>
                      <a:pt x="1260" y="223"/>
                    </a:cubicBezTo>
                    <a:cubicBezTo>
                      <a:pt x="1328" y="86"/>
                      <a:pt x="1467" y="0"/>
                      <a:pt x="1619" y="0"/>
                    </a:cubicBezTo>
                    <a:cubicBezTo>
                      <a:pt x="10425" y="0"/>
                      <a:pt x="10425" y="0"/>
                      <a:pt x="10425" y="0"/>
                    </a:cubicBezTo>
                    <a:cubicBezTo>
                      <a:pt x="10589" y="0"/>
                      <a:pt x="10952" y="324"/>
                      <a:pt x="11025" y="471"/>
                    </a:cubicBezTo>
                    <a:cubicBezTo>
                      <a:pt x="12064" y="2589"/>
                      <a:pt x="12064" y="2589"/>
                      <a:pt x="12064" y="2589"/>
                    </a:cubicBezTo>
                    <a:cubicBezTo>
                      <a:pt x="12064" y="2665"/>
                      <a:pt x="12064" y="2665"/>
                      <a:pt x="12064" y="2665"/>
                    </a:cubicBezTo>
                    <a:cubicBezTo>
                      <a:pt x="12067" y="2886"/>
                      <a:pt x="11924" y="2975"/>
                      <a:pt x="11784" y="2975"/>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2" name="î$1íḓê">
                <a:extLst>
                  <a:ext uri="{FF2B5EF4-FFF2-40B4-BE49-F238E27FC236}">
                    <a16:creationId xmlns:a16="http://schemas.microsoft.com/office/drawing/2014/main" id="{6B74945A-A5EF-494F-927A-76E76F33534F}"/>
                  </a:ext>
                </a:extLst>
              </p:cNvPr>
              <p:cNvSpPr/>
              <p:nvPr/>
            </p:nvSpPr>
            <p:spPr bwMode="auto">
              <a:xfrm>
                <a:off x="4122383" y="4351305"/>
                <a:ext cx="3911022" cy="952859"/>
              </a:xfrm>
              <a:custGeom>
                <a:avLst/>
                <a:gdLst>
                  <a:gd name="T0" fmla="*/ 11845 w 12190"/>
                  <a:gd name="T1" fmla="*/ 2975 h 2975"/>
                  <a:gd name="T2" fmla="*/ 338 w 12190"/>
                  <a:gd name="T3" fmla="*/ 2975 h 2975"/>
                  <a:gd name="T4" fmla="*/ 79 w 12190"/>
                  <a:gd name="T5" fmla="*/ 2725 h 2975"/>
                  <a:gd name="T6" fmla="*/ 1321 w 12190"/>
                  <a:gd name="T7" fmla="*/ 223 h 2975"/>
                  <a:gd name="T8" fmla="*/ 1680 w 12190"/>
                  <a:gd name="T9" fmla="*/ 0 h 2975"/>
                  <a:gd name="T10" fmla="*/ 10486 w 12190"/>
                  <a:gd name="T11" fmla="*/ 0 h 2975"/>
                  <a:gd name="T12" fmla="*/ 10874 w 12190"/>
                  <a:gd name="T13" fmla="*/ 240 h 2975"/>
                  <a:gd name="T14" fmla="*/ 12104 w 12190"/>
                  <a:gd name="T15" fmla="*/ 2701 h 2975"/>
                  <a:gd name="T16" fmla="*/ 11845 w 12190"/>
                  <a:gd name="T17"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90" h="2975">
                    <a:moveTo>
                      <a:pt x="11845" y="2975"/>
                    </a:moveTo>
                    <a:cubicBezTo>
                      <a:pt x="338" y="2975"/>
                      <a:pt x="338" y="2975"/>
                      <a:pt x="338" y="2975"/>
                    </a:cubicBezTo>
                    <a:cubicBezTo>
                      <a:pt x="210" y="2975"/>
                      <a:pt x="0" y="2863"/>
                      <a:pt x="79" y="2725"/>
                    </a:cubicBezTo>
                    <a:cubicBezTo>
                      <a:pt x="1321" y="223"/>
                      <a:pt x="1321" y="223"/>
                      <a:pt x="1321" y="223"/>
                    </a:cubicBezTo>
                    <a:cubicBezTo>
                      <a:pt x="1389" y="87"/>
                      <a:pt x="1528" y="0"/>
                      <a:pt x="1680" y="0"/>
                    </a:cubicBezTo>
                    <a:cubicBezTo>
                      <a:pt x="10486" y="0"/>
                      <a:pt x="10486" y="0"/>
                      <a:pt x="10486" y="0"/>
                    </a:cubicBezTo>
                    <a:cubicBezTo>
                      <a:pt x="10650" y="0"/>
                      <a:pt x="10801" y="93"/>
                      <a:pt x="10874" y="240"/>
                    </a:cubicBezTo>
                    <a:cubicBezTo>
                      <a:pt x="12104" y="2701"/>
                      <a:pt x="12104" y="2701"/>
                      <a:pt x="12104" y="2701"/>
                    </a:cubicBezTo>
                    <a:cubicBezTo>
                      <a:pt x="12190" y="2858"/>
                      <a:pt x="11985" y="2975"/>
                      <a:pt x="11845" y="2975"/>
                    </a:cubicBezTo>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3" name="išḷïḑê">
                <a:extLst>
                  <a:ext uri="{FF2B5EF4-FFF2-40B4-BE49-F238E27FC236}">
                    <a16:creationId xmlns:a16="http://schemas.microsoft.com/office/drawing/2014/main" id="{37BB0FE0-EFCB-46A8-9965-77ACD4783301}"/>
                  </a:ext>
                </a:extLst>
              </p:cNvPr>
              <p:cNvSpPr/>
              <p:nvPr/>
            </p:nvSpPr>
            <p:spPr bwMode="auto">
              <a:xfrm>
                <a:off x="4558073" y="2447851"/>
                <a:ext cx="3023799" cy="1906849"/>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4" name="íşḻîḑê">
                <a:extLst>
                  <a:ext uri="{FF2B5EF4-FFF2-40B4-BE49-F238E27FC236}">
                    <a16:creationId xmlns:a16="http://schemas.microsoft.com/office/drawing/2014/main" id="{C7F386B0-1D09-4C90-9990-05B9A603009D}"/>
                  </a:ext>
                </a:extLst>
              </p:cNvPr>
              <p:cNvSpPr/>
              <p:nvPr/>
            </p:nvSpPr>
            <p:spPr bwMode="auto">
              <a:xfrm>
                <a:off x="4558073" y="2447851"/>
                <a:ext cx="3023799" cy="19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5" name="ïṣľîḋè">
                <a:extLst>
                  <a:ext uri="{FF2B5EF4-FFF2-40B4-BE49-F238E27FC236}">
                    <a16:creationId xmlns:a16="http://schemas.microsoft.com/office/drawing/2014/main" id="{FF98DA56-6F1D-49D2-B269-E4B67FA258AC}"/>
                  </a:ext>
                </a:extLst>
              </p:cNvPr>
              <p:cNvSpPr/>
              <p:nvPr/>
            </p:nvSpPr>
            <p:spPr bwMode="auto">
              <a:xfrm>
                <a:off x="4616919" y="2516883"/>
                <a:ext cx="2906106" cy="1722388"/>
              </a:xfrm>
              <a:prstGeom prst="rect">
                <a:avLst/>
              </a:prstGeom>
              <a:solidFill>
                <a:srgbClr val="FF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6" name="i$ļiďê">
                <a:extLst>
                  <a:ext uri="{FF2B5EF4-FFF2-40B4-BE49-F238E27FC236}">
                    <a16:creationId xmlns:a16="http://schemas.microsoft.com/office/drawing/2014/main" id="{AB49F13B-4C9F-4D84-AD5A-FBA1A0B3207A}"/>
                  </a:ext>
                </a:extLst>
              </p:cNvPr>
              <p:cNvSpPr/>
              <p:nvPr/>
            </p:nvSpPr>
            <p:spPr bwMode="auto">
              <a:xfrm>
                <a:off x="4616919" y="2516883"/>
                <a:ext cx="2906106" cy="17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7" name="iṥľide">
                <a:extLst>
                  <a:ext uri="{FF2B5EF4-FFF2-40B4-BE49-F238E27FC236}">
                    <a16:creationId xmlns:a16="http://schemas.microsoft.com/office/drawing/2014/main" id="{5BF6B1E6-EDA5-4050-AA3B-E0577A577685}"/>
                  </a:ext>
                </a:extLst>
              </p:cNvPr>
              <p:cNvSpPr/>
              <p:nvPr/>
            </p:nvSpPr>
            <p:spPr bwMode="auto">
              <a:xfrm>
                <a:off x="5501878" y="4934111"/>
                <a:ext cx="1131661" cy="334972"/>
              </a:xfrm>
              <a:custGeom>
                <a:avLst/>
                <a:gdLst>
                  <a:gd name="T0" fmla="*/ 3457 w 3528"/>
                  <a:gd name="T1" fmla="*/ 1048 h 1048"/>
                  <a:gd name="T2" fmla="*/ 67 w 3528"/>
                  <a:gd name="T3" fmla="*/ 1048 h 1048"/>
                  <a:gd name="T4" fmla="*/ 6 w 3528"/>
                  <a:gd name="T5" fmla="*/ 977 h 1048"/>
                  <a:gd name="T6" fmla="*/ 149 w 3528"/>
                  <a:gd name="T7" fmla="*/ 84 h 1048"/>
                  <a:gd name="T8" fmla="*/ 247 w 3528"/>
                  <a:gd name="T9" fmla="*/ 0 h 1048"/>
                  <a:gd name="T10" fmla="*/ 3306 w 3528"/>
                  <a:gd name="T11" fmla="*/ 0 h 1048"/>
                  <a:gd name="T12" fmla="*/ 3392 w 3528"/>
                  <a:gd name="T13" fmla="*/ 75 h 1048"/>
                  <a:gd name="T14" fmla="*/ 3523 w 3528"/>
                  <a:gd name="T15" fmla="*/ 973 h 1048"/>
                  <a:gd name="T16" fmla="*/ 3457 w 3528"/>
                  <a:gd name="T17"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8" h="1048">
                    <a:moveTo>
                      <a:pt x="3457" y="1048"/>
                    </a:moveTo>
                    <a:cubicBezTo>
                      <a:pt x="67" y="1048"/>
                      <a:pt x="67" y="1048"/>
                      <a:pt x="67" y="1048"/>
                    </a:cubicBezTo>
                    <a:cubicBezTo>
                      <a:pt x="29" y="1048"/>
                      <a:pt x="0" y="1014"/>
                      <a:pt x="6" y="977"/>
                    </a:cubicBezTo>
                    <a:cubicBezTo>
                      <a:pt x="149" y="84"/>
                      <a:pt x="149" y="84"/>
                      <a:pt x="149" y="84"/>
                    </a:cubicBezTo>
                    <a:cubicBezTo>
                      <a:pt x="157" y="36"/>
                      <a:pt x="199" y="0"/>
                      <a:pt x="247" y="0"/>
                    </a:cubicBezTo>
                    <a:cubicBezTo>
                      <a:pt x="3306" y="0"/>
                      <a:pt x="3306" y="0"/>
                      <a:pt x="3306" y="0"/>
                    </a:cubicBezTo>
                    <a:cubicBezTo>
                      <a:pt x="3349" y="0"/>
                      <a:pt x="3386" y="32"/>
                      <a:pt x="3392" y="75"/>
                    </a:cubicBezTo>
                    <a:cubicBezTo>
                      <a:pt x="3523" y="973"/>
                      <a:pt x="3523" y="973"/>
                      <a:pt x="3523" y="973"/>
                    </a:cubicBezTo>
                    <a:cubicBezTo>
                      <a:pt x="3528" y="1013"/>
                      <a:pt x="3497" y="1048"/>
                      <a:pt x="3457" y="1048"/>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8" name="íṥḷïḍe">
                <a:extLst>
                  <a:ext uri="{FF2B5EF4-FFF2-40B4-BE49-F238E27FC236}">
                    <a16:creationId xmlns:a16="http://schemas.microsoft.com/office/drawing/2014/main" id="{7F125891-B171-4C4D-ADF9-3BDFD5F2D67D}"/>
                  </a:ext>
                </a:extLst>
              </p:cNvPr>
              <p:cNvSpPr/>
              <p:nvPr/>
            </p:nvSpPr>
            <p:spPr bwMode="auto">
              <a:xfrm>
                <a:off x="4679160" y="4483710"/>
                <a:ext cx="187856" cy="38476"/>
              </a:xfrm>
              <a:custGeom>
                <a:avLst/>
                <a:gdLst>
                  <a:gd name="T0" fmla="*/ 454 w 585"/>
                  <a:gd name="T1" fmla="*/ 122 h 122"/>
                  <a:gd name="T2" fmla="*/ 86 w 585"/>
                  <a:gd name="T3" fmla="*/ 122 h 122"/>
                  <a:gd name="T4" fmla="*/ 7 w 585"/>
                  <a:gd name="T5" fmla="*/ 89 h 122"/>
                  <a:gd name="T6" fmla="*/ 30 w 585"/>
                  <a:gd name="T7" fmla="*/ 34 h 122"/>
                  <a:gd name="T8" fmla="*/ 135 w 585"/>
                  <a:gd name="T9" fmla="*/ 0 h 122"/>
                  <a:gd name="T10" fmla="*/ 499 w 585"/>
                  <a:gd name="T11" fmla="*/ 0 h 122"/>
                  <a:gd name="T12" fmla="*/ 579 w 585"/>
                  <a:gd name="T13" fmla="*/ 34 h 122"/>
                  <a:gd name="T14" fmla="*/ 559 w 585"/>
                  <a:gd name="T15" fmla="*/ 89 h 122"/>
                  <a:gd name="T16" fmla="*/ 454 w 58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22">
                    <a:moveTo>
                      <a:pt x="454" y="122"/>
                    </a:moveTo>
                    <a:cubicBezTo>
                      <a:pt x="86" y="122"/>
                      <a:pt x="86" y="122"/>
                      <a:pt x="86" y="122"/>
                    </a:cubicBezTo>
                    <a:cubicBezTo>
                      <a:pt x="35" y="122"/>
                      <a:pt x="0" y="107"/>
                      <a:pt x="7" y="89"/>
                    </a:cubicBezTo>
                    <a:cubicBezTo>
                      <a:pt x="30" y="34"/>
                      <a:pt x="30" y="34"/>
                      <a:pt x="30" y="34"/>
                    </a:cubicBezTo>
                    <a:cubicBezTo>
                      <a:pt x="37" y="15"/>
                      <a:pt x="84" y="0"/>
                      <a:pt x="135" y="0"/>
                    </a:cubicBezTo>
                    <a:cubicBezTo>
                      <a:pt x="499" y="0"/>
                      <a:pt x="499" y="0"/>
                      <a:pt x="499" y="0"/>
                    </a:cubicBezTo>
                    <a:cubicBezTo>
                      <a:pt x="549" y="0"/>
                      <a:pt x="585" y="15"/>
                      <a:pt x="579" y="34"/>
                    </a:cubicBezTo>
                    <a:cubicBezTo>
                      <a:pt x="559" y="89"/>
                      <a:pt x="559" y="89"/>
                      <a:pt x="559" y="89"/>
                    </a:cubicBezTo>
                    <a:cubicBezTo>
                      <a:pt x="553" y="107"/>
                      <a:pt x="506" y="122"/>
                      <a:pt x="45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9" name="išḷíde">
                <a:extLst>
                  <a:ext uri="{FF2B5EF4-FFF2-40B4-BE49-F238E27FC236}">
                    <a16:creationId xmlns:a16="http://schemas.microsoft.com/office/drawing/2014/main" id="{7C612659-8EE3-43D9-BB6B-7C7E9C4E2940}"/>
                  </a:ext>
                </a:extLst>
              </p:cNvPr>
              <p:cNvSpPr/>
              <p:nvPr/>
            </p:nvSpPr>
            <p:spPr bwMode="auto">
              <a:xfrm>
                <a:off x="4877201" y="4483710"/>
                <a:ext cx="186724" cy="38476"/>
              </a:xfrm>
              <a:custGeom>
                <a:avLst/>
                <a:gdLst>
                  <a:gd name="T0" fmla="*/ 456 w 580"/>
                  <a:gd name="T1" fmla="*/ 122 h 122"/>
                  <a:gd name="T2" fmla="*/ 88 w 580"/>
                  <a:gd name="T3" fmla="*/ 122 h 122"/>
                  <a:gd name="T4" fmla="*/ 7 w 580"/>
                  <a:gd name="T5" fmla="*/ 89 h 122"/>
                  <a:gd name="T6" fmla="*/ 26 w 580"/>
                  <a:gd name="T7" fmla="*/ 34 h 122"/>
                  <a:gd name="T8" fmla="*/ 129 w 580"/>
                  <a:gd name="T9" fmla="*/ 0 h 122"/>
                  <a:gd name="T10" fmla="*/ 493 w 580"/>
                  <a:gd name="T11" fmla="*/ 0 h 122"/>
                  <a:gd name="T12" fmla="*/ 575 w 580"/>
                  <a:gd name="T13" fmla="*/ 34 h 122"/>
                  <a:gd name="T14" fmla="*/ 559 w 580"/>
                  <a:gd name="T15" fmla="*/ 89 h 122"/>
                  <a:gd name="T16" fmla="*/ 456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56" y="122"/>
                    </a:moveTo>
                    <a:cubicBezTo>
                      <a:pt x="88" y="122"/>
                      <a:pt x="88" y="122"/>
                      <a:pt x="88" y="122"/>
                    </a:cubicBezTo>
                    <a:cubicBezTo>
                      <a:pt x="37" y="122"/>
                      <a:pt x="0" y="107"/>
                      <a:pt x="7" y="89"/>
                    </a:cubicBezTo>
                    <a:cubicBezTo>
                      <a:pt x="26" y="34"/>
                      <a:pt x="26" y="34"/>
                      <a:pt x="26" y="34"/>
                    </a:cubicBezTo>
                    <a:cubicBezTo>
                      <a:pt x="32" y="15"/>
                      <a:pt x="79" y="0"/>
                      <a:pt x="129" y="0"/>
                    </a:cubicBezTo>
                    <a:cubicBezTo>
                      <a:pt x="493" y="0"/>
                      <a:pt x="493" y="0"/>
                      <a:pt x="493" y="0"/>
                    </a:cubicBezTo>
                    <a:cubicBezTo>
                      <a:pt x="544" y="0"/>
                      <a:pt x="580" y="15"/>
                      <a:pt x="575" y="34"/>
                    </a:cubicBezTo>
                    <a:cubicBezTo>
                      <a:pt x="559" y="89"/>
                      <a:pt x="559" y="89"/>
                      <a:pt x="559" y="89"/>
                    </a:cubicBezTo>
                    <a:cubicBezTo>
                      <a:pt x="553" y="107"/>
                      <a:pt x="507"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0" name="iśļîdè">
                <a:extLst>
                  <a:ext uri="{FF2B5EF4-FFF2-40B4-BE49-F238E27FC236}">
                    <a16:creationId xmlns:a16="http://schemas.microsoft.com/office/drawing/2014/main" id="{5FC9DE38-0A57-48F1-98C9-D8FE161DBFD3}"/>
                  </a:ext>
                </a:extLst>
              </p:cNvPr>
              <p:cNvSpPr/>
              <p:nvPr/>
            </p:nvSpPr>
            <p:spPr bwMode="auto">
              <a:xfrm>
                <a:off x="5076373" y="4483710"/>
                <a:ext cx="184461" cy="38476"/>
              </a:xfrm>
              <a:custGeom>
                <a:avLst/>
                <a:gdLst>
                  <a:gd name="T0" fmla="*/ 456 w 575"/>
                  <a:gd name="T1" fmla="*/ 122 h 122"/>
                  <a:gd name="T2" fmla="*/ 88 w 575"/>
                  <a:gd name="T3" fmla="*/ 122 h 122"/>
                  <a:gd name="T4" fmla="*/ 5 w 575"/>
                  <a:gd name="T5" fmla="*/ 89 h 122"/>
                  <a:gd name="T6" fmla="*/ 21 w 575"/>
                  <a:gd name="T7" fmla="*/ 34 h 122"/>
                  <a:gd name="T8" fmla="*/ 123 w 575"/>
                  <a:gd name="T9" fmla="*/ 0 h 122"/>
                  <a:gd name="T10" fmla="*/ 486 w 575"/>
                  <a:gd name="T11" fmla="*/ 0 h 122"/>
                  <a:gd name="T12" fmla="*/ 570 w 575"/>
                  <a:gd name="T13" fmla="*/ 34 h 122"/>
                  <a:gd name="T14" fmla="*/ 557 w 575"/>
                  <a:gd name="T15" fmla="*/ 89 h 122"/>
                  <a:gd name="T16" fmla="*/ 45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56" y="122"/>
                    </a:moveTo>
                    <a:cubicBezTo>
                      <a:pt x="88" y="122"/>
                      <a:pt x="88" y="122"/>
                      <a:pt x="88" y="122"/>
                    </a:cubicBezTo>
                    <a:cubicBezTo>
                      <a:pt x="37" y="122"/>
                      <a:pt x="0" y="107"/>
                      <a:pt x="5" y="89"/>
                    </a:cubicBezTo>
                    <a:cubicBezTo>
                      <a:pt x="21" y="34"/>
                      <a:pt x="21" y="34"/>
                      <a:pt x="21" y="34"/>
                    </a:cubicBezTo>
                    <a:cubicBezTo>
                      <a:pt x="27" y="15"/>
                      <a:pt x="72" y="0"/>
                      <a:pt x="123" y="0"/>
                    </a:cubicBezTo>
                    <a:cubicBezTo>
                      <a:pt x="486" y="0"/>
                      <a:pt x="486" y="0"/>
                      <a:pt x="486" y="0"/>
                    </a:cubicBezTo>
                    <a:cubicBezTo>
                      <a:pt x="537" y="0"/>
                      <a:pt x="575" y="15"/>
                      <a:pt x="570" y="34"/>
                    </a:cubicBezTo>
                    <a:cubicBezTo>
                      <a:pt x="557" y="89"/>
                      <a:pt x="557" y="89"/>
                      <a:pt x="557" y="89"/>
                    </a:cubicBezTo>
                    <a:cubicBezTo>
                      <a:pt x="553" y="107"/>
                      <a:pt x="508"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1" name="ïşḻîḋé">
                <a:extLst>
                  <a:ext uri="{FF2B5EF4-FFF2-40B4-BE49-F238E27FC236}">
                    <a16:creationId xmlns:a16="http://schemas.microsoft.com/office/drawing/2014/main" id="{26290F1A-3E20-4E89-A73E-40AC464B28EC}"/>
                  </a:ext>
                </a:extLst>
              </p:cNvPr>
              <p:cNvSpPr/>
              <p:nvPr/>
            </p:nvSpPr>
            <p:spPr bwMode="auto">
              <a:xfrm>
                <a:off x="5275546" y="4483710"/>
                <a:ext cx="182198" cy="38476"/>
              </a:xfrm>
              <a:custGeom>
                <a:avLst/>
                <a:gdLst>
                  <a:gd name="T0" fmla="*/ 458 w 570"/>
                  <a:gd name="T1" fmla="*/ 122 h 122"/>
                  <a:gd name="T2" fmla="*/ 90 w 570"/>
                  <a:gd name="T3" fmla="*/ 122 h 122"/>
                  <a:gd name="T4" fmla="*/ 5 w 570"/>
                  <a:gd name="T5" fmla="*/ 89 h 122"/>
                  <a:gd name="T6" fmla="*/ 17 w 570"/>
                  <a:gd name="T7" fmla="*/ 34 h 122"/>
                  <a:gd name="T8" fmla="*/ 117 w 570"/>
                  <a:gd name="T9" fmla="*/ 0 h 122"/>
                  <a:gd name="T10" fmla="*/ 481 w 570"/>
                  <a:gd name="T11" fmla="*/ 0 h 122"/>
                  <a:gd name="T12" fmla="*/ 566 w 570"/>
                  <a:gd name="T13" fmla="*/ 34 h 122"/>
                  <a:gd name="T14" fmla="*/ 557 w 570"/>
                  <a:gd name="T15" fmla="*/ 89 h 122"/>
                  <a:gd name="T16" fmla="*/ 458 w 57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22">
                    <a:moveTo>
                      <a:pt x="458" y="122"/>
                    </a:moveTo>
                    <a:cubicBezTo>
                      <a:pt x="90" y="122"/>
                      <a:pt x="90" y="122"/>
                      <a:pt x="90" y="122"/>
                    </a:cubicBezTo>
                    <a:cubicBezTo>
                      <a:pt x="39" y="122"/>
                      <a:pt x="0" y="107"/>
                      <a:pt x="5" y="89"/>
                    </a:cubicBezTo>
                    <a:cubicBezTo>
                      <a:pt x="17" y="34"/>
                      <a:pt x="17" y="34"/>
                      <a:pt x="17" y="34"/>
                    </a:cubicBezTo>
                    <a:cubicBezTo>
                      <a:pt x="22" y="15"/>
                      <a:pt x="66" y="0"/>
                      <a:pt x="117" y="0"/>
                    </a:cubicBezTo>
                    <a:cubicBezTo>
                      <a:pt x="481" y="0"/>
                      <a:pt x="481" y="0"/>
                      <a:pt x="481" y="0"/>
                    </a:cubicBezTo>
                    <a:cubicBezTo>
                      <a:pt x="531" y="0"/>
                      <a:pt x="570" y="15"/>
                      <a:pt x="566" y="34"/>
                    </a:cubicBezTo>
                    <a:cubicBezTo>
                      <a:pt x="557" y="89"/>
                      <a:pt x="557" y="89"/>
                      <a:pt x="557" y="89"/>
                    </a:cubicBezTo>
                    <a:cubicBezTo>
                      <a:pt x="553" y="107"/>
                      <a:pt x="509"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2" name="iSḻîďê">
                <a:extLst>
                  <a:ext uri="{FF2B5EF4-FFF2-40B4-BE49-F238E27FC236}">
                    <a16:creationId xmlns:a16="http://schemas.microsoft.com/office/drawing/2014/main" id="{E47D59DC-0ADA-4FC2-8307-70E6092A8012}"/>
                  </a:ext>
                </a:extLst>
              </p:cNvPr>
              <p:cNvSpPr/>
              <p:nvPr/>
            </p:nvSpPr>
            <p:spPr bwMode="auto">
              <a:xfrm>
                <a:off x="5474718" y="4483710"/>
                <a:ext cx="179935" cy="38476"/>
              </a:xfrm>
              <a:custGeom>
                <a:avLst/>
                <a:gdLst>
                  <a:gd name="T0" fmla="*/ 458 w 564"/>
                  <a:gd name="T1" fmla="*/ 122 h 122"/>
                  <a:gd name="T2" fmla="*/ 90 w 564"/>
                  <a:gd name="T3" fmla="*/ 122 h 122"/>
                  <a:gd name="T4" fmla="*/ 3 w 564"/>
                  <a:gd name="T5" fmla="*/ 89 h 122"/>
                  <a:gd name="T6" fmla="*/ 13 w 564"/>
                  <a:gd name="T7" fmla="*/ 34 h 122"/>
                  <a:gd name="T8" fmla="*/ 110 w 564"/>
                  <a:gd name="T9" fmla="*/ 0 h 122"/>
                  <a:gd name="T10" fmla="*/ 474 w 564"/>
                  <a:gd name="T11" fmla="*/ 0 h 122"/>
                  <a:gd name="T12" fmla="*/ 562 w 564"/>
                  <a:gd name="T13" fmla="*/ 34 h 122"/>
                  <a:gd name="T14" fmla="*/ 555 w 564"/>
                  <a:gd name="T15" fmla="*/ 89 h 122"/>
                  <a:gd name="T16" fmla="*/ 458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58" y="122"/>
                    </a:moveTo>
                    <a:cubicBezTo>
                      <a:pt x="90" y="122"/>
                      <a:pt x="90" y="122"/>
                      <a:pt x="90" y="122"/>
                    </a:cubicBezTo>
                    <a:cubicBezTo>
                      <a:pt x="39" y="122"/>
                      <a:pt x="0" y="107"/>
                      <a:pt x="3" y="89"/>
                    </a:cubicBezTo>
                    <a:cubicBezTo>
                      <a:pt x="13" y="34"/>
                      <a:pt x="13" y="34"/>
                      <a:pt x="13" y="34"/>
                    </a:cubicBezTo>
                    <a:cubicBezTo>
                      <a:pt x="16" y="15"/>
                      <a:pt x="59" y="0"/>
                      <a:pt x="110" y="0"/>
                    </a:cubicBezTo>
                    <a:cubicBezTo>
                      <a:pt x="474" y="0"/>
                      <a:pt x="474" y="0"/>
                      <a:pt x="474" y="0"/>
                    </a:cubicBezTo>
                    <a:cubicBezTo>
                      <a:pt x="525" y="0"/>
                      <a:pt x="564" y="15"/>
                      <a:pt x="562" y="34"/>
                    </a:cubicBezTo>
                    <a:cubicBezTo>
                      <a:pt x="555" y="89"/>
                      <a:pt x="555" y="89"/>
                      <a:pt x="555" y="89"/>
                    </a:cubicBezTo>
                    <a:cubicBezTo>
                      <a:pt x="553" y="107"/>
                      <a:pt x="510"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3" name="î$ḻïḋe">
                <a:extLst>
                  <a:ext uri="{FF2B5EF4-FFF2-40B4-BE49-F238E27FC236}">
                    <a16:creationId xmlns:a16="http://schemas.microsoft.com/office/drawing/2014/main" id="{A5EBDCB9-6675-4326-B86F-71B02C64B545}"/>
                  </a:ext>
                </a:extLst>
              </p:cNvPr>
              <p:cNvSpPr/>
              <p:nvPr/>
            </p:nvSpPr>
            <p:spPr bwMode="auto">
              <a:xfrm>
                <a:off x="5672759" y="4483710"/>
                <a:ext cx="179935" cy="38476"/>
              </a:xfrm>
              <a:custGeom>
                <a:avLst/>
                <a:gdLst>
                  <a:gd name="T0" fmla="*/ 459 w 558"/>
                  <a:gd name="T1" fmla="*/ 122 h 122"/>
                  <a:gd name="T2" fmla="*/ 91 w 558"/>
                  <a:gd name="T3" fmla="*/ 122 h 122"/>
                  <a:gd name="T4" fmla="*/ 2 w 558"/>
                  <a:gd name="T5" fmla="*/ 89 h 122"/>
                  <a:gd name="T6" fmla="*/ 8 w 558"/>
                  <a:gd name="T7" fmla="*/ 34 h 122"/>
                  <a:gd name="T8" fmla="*/ 103 w 558"/>
                  <a:gd name="T9" fmla="*/ 0 h 122"/>
                  <a:gd name="T10" fmla="*/ 467 w 558"/>
                  <a:gd name="T11" fmla="*/ 0 h 122"/>
                  <a:gd name="T12" fmla="*/ 557 w 558"/>
                  <a:gd name="T13" fmla="*/ 34 h 122"/>
                  <a:gd name="T14" fmla="*/ 554 w 558"/>
                  <a:gd name="T15" fmla="*/ 89 h 122"/>
                  <a:gd name="T16" fmla="*/ 459 w 55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22">
                    <a:moveTo>
                      <a:pt x="459" y="122"/>
                    </a:moveTo>
                    <a:cubicBezTo>
                      <a:pt x="91" y="122"/>
                      <a:pt x="91" y="122"/>
                      <a:pt x="91" y="122"/>
                    </a:cubicBezTo>
                    <a:cubicBezTo>
                      <a:pt x="39" y="122"/>
                      <a:pt x="0" y="107"/>
                      <a:pt x="2" y="89"/>
                    </a:cubicBezTo>
                    <a:cubicBezTo>
                      <a:pt x="8" y="34"/>
                      <a:pt x="8" y="34"/>
                      <a:pt x="8" y="34"/>
                    </a:cubicBezTo>
                    <a:cubicBezTo>
                      <a:pt x="10" y="15"/>
                      <a:pt x="53" y="0"/>
                      <a:pt x="103" y="0"/>
                    </a:cubicBezTo>
                    <a:cubicBezTo>
                      <a:pt x="467" y="0"/>
                      <a:pt x="467" y="0"/>
                      <a:pt x="467" y="0"/>
                    </a:cubicBezTo>
                    <a:cubicBezTo>
                      <a:pt x="518" y="0"/>
                      <a:pt x="558" y="15"/>
                      <a:pt x="557" y="34"/>
                    </a:cubicBezTo>
                    <a:cubicBezTo>
                      <a:pt x="554" y="89"/>
                      <a:pt x="554" y="89"/>
                      <a:pt x="554" y="89"/>
                    </a:cubicBezTo>
                    <a:cubicBezTo>
                      <a:pt x="552" y="107"/>
                      <a:pt x="510" y="122"/>
                      <a:pt x="45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4" name="ïşlíḍè">
                <a:extLst>
                  <a:ext uri="{FF2B5EF4-FFF2-40B4-BE49-F238E27FC236}">
                    <a16:creationId xmlns:a16="http://schemas.microsoft.com/office/drawing/2014/main" id="{BD2AFA93-2DD1-4C7F-A34A-1A0C34B2B8D1}"/>
                  </a:ext>
                </a:extLst>
              </p:cNvPr>
              <p:cNvSpPr/>
              <p:nvPr/>
            </p:nvSpPr>
            <p:spPr bwMode="auto">
              <a:xfrm>
                <a:off x="5871931" y="4483710"/>
                <a:ext cx="177671" cy="38476"/>
              </a:xfrm>
              <a:custGeom>
                <a:avLst/>
                <a:gdLst>
                  <a:gd name="T0" fmla="*/ 460 w 553"/>
                  <a:gd name="T1" fmla="*/ 122 h 122"/>
                  <a:gd name="T2" fmla="*/ 92 w 553"/>
                  <a:gd name="T3" fmla="*/ 122 h 122"/>
                  <a:gd name="T4" fmla="*/ 1 w 553"/>
                  <a:gd name="T5" fmla="*/ 89 h 122"/>
                  <a:gd name="T6" fmla="*/ 4 w 553"/>
                  <a:gd name="T7" fmla="*/ 34 h 122"/>
                  <a:gd name="T8" fmla="*/ 98 w 553"/>
                  <a:gd name="T9" fmla="*/ 0 h 122"/>
                  <a:gd name="T10" fmla="*/ 461 w 553"/>
                  <a:gd name="T11" fmla="*/ 0 h 122"/>
                  <a:gd name="T12" fmla="*/ 553 w 553"/>
                  <a:gd name="T13" fmla="*/ 34 h 122"/>
                  <a:gd name="T14" fmla="*/ 553 w 553"/>
                  <a:gd name="T15" fmla="*/ 89 h 122"/>
                  <a:gd name="T16" fmla="*/ 460 w 553"/>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122">
                    <a:moveTo>
                      <a:pt x="460" y="122"/>
                    </a:moveTo>
                    <a:cubicBezTo>
                      <a:pt x="92" y="122"/>
                      <a:pt x="92" y="122"/>
                      <a:pt x="92" y="122"/>
                    </a:cubicBezTo>
                    <a:cubicBezTo>
                      <a:pt x="41" y="122"/>
                      <a:pt x="0" y="107"/>
                      <a:pt x="1" y="89"/>
                    </a:cubicBezTo>
                    <a:cubicBezTo>
                      <a:pt x="4" y="34"/>
                      <a:pt x="4" y="34"/>
                      <a:pt x="4" y="34"/>
                    </a:cubicBezTo>
                    <a:cubicBezTo>
                      <a:pt x="5" y="15"/>
                      <a:pt x="47" y="0"/>
                      <a:pt x="98" y="0"/>
                    </a:cubicBezTo>
                    <a:cubicBezTo>
                      <a:pt x="461" y="0"/>
                      <a:pt x="461" y="0"/>
                      <a:pt x="461" y="0"/>
                    </a:cubicBezTo>
                    <a:cubicBezTo>
                      <a:pt x="512" y="0"/>
                      <a:pt x="553" y="15"/>
                      <a:pt x="553" y="34"/>
                    </a:cubicBezTo>
                    <a:cubicBezTo>
                      <a:pt x="553" y="89"/>
                      <a:pt x="553" y="89"/>
                      <a:pt x="553" y="89"/>
                    </a:cubicBezTo>
                    <a:cubicBezTo>
                      <a:pt x="553" y="107"/>
                      <a:pt x="511" y="122"/>
                      <a:pt x="46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5" name="îṧ1îdé">
                <a:extLst>
                  <a:ext uri="{FF2B5EF4-FFF2-40B4-BE49-F238E27FC236}">
                    <a16:creationId xmlns:a16="http://schemas.microsoft.com/office/drawing/2014/main" id="{7862E0A3-05B7-4F49-BC42-79CA2A234406}"/>
                  </a:ext>
                </a:extLst>
              </p:cNvPr>
              <p:cNvSpPr/>
              <p:nvPr/>
            </p:nvSpPr>
            <p:spPr bwMode="auto">
              <a:xfrm>
                <a:off x="6069972" y="4483710"/>
                <a:ext cx="177671" cy="38476"/>
              </a:xfrm>
              <a:custGeom>
                <a:avLst/>
                <a:gdLst>
                  <a:gd name="T0" fmla="*/ 462 w 554"/>
                  <a:gd name="T1" fmla="*/ 122 h 122"/>
                  <a:gd name="T2" fmla="*/ 94 w 554"/>
                  <a:gd name="T3" fmla="*/ 122 h 122"/>
                  <a:gd name="T4" fmla="*/ 1 w 554"/>
                  <a:gd name="T5" fmla="*/ 89 h 122"/>
                  <a:gd name="T6" fmla="*/ 0 w 554"/>
                  <a:gd name="T7" fmla="*/ 34 h 122"/>
                  <a:gd name="T8" fmla="*/ 92 w 554"/>
                  <a:gd name="T9" fmla="*/ 0 h 122"/>
                  <a:gd name="T10" fmla="*/ 456 w 554"/>
                  <a:gd name="T11" fmla="*/ 0 h 122"/>
                  <a:gd name="T12" fmla="*/ 549 w 554"/>
                  <a:gd name="T13" fmla="*/ 34 h 122"/>
                  <a:gd name="T14" fmla="*/ 553 w 554"/>
                  <a:gd name="T15" fmla="*/ 89 h 122"/>
                  <a:gd name="T16" fmla="*/ 462 w 55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2">
                    <a:moveTo>
                      <a:pt x="462" y="122"/>
                    </a:moveTo>
                    <a:cubicBezTo>
                      <a:pt x="94" y="122"/>
                      <a:pt x="94" y="122"/>
                      <a:pt x="94" y="122"/>
                    </a:cubicBezTo>
                    <a:cubicBezTo>
                      <a:pt x="42" y="122"/>
                      <a:pt x="1" y="107"/>
                      <a:pt x="1" y="89"/>
                    </a:cubicBezTo>
                    <a:cubicBezTo>
                      <a:pt x="0" y="34"/>
                      <a:pt x="0" y="34"/>
                      <a:pt x="0" y="34"/>
                    </a:cubicBezTo>
                    <a:cubicBezTo>
                      <a:pt x="0" y="15"/>
                      <a:pt x="41" y="0"/>
                      <a:pt x="92" y="0"/>
                    </a:cubicBezTo>
                    <a:cubicBezTo>
                      <a:pt x="456" y="0"/>
                      <a:pt x="456" y="0"/>
                      <a:pt x="456" y="0"/>
                    </a:cubicBezTo>
                    <a:cubicBezTo>
                      <a:pt x="506" y="0"/>
                      <a:pt x="548" y="15"/>
                      <a:pt x="549" y="34"/>
                    </a:cubicBezTo>
                    <a:cubicBezTo>
                      <a:pt x="553" y="89"/>
                      <a:pt x="553" y="89"/>
                      <a:pt x="553" y="89"/>
                    </a:cubicBezTo>
                    <a:cubicBezTo>
                      <a:pt x="554" y="107"/>
                      <a:pt x="513" y="122"/>
                      <a:pt x="462"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6" name="íṥľiḍe">
                <a:extLst>
                  <a:ext uri="{FF2B5EF4-FFF2-40B4-BE49-F238E27FC236}">
                    <a16:creationId xmlns:a16="http://schemas.microsoft.com/office/drawing/2014/main" id="{C5375C1A-9727-4918-AC1D-4377E4FDAFDE}"/>
                  </a:ext>
                </a:extLst>
              </p:cNvPr>
              <p:cNvSpPr/>
              <p:nvPr/>
            </p:nvSpPr>
            <p:spPr bwMode="auto">
              <a:xfrm>
                <a:off x="6266881" y="4483710"/>
                <a:ext cx="179935" cy="38476"/>
              </a:xfrm>
              <a:custGeom>
                <a:avLst/>
                <a:gdLst>
                  <a:gd name="T0" fmla="*/ 468 w 559"/>
                  <a:gd name="T1" fmla="*/ 122 h 122"/>
                  <a:gd name="T2" fmla="*/ 100 w 559"/>
                  <a:gd name="T3" fmla="*/ 122 h 122"/>
                  <a:gd name="T4" fmla="*/ 5 w 559"/>
                  <a:gd name="T5" fmla="*/ 89 h 122"/>
                  <a:gd name="T6" fmla="*/ 2 w 559"/>
                  <a:gd name="T7" fmla="*/ 34 h 122"/>
                  <a:gd name="T8" fmla="*/ 91 w 559"/>
                  <a:gd name="T9" fmla="*/ 0 h 122"/>
                  <a:gd name="T10" fmla="*/ 455 w 559"/>
                  <a:gd name="T11" fmla="*/ 0 h 122"/>
                  <a:gd name="T12" fmla="*/ 551 w 559"/>
                  <a:gd name="T13" fmla="*/ 34 h 122"/>
                  <a:gd name="T14" fmla="*/ 557 w 559"/>
                  <a:gd name="T15" fmla="*/ 89 h 122"/>
                  <a:gd name="T16" fmla="*/ 468 w 55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22">
                    <a:moveTo>
                      <a:pt x="468" y="122"/>
                    </a:moveTo>
                    <a:cubicBezTo>
                      <a:pt x="100" y="122"/>
                      <a:pt x="100" y="122"/>
                      <a:pt x="100" y="122"/>
                    </a:cubicBezTo>
                    <a:cubicBezTo>
                      <a:pt x="49" y="122"/>
                      <a:pt x="6" y="107"/>
                      <a:pt x="5" y="89"/>
                    </a:cubicBezTo>
                    <a:cubicBezTo>
                      <a:pt x="2" y="34"/>
                      <a:pt x="2" y="34"/>
                      <a:pt x="2" y="34"/>
                    </a:cubicBezTo>
                    <a:cubicBezTo>
                      <a:pt x="0" y="15"/>
                      <a:pt x="41" y="0"/>
                      <a:pt x="91" y="0"/>
                    </a:cubicBezTo>
                    <a:cubicBezTo>
                      <a:pt x="455" y="0"/>
                      <a:pt x="455" y="0"/>
                      <a:pt x="455" y="0"/>
                    </a:cubicBezTo>
                    <a:cubicBezTo>
                      <a:pt x="506" y="0"/>
                      <a:pt x="549" y="15"/>
                      <a:pt x="551" y="34"/>
                    </a:cubicBezTo>
                    <a:cubicBezTo>
                      <a:pt x="557" y="89"/>
                      <a:pt x="557" y="89"/>
                      <a:pt x="557" y="89"/>
                    </a:cubicBezTo>
                    <a:cubicBezTo>
                      <a:pt x="559" y="107"/>
                      <a:pt x="519" y="122"/>
                      <a:pt x="46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7" name="iŝľiḑè">
                <a:extLst>
                  <a:ext uri="{FF2B5EF4-FFF2-40B4-BE49-F238E27FC236}">
                    <a16:creationId xmlns:a16="http://schemas.microsoft.com/office/drawing/2014/main" id="{A669D655-F84C-45AA-A18F-8251327FEA9A}"/>
                  </a:ext>
                </a:extLst>
              </p:cNvPr>
              <p:cNvSpPr/>
              <p:nvPr/>
            </p:nvSpPr>
            <p:spPr bwMode="auto">
              <a:xfrm>
                <a:off x="6464922" y="4483710"/>
                <a:ext cx="181066" cy="38476"/>
              </a:xfrm>
              <a:custGeom>
                <a:avLst/>
                <a:gdLst>
                  <a:gd name="T0" fmla="*/ 474 w 564"/>
                  <a:gd name="T1" fmla="*/ 122 h 122"/>
                  <a:gd name="T2" fmla="*/ 106 w 564"/>
                  <a:gd name="T3" fmla="*/ 122 h 122"/>
                  <a:gd name="T4" fmla="*/ 9 w 564"/>
                  <a:gd name="T5" fmla="*/ 89 h 122"/>
                  <a:gd name="T6" fmla="*/ 2 w 564"/>
                  <a:gd name="T7" fmla="*/ 34 h 122"/>
                  <a:gd name="T8" fmla="*/ 90 w 564"/>
                  <a:gd name="T9" fmla="*/ 0 h 122"/>
                  <a:gd name="T10" fmla="*/ 453 w 564"/>
                  <a:gd name="T11" fmla="*/ 0 h 122"/>
                  <a:gd name="T12" fmla="*/ 551 w 564"/>
                  <a:gd name="T13" fmla="*/ 34 h 122"/>
                  <a:gd name="T14" fmla="*/ 561 w 564"/>
                  <a:gd name="T15" fmla="*/ 89 h 122"/>
                  <a:gd name="T16" fmla="*/ 474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74" y="122"/>
                    </a:moveTo>
                    <a:cubicBezTo>
                      <a:pt x="106" y="122"/>
                      <a:pt x="106" y="122"/>
                      <a:pt x="106" y="122"/>
                    </a:cubicBezTo>
                    <a:cubicBezTo>
                      <a:pt x="54" y="122"/>
                      <a:pt x="11" y="107"/>
                      <a:pt x="9" y="89"/>
                    </a:cubicBezTo>
                    <a:cubicBezTo>
                      <a:pt x="2" y="34"/>
                      <a:pt x="2" y="34"/>
                      <a:pt x="2" y="34"/>
                    </a:cubicBezTo>
                    <a:cubicBezTo>
                      <a:pt x="0" y="15"/>
                      <a:pt x="39" y="0"/>
                      <a:pt x="90" y="0"/>
                    </a:cubicBezTo>
                    <a:cubicBezTo>
                      <a:pt x="453" y="0"/>
                      <a:pt x="453" y="0"/>
                      <a:pt x="453" y="0"/>
                    </a:cubicBezTo>
                    <a:cubicBezTo>
                      <a:pt x="504" y="0"/>
                      <a:pt x="548" y="15"/>
                      <a:pt x="551" y="34"/>
                    </a:cubicBezTo>
                    <a:cubicBezTo>
                      <a:pt x="561" y="89"/>
                      <a:pt x="561" y="89"/>
                      <a:pt x="561" y="89"/>
                    </a:cubicBezTo>
                    <a:cubicBezTo>
                      <a:pt x="564" y="107"/>
                      <a:pt x="525" y="122"/>
                      <a:pt x="47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8" name="iṥḻîḓê">
                <a:extLst>
                  <a:ext uri="{FF2B5EF4-FFF2-40B4-BE49-F238E27FC236}">
                    <a16:creationId xmlns:a16="http://schemas.microsoft.com/office/drawing/2014/main" id="{9FBBA4B4-3548-4FD1-A7A7-B05BF52B529F}"/>
                  </a:ext>
                </a:extLst>
              </p:cNvPr>
              <p:cNvSpPr/>
              <p:nvPr/>
            </p:nvSpPr>
            <p:spPr bwMode="auto">
              <a:xfrm>
                <a:off x="6661831" y="4483710"/>
                <a:ext cx="182198" cy="38476"/>
              </a:xfrm>
              <a:custGeom>
                <a:avLst/>
                <a:gdLst>
                  <a:gd name="T0" fmla="*/ 480 w 569"/>
                  <a:gd name="T1" fmla="*/ 122 h 122"/>
                  <a:gd name="T2" fmla="*/ 112 w 569"/>
                  <a:gd name="T3" fmla="*/ 122 h 122"/>
                  <a:gd name="T4" fmla="*/ 13 w 569"/>
                  <a:gd name="T5" fmla="*/ 89 h 122"/>
                  <a:gd name="T6" fmla="*/ 3 w 569"/>
                  <a:gd name="T7" fmla="*/ 34 h 122"/>
                  <a:gd name="T8" fmla="*/ 89 w 569"/>
                  <a:gd name="T9" fmla="*/ 0 h 122"/>
                  <a:gd name="T10" fmla="*/ 453 w 569"/>
                  <a:gd name="T11" fmla="*/ 0 h 122"/>
                  <a:gd name="T12" fmla="*/ 552 w 569"/>
                  <a:gd name="T13" fmla="*/ 34 h 122"/>
                  <a:gd name="T14" fmla="*/ 565 w 569"/>
                  <a:gd name="T15" fmla="*/ 89 h 122"/>
                  <a:gd name="T16" fmla="*/ 480 w 56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22">
                    <a:moveTo>
                      <a:pt x="480" y="122"/>
                    </a:moveTo>
                    <a:cubicBezTo>
                      <a:pt x="112" y="122"/>
                      <a:pt x="112" y="122"/>
                      <a:pt x="112" y="122"/>
                    </a:cubicBezTo>
                    <a:cubicBezTo>
                      <a:pt x="61" y="122"/>
                      <a:pt x="16" y="107"/>
                      <a:pt x="13" y="89"/>
                    </a:cubicBezTo>
                    <a:cubicBezTo>
                      <a:pt x="3" y="34"/>
                      <a:pt x="3" y="34"/>
                      <a:pt x="3" y="34"/>
                    </a:cubicBezTo>
                    <a:cubicBezTo>
                      <a:pt x="0" y="15"/>
                      <a:pt x="38" y="0"/>
                      <a:pt x="89" y="0"/>
                    </a:cubicBezTo>
                    <a:cubicBezTo>
                      <a:pt x="453" y="0"/>
                      <a:pt x="453" y="0"/>
                      <a:pt x="453" y="0"/>
                    </a:cubicBezTo>
                    <a:cubicBezTo>
                      <a:pt x="503" y="0"/>
                      <a:pt x="548" y="15"/>
                      <a:pt x="552" y="34"/>
                    </a:cubicBezTo>
                    <a:cubicBezTo>
                      <a:pt x="565" y="89"/>
                      <a:pt x="565" y="89"/>
                      <a:pt x="565" y="89"/>
                    </a:cubicBezTo>
                    <a:cubicBezTo>
                      <a:pt x="569" y="107"/>
                      <a:pt x="531" y="122"/>
                      <a:pt x="48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9" name="iṡ1îḑe">
                <a:extLst>
                  <a:ext uri="{FF2B5EF4-FFF2-40B4-BE49-F238E27FC236}">
                    <a16:creationId xmlns:a16="http://schemas.microsoft.com/office/drawing/2014/main" id="{0672183B-F3DA-4A25-B115-84A5331624E1}"/>
                  </a:ext>
                </a:extLst>
              </p:cNvPr>
              <p:cNvSpPr/>
              <p:nvPr/>
            </p:nvSpPr>
            <p:spPr bwMode="auto">
              <a:xfrm>
                <a:off x="6858740" y="4483710"/>
                <a:ext cx="184461" cy="38476"/>
              </a:xfrm>
              <a:custGeom>
                <a:avLst/>
                <a:gdLst>
                  <a:gd name="T0" fmla="*/ 486 w 575"/>
                  <a:gd name="T1" fmla="*/ 122 h 122"/>
                  <a:gd name="T2" fmla="*/ 119 w 575"/>
                  <a:gd name="T3" fmla="*/ 122 h 122"/>
                  <a:gd name="T4" fmla="*/ 18 w 575"/>
                  <a:gd name="T5" fmla="*/ 89 h 122"/>
                  <a:gd name="T6" fmla="*/ 4 w 575"/>
                  <a:gd name="T7" fmla="*/ 34 h 122"/>
                  <a:gd name="T8" fmla="*/ 88 w 575"/>
                  <a:gd name="T9" fmla="*/ 0 h 122"/>
                  <a:gd name="T10" fmla="*/ 452 w 575"/>
                  <a:gd name="T11" fmla="*/ 0 h 122"/>
                  <a:gd name="T12" fmla="*/ 553 w 575"/>
                  <a:gd name="T13" fmla="*/ 34 h 122"/>
                  <a:gd name="T14" fmla="*/ 569 w 575"/>
                  <a:gd name="T15" fmla="*/ 89 h 122"/>
                  <a:gd name="T16" fmla="*/ 48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86" y="122"/>
                    </a:moveTo>
                    <a:cubicBezTo>
                      <a:pt x="119" y="122"/>
                      <a:pt x="119" y="122"/>
                      <a:pt x="119" y="122"/>
                    </a:cubicBezTo>
                    <a:cubicBezTo>
                      <a:pt x="67" y="122"/>
                      <a:pt x="22" y="107"/>
                      <a:pt x="18" y="89"/>
                    </a:cubicBezTo>
                    <a:cubicBezTo>
                      <a:pt x="4" y="34"/>
                      <a:pt x="4" y="34"/>
                      <a:pt x="4" y="34"/>
                    </a:cubicBezTo>
                    <a:cubicBezTo>
                      <a:pt x="0" y="15"/>
                      <a:pt x="37" y="0"/>
                      <a:pt x="88" y="0"/>
                    </a:cubicBezTo>
                    <a:cubicBezTo>
                      <a:pt x="452" y="0"/>
                      <a:pt x="452" y="0"/>
                      <a:pt x="452" y="0"/>
                    </a:cubicBezTo>
                    <a:cubicBezTo>
                      <a:pt x="503" y="0"/>
                      <a:pt x="548" y="15"/>
                      <a:pt x="553" y="34"/>
                    </a:cubicBezTo>
                    <a:cubicBezTo>
                      <a:pt x="569" y="89"/>
                      <a:pt x="569" y="89"/>
                      <a:pt x="569" y="89"/>
                    </a:cubicBezTo>
                    <a:cubicBezTo>
                      <a:pt x="575" y="107"/>
                      <a:pt x="538" y="122"/>
                      <a:pt x="48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0" name="iṡļîďè">
                <a:extLst>
                  <a:ext uri="{FF2B5EF4-FFF2-40B4-BE49-F238E27FC236}">
                    <a16:creationId xmlns:a16="http://schemas.microsoft.com/office/drawing/2014/main" id="{2EA5B838-2C08-4D3F-9C00-67A70C185D22}"/>
                  </a:ext>
                </a:extLst>
              </p:cNvPr>
              <p:cNvSpPr/>
              <p:nvPr/>
            </p:nvSpPr>
            <p:spPr bwMode="auto">
              <a:xfrm>
                <a:off x="7055649" y="4483710"/>
                <a:ext cx="185592" cy="38476"/>
              </a:xfrm>
              <a:custGeom>
                <a:avLst/>
                <a:gdLst>
                  <a:gd name="T0" fmla="*/ 493 w 580"/>
                  <a:gd name="T1" fmla="*/ 122 h 122"/>
                  <a:gd name="T2" fmla="*/ 125 w 580"/>
                  <a:gd name="T3" fmla="*/ 122 h 122"/>
                  <a:gd name="T4" fmla="*/ 22 w 580"/>
                  <a:gd name="T5" fmla="*/ 89 h 122"/>
                  <a:gd name="T6" fmla="*/ 6 w 580"/>
                  <a:gd name="T7" fmla="*/ 34 h 122"/>
                  <a:gd name="T8" fmla="*/ 87 w 580"/>
                  <a:gd name="T9" fmla="*/ 0 h 122"/>
                  <a:gd name="T10" fmla="*/ 451 w 580"/>
                  <a:gd name="T11" fmla="*/ 0 h 122"/>
                  <a:gd name="T12" fmla="*/ 555 w 580"/>
                  <a:gd name="T13" fmla="*/ 34 h 122"/>
                  <a:gd name="T14" fmla="*/ 574 w 580"/>
                  <a:gd name="T15" fmla="*/ 89 h 122"/>
                  <a:gd name="T16" fmla="*/ 493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93" y="122"/>
                    </a:moveTo>
                    <a:cubicBezTo>
                      <a:pt x="125" y="122"/>
                      <a:pt x="125" y="122"/>
                      <a:pt x="125" y="122"/>
                    </a:cubicBezTo>
                    <a:cubicBezTo>
                      <a:pt x="74" y="122"/>
                      <a:pt x="28" y="107"/>
                      <a:pt x="22" y="89"/>
                    </a:cubicBezTo>
                    <a:cubicBezTo>
                      <a:pt x="6" y="34"/>
                      <a:pt x="6" y="34"/>
                      <a:pt x="6" y="34"/>
                    </a:cubicBezTo>
                    <a:cubicBezTo>
                      <a:pt x="0" y="15"/>
                      <a:pt x="37" y="0"/>
                      <a:pt x="87" y="0"/>
                    </a:cubicBezTo>
                    <a:cubicBezTo>
                      <a:pt x="451" y="0"/>
                      <a:pt x="451" y="0"/>
                      <a:pt x="451" y="0"/>
                    </a:cubicBezTo>
                    <a:cubicBezTo>
                      <a:pt x="502" y="0"/>
                      <a:pt x="548" y="15"/>
                      <a:pt x="555" y="34"/>
                    </a:cubicBezTo>
                    <a:cubicBezTo>
                      <a:pt x="574" y="89"/>
                      <a:pt x="574" y="89"/>
                      <a:pt x="574" y="89"/>
                    </a:cubicBezTo>
                    <a:cubicBezTo>
                      <a:pt x="580" y="107"/>
                      <a:pt x="544" y="122"/>
                      <a:pt x="493"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1" name="íṣ1íḍè">
                <a:extLst>
                  <a:ext uri="{FF2B5EF4-FFF2-40B4-BE49-F238E27FC236}">
                    <a16:creationId xmlns:a16="http://schemas.microsoft.com/office/drawing/2014/main" id="{B0568187-3303-4F05-9AA9-FB4147EF736E}"/>
                  </a:ext>
                </a:extLst>
              </p:cNvPr>
              <p:cNvSpPr/>
              <p:nvPr/>
            </p:nvSpPr>
            <p:spPr bwMode="auto">
              <a:xfrm>
                <a:off x="7252558" y="4483710"/>
                <a:ext cx="187856" cy="38476"/>
              </a:xfrm>
              <a:custGeom>
                <a:avLst/>
                <a:gdLst>
                  <a:gd name="T0" fmla="*/ 499 w 586"/>
                  <a:gd name="T1" fmla="*/ 122 h 122"/>
                  <a:gd name="T2" fmla="*/ 131 w 586"/>
                  <a:gd name="T3" fmla="*/ 122 h 122"/>
                  <a:gd name="T4" fmla="*/ 26 w 586"/>
                  <a:gd name="T5" fmla="*/ 89 h 122"/>
                  <a:gd name="T6" fmla="*/ 7 w 586"/>
                  <a:gd name="T7" fmla="*/ 34 h 122"/>
                  <a:gd name="T8" fmla="*/ 87 w 586"/>
                  <a:gd name="T9" fmla="*/ 0 h 122"/>
                  <a:gd name="T10" fmla="*/ 450 w 586"/>
                  <a:gd name="T11" fmla="*/ 0 h 122"/>
                  <a:gd name="T12" fmla="*/ 556 w 586"/>
                  <a:gd name="T13" fmla="*/ 34 h 122"/>
                  <a:gd name="T14" fmla="*/ 578 w 586"/>
                  <a:gd name="T15" fmla="*/ 89 h 122"/>
                  <a:gd name="T16" fmla="*/ 499 w 586"/>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122">
                    <a:moveTo>
                      <a:pt x="499" y="122"/>
                    </a:moveTo>
                    <a:cubicBezTo>
                      <a:pt x="131" y="122"/>
                      <a:pt x="131" y="122"/>
                      <a:pt x="131" y="122"/>
                    </a:cubicBezTo>
                    <a:cubicBezTo>
                      <a:pt x="80" y="122"/>
                      <a:pt x="33" y="107"/>
                      <a:pt x="26" y="89"/>
                    </a:cubicBezTo>
                    <a:cubicBezTo>
                      <a:pt x="7" y="34"/>
                      <a:pt x="7" y="34"/>
                      <a:pt x="7" y="34"/>
                    </a:cubicBezTo>
                    <a:cubicBezTo>
                      <a:pt x="0" y="15"/>
                      <a:pt x="36" y="0"/>
                      <a:pt x="87" y="0"/>
                    </a:cubicBezTo>
                    <a:cubicBezTo>
                      <a:pt x="450" y="0"/>
                      <a:pt x="450" y="0"/>
                      <a:pt x="450" y="0"/>
                    </a:cubicBezTo>
                    <a:cubicBezTo>
                      <a:pt x="501" y="0"/>
                      <a:pt x="548" y="15"/>
                      <a:pt x="556" y="34"/>
                    </a:cubicBezTo>
                    <a:cubicBezTo>
                      <a:pt x="578" y="89"/>
                      <a:pt x="578" y="89"/>
                      <a:pt x="578" y="89"/>
                    </a:cubicBezTo>
                    <a:cubicBezTo>
                      <a:pt x="586" y="107"/>
                      <a:pt x="551" y="122"/>
                      <a:pt x="49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2" name="îṩḷïḑè">
                <a:extLst>
                  <a:ext uri="{FF2B5EF4-FFF2-40B4-BE49-F238E27FC236}">
                    <a16:creationId xmlns:a16="http://schemas.microsoft.com/office/drawing/2014/main" id="{5762C86D-7C71-44A4-A5DA-1A77E4E7AE5B}"/>
                  </a:ext>
                </a:extLst>
              </p:cNvPr>
              <p:cNvSpPr/>
              <p:nvPr/>
            </p:nvSpPr>
            <p:spPr bwMode="auto">
              <a:xfrm>
                <a:off x="4656527" y="4528977"/>
                <a:ext cx="185592" cy="59978"/>
              </a:xfrm>
              <a:custGeom>
                <a:avLst/>
                <a:gdLst>
                  <a:gd name="T0" fmla="*/ 489 w 576"/>
                  <a:gd name="T1" fmla="*/ 187 h 187"/>
                  <a:gd name="T2" fmla="*/ 20 w 576"/>
                  <a:gd name="T3" fmla="*/ 187 h 187"/>
                  <a:gd name="T4" fmla="*/ 2 w 576"/>
                  <a:gd name="T5" fmla="*/ 179 h 187"/>
                  <a:gd name="T6" fmla="*/ 72 w 576"/>
                  <a:gd name="T7" fmla="*/ 8 h 187"/>
                  <a:gd name="T8" fmla="*/ 95 w 576"/>
                  <a:gd name="T9" fmla="*/ 0 h 187"/>
                  <a:gd name="T10" fmla="*/ 557 w 576"/>
                  <a:gd name="T11" fmla="*/ 0 h 187"/>
                  <a:gd name="T12" fmla="*/ 575 w 576"/>
                  <a:gd name="T13" fmla="*/ 8 h 187"/>
                  <a:gd name="T14" fmla="*/ 513 w 576"/>
                  <a:gd name="T15" fmla="*/ 179 h 187"/>
                  <a:gd name="T16" fmla="*/ 489 w 57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87">
                    <a:moveTo>
                      <a:pt x="489" y="187"/>
                    </a:moveTo>
                    <a:cubicBezTo>
                      <a:pt x="20" y="187"/>
                      <a:pt x="20" y="187"/>
                      <a:pt x="20" y="187"/>
                    </a:cubicBezTo>
                    <a:cubicBezTo>
                      <a:pt x="8" y="187"/>
                      <a:pt x="0" y="184"/>
                      <a:pt x="2" y="179"/>
                    </a:cubicBezTo>
                    <a:cubicBezTo>
                      <a:pt x="72" y="8"/>
                      <a:pt x="72" y="8"/>
                      <a:pt x="72" y="8"/>
                    </a:cubicBezTo>
                    <a:cubicBezTo>
                      <a:pt x="73" y="3"/>
                      <a:pt x="84" y="0"/>
                      <a:pt x="95" y="0"/>
                    </a:cubicBezTo>
                    <a:cubicBezTo>
                      <a:pt x="557" y="0"/>
                      <a:pt x="557" y="0"/>
                      <a:pt x="557" y="0"/>
                    </a:cubicBezTo>
                    <a:cubicBezTo>
                      <a:pt x="568" y="0"/>
                      <a:pt x="576" y="3"/>
                      <a:pt x="575"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3" name="îṧlïḍê">
                <a:extLst>
                  <a:ext uri="{FF2B5EF4-FFF2-40B4-BE49-F238E27FC236}">
                    <a16:creationId xmlns:a16="http://schemas.microsoft.com/office/drawing/2014/main" id="{580C08D9-5F07-4F28-A42E-14B3A3DCE8D7}"/>
                  </a:ext>
                </a:extLst>
              </p:cNvPr>
              <p:cNvSpPr/>
              <p:nvPr/>
            </p:nvSpPr>
            <p:spPr bwMode="auto">
              <a:xfrm>
                <a:off x="4931521" y="4598008"/>
                <a:ext cx="184461" cy="63373"/>
              </a:xfrm>
              <a:custGeom>
                <a:avLst/>
                <a:gdLst>
                  <a:gd name="T0" fmla="*/ 500 w 574"/>
                  <a:gd name="T1" fmla="*/ 196 h 196"/>
                  <a:gd name="T2" fmla="*/ 21 w 574"/>
                  <a:gd name="T3" fmla="*/ 196 h 196"/>
                  <a:gd name="T4" fmla="*/ 2 w 574"/>
                  <a:gd name="T5" fmla="*/ 187 h 196"/>
                  <a:gd name="T6" fmla="*/ 59 w 574"/>
                  <a:gd name="T7" fmla="*/ 8 h 196"/>
                  <a:gd name="T8" fmla="*/ 83 w 574"/>
                  <a:gd name="T9" fmla="*/ 0 h 196"/>
                  <a:gd name="T10" fmla="*/ 554 w 574"/>
                  <a:gd name="T11" fmla="*/ 0 h 196"/>
                  <a:gd name="T12" fmla="*/ 573 w 574"/>
                  <a:gd name="T13" fmla="*/ 8 h 196"/>
                  <a:gd name="T14" fmla="*/ 524 w 574"/>
                  <a:gd name="T15" fmla="*/ 187 h 196"/>
                  <a:gd name="T16" fmla="*/ 500 w 574"/>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96">
                    <a:moveTo>
                      <a:pt x="500" y="196"/>
                    </a:moveTo>
                    <a:cubicBezTo>
                      <a:pt x="21" y="196"/>
                      <a:pt x="21" y="196"/>
                      <a:pt x="21" y="196"/>
                    </a:cubicBezTo>
                    <a:cubicBezTo>
                      <a:pt x="9" y="196"/>
                      <a:pt x="0" y="192"/>
                      <a:pt x="2" y="187"/>
                    </a:cubicBezTo>
                    <a:cubicBezTo>
                      <a:pt x="59" y="8"/>
                      <a:pt x="59" y="8"/>
                      <a:pt x="59" y="8"/>
                    </a:cubicBezTo>
                    <a:cubicBezTo>
                      <a:pt x="60" y="4"/>
                      <a:pt x="71" y="0"/>
                      <a:pt x="83" y="0"/>
                    </a:cubicBezTo>
                    <a:cubicBezTo>
                      <a:pt x="554" y="0"/>
                      <a:pt x="554" y="0"/>
                      <a:pt x="554" y="0"/>
                    </a:cubicBezTo>
                    <a:cubicBezTo>
                      <a:pt x="565" y="0"/>
                      <a:pt x="574" y="4"/>
                      <a:pt x="573"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4" name="íS1iḍé">
                <a:extLst>
                  <a:ext uri="{FF2B5EF4-FFF2-40B4-BE49-F238E27FC236}">
                    <a16:creationId xmlns:a16="http://schemas.microsoft.com/office/drawing/2014/main" id="{4C0C5A89-77B8-4E3A-9FF9-85788BDEBBF2}"/>
                  </a:ext>
                </a:extLst>
              </p:cNvPr>
              <p:cNvSpPr/>
              <p:nvPr/>
            </p:nvSpPr>
            <p:spPr bwMode="auto">
              <a:xfrm>
                <a:off x="4953022" y="4670434"/>
                <a:ext cx="187856" cy="65636"/>
              </a:xfrm>
              <a:custGeom>
                <a:avLst/>
                <a:gdLst>
                  <a:gd name="T0" fmla="*/ 511 w 584"/>
                  <a:gd name="T1" fmla="*/ 203 h 203"/>
                  <a:gd name="T2" fmla="*/ 21 w 584"/>
                  <a:gd name="T3" fmla="*/ 203 h 203"/>
                  <a:gd name="T4" fmla="*/ 2 w 584"/>
                  <a:gd name="T5" fmla="*/ 195 h 203"/>
                  <a:gd name="T6" fmla="*/ 59 w 584"/>
                  <a:gd name="T7" fmla="*/ 8 h 203"/>
                  <a:gd name="T8" fmla="*/ 83 w 584"/>
                  <a:gd name="T9" fmla="*/ 0 h 203"/>
                  <a:gd name="T10" fmla="*/ 564 w 584"/>
                  <a:gd name="T11" fmla="*/ 0 h 203"/>
                  <a:gd name="T12" fmla="*/ 583 w 584"/>
                  <a:gd name="T13" fmla="*/ 8 h 203"/>
                  <a:gd name="T14" fmla="*/ 535 w 584"/>
                  <a:gd name="T15" fmla="*/ 195 h 203"/>
                  <a:gd name="T16" fmla="*/ 511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11" y="203"/>
                    </a:moveTo>
                    <a:cubicBezTo>
                      <a:pt x="21" y="203"/>
                      <a:pt x="21" y="203"/>
                      <a:pt x="21" y="203"/>
                    </a:cubicBezTo>
                    <a:cubicBezTo>
                      <a:pt x="9" y="203"/>
                      <a:pt x="0" y="200"/>
                      <a:pt x="2" y="195"/>
                    </a:cubicBezTo>
                    <a:cubicBezTo>
                      <a:pt x="59" y="8"/>
                      <a:pt x="59" y="8"/>
                      <a:pt x="59" y="8"/>
                    </a:cubicBezTo>
                    <a:cubicBezTo>
                      <a:pt x="60" y="4"/>
                      <a:pt x="71" y="0"/>
                      <a:pt x="83" y="0"/>
                    </a:cubicBezTo>
                    <a:cubicBezTo>
                      <a:pt x="564" y="0"/>
                      <a:pt x="564" y="0"/>
                      <a:pt x="564" y="0"/>
                    </a:cubicBezTo>
                    <a:cubicBezTo>
                      <a:pt x="576" y="0"/>
                      <a:pt x="584" y="4"/>
                      <a:pt x="583" y="8"/>
                    </a:cubicBezTo>
                    <a:cubicBezTo>
                      <a:pt x="535" y="195"/>
                      <a:pt x="535" y="195"/>
                      <a:pt x="535"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5" name="îšḻídê">
                <a:extLst>
                  <a:ext uri="{FF2B5EF4-FFF2-40B4-BE49-F238E27FC236}">
                    <a16:creationId xmlns:a16="http://schemas.microsoft.com/office/drawing/2014/main" id="{1676A6AF-6418-4E3E-BCC0-DFF491BAD609}"/>
                  </a:ext>
                </a:extLst>
              </p:cNvPr>
              <p:cNvSpPr/>
              <p:nvPr/>
            </p:nvSpPr>
            <p:spPr bwMode="auto">
              <a:xfrm>
                <a:off x="5037897" y="4746256"/>
                <a:ext cx="190119" cy="67900"/>
              </a:xfrm>
              <a:custGeom>
                <a:avLst/>
                <a:gdLst>
                  <a:gd name="T0" fmla="*/ 522 w 593"/>
                  <a:gd name="T1" fmla="*/ 213 h 213"/>
                  <a:gd name="T2" fmla="*/ 22 w 593"/>
                  <a:gd name="T3" fmla="*/ 213 h 213"/>
                  <a:gd name="T4" fmla="*/ 2 w 593"/>
                  <a:gd name="T5" fmla="*/ 204 h 213"/>
                  <a:gd name="T6" fmla="*/ 56 w 593"/>
                  <a:gd name="T7" fmla="*/ 9 h 213"/>
                  <a:gd name="T8" fmla="*/ 80 w 593"/>
                  <a:gd name="T9" fmla="*/ 0 h 213"/>
                  <a:gd name="T10" fmla="*/ 571 w 593"/>
                  <a:gd name="T11" fmla="*/ 0 h 213"/>
                  <a:gd name="T12" fmla="*/ 591 w 593"/>
                  <a:gd name="T13" fmla="*/ 9 h 213"/>
                  <a:gd name="T14" fmla="*/ 547 w 593"/>
                  <a:gd name="T15" fmla="*/ 204 h 213"/>
                  <a:gd name="T16" fmla="*/ 522 w 59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213">
                    <a:moveTo>
                      <a:pt x="522" y="213"/>
                    </a:moveTo>
                    <a:cubicBezTo>
                      <a:pt x="22" y="213"/>
                      <a:pt x="22" y="213"/>
                      <a:pt x="22" y="213"/>
                    </a:cubicBezTo>
                    <a:cubicBezTo>
                      <a:pt x="9" y="213"/>
                      <a:pt x="0" y="209"/>
                      <a:pt x="2" y="204"/>
                    </a:cubicBezTo>
                    <a:cubicBezTo>
                      <a:pt x="56" y="9"/>
                      <a:pt x="56" y="9"/>
                      <a:pt x="56" y="9"/>
                    </a:cubicBezTo>
                    <a:cubicBezTo>
                      <a:pt x="57" y="4"/>
                      <a:pt x="68" y="0"/>
                      <a:pt x="80" y="0"/>
                    </a:cubicBezTo>
                    <a:cubicBezTo>
                      <a:pt x="571" y="0"/>
                      <a:pt x="571" y="0"/>
                      <a:pt x="571" y="0"/>
                    </a:cubicBezTo>
                    <a:cubicBezTo>
                      <a:pt x="583" y="0"/>
                      <a:pt x="593" y="4"/>
                      <a:pt x="591" y="9"/>
                    </a:cubicBezTo>
                    <a:cubicBezTo>
                      <a:pt x="547" y="204"/>
                      <a:pt x="547" y="204"/>
                      <a:pt x="547" y="204"/>
                    </a:cubicBezTo>
                    <a:cubicBezTo>
                      <a:pt x="546"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6" name="îŝḻïḓe">
                <a:extLst>
                  <a:ext uri="{FF2B5EF4-FFF2-40B4-BE49-F238E27FC236}">
                    <a16:creationId xmlns:a16="http://schemas.microsoft.com/office/drawing/2014/main" id="{497C18F6-CABD-4FB0-B4EE-02E2F090E630}"/>
                  </a:ext>
                </a:extLst>
              </p:cNvPr>
              <p:cNvSpPr/>
              <p:nvPr/>
            </p:nvSpPr>
            <p:spPr bwMode="auto">
              <a:xfrm>
                <a:off x="4528649" y="4825472"/>
                <a:ext cx="207094" cy="80348"/>
              </a:xfrm>
              <a:custGeom>
                <a:avLst/>
                <a:gdLst>
                  <a:gd name="T0" fmla="*/ 533 w 645"/>
                  <a:gd name="T1" fmla="*/ 251 h 251"/>
                  <a:gd name="T2" fmla="*/ 23 w 645"/>
                  <a:gd name="T3" fmla="*/ 251 h 251"/>
                  <a:gd name="T4" fmla="*/ 2 w 645"/>
                  <a:gd name="T5" fmla="*/ 241 h 251"/>
                  <a:gd name="T6" fmla="*/ 96 w 645"/>
                  <a:gd name="T7" fmla="*/ 9 h 251"/>
                  <a:gd name="T8" fmla="*/ 124 w 645"/>
                  <a:gd name="T9" fmla="*/ 0 h 251"/>
                  <a:gd name="T10" fmla="*/ 623 w 645"/>
                  <a:gd name="T11" fmla="*/ 0 h 251"/>
                  <a:gd name="T12" fmla="*/ 644 w 645"/>
                  <a:gd name="T13" fmla="*/ 9 h 251"/>
                  <a:gd name="T14" fmla="*/ 561 w 645"/>
                  <a:gd name="T15" fmla="*/ 241 h 251"/>
                  <a:gd name="T16" fmla="*/ 533 w 645"/>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251">
                    <a:moveTo>
                      <a:pt x="533" y="251"/>
                    </a:moveTo>
                    <a:cubicBezTo>
                      <a:pt x="23" y="251"/>
                      <a:pt x="23" y="251"/>
                      <a:pt x="23" y="251"/>
                    </a:cubicBezTo>
                    <a:cubicBezTo>
                      <a:pt x="9" y="251"/>
                      <a:pt x="0" y="246"/>
                      <a:pt x="2" y="241"/>
                    </a:cubicBezTo>
                    <a:cubicBezTo>
                      <a:pt x="96" y="9"/>
                      <a:pt x="96" y="9"/>
                      <a:pt x="96" y="9"/>
                    </a:cubicBezTo>
                    <a:cubicBezTo>
                      <a:pt x="98" y="4"/>
                      <a:pt x="111" y="0"/>
                      <a:pt x="124" y="0"/>
                    </a:cubicBezTo>
                    <a:cubicBezTo>
                      <a:pt x="623" y="0"/>
                      <a:pt x="623" y="0"/>
                      <a:pt x="623" y="0"/>
                    </a:cubicBezTo>
                    <a:cubicBezTo>
                      <a:pt x="636" y="0"/>
                      <a:pt x="645" y="4"/>
                      <a:pt x="644" y="9"/>
                    </a:cubicBezTo>
                    <a:cubicBezTo>
                      <a:pt x="561" y="241"/>
                      <a:pt x="561" y="241"/>
                      <a:pt x="561"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7" name="íṧlîḋè">
                <a:extLst>
                  <a:ext uri="{FF2B5EF4-FFF2-40B4-BE49-F238E27FC236}">
                    <a16:creationId xmlns:a16="http://schemas.microsoft.com/office/drawing/2014/main" id="{47326B3B-DFC5-46F0-A5EC-B6CD746ECF5E}"/>
                  </a:ext>
                </a:extLst>
              </p:cNvPr>
              <p:cNvSpPr/>
              <p:nvPr/>
            </p:nvSpPr>
            <p:spPr bwMode="auto">
              <a:xfrm>
                <a:off x="4747060" y="4825472"/>
                <a:ext cx="202568" cy="80348"/>
              </a:xfrm>
              <a:custGeom>
                <a:avLst/>
                <a:gdLst>
                  <a:gd name="T0" fmla="*/ 533 w 631"/>
                  <a:gd name="T1" fmla="*/ 251 h 251"/>
                  <a:gd name="T2" fmla="*/ 23 w 631"/>
                  <a:gd name="T3" fmla="*/ 251 h 251"/>
                  <a:gd name="T4" fmla="*/ 2 w 631"/>
                  <a:gd name="T5" fmla="*/ 241 h 251"/>
                  <a:gd name="T6" fmla="*/ 82 w 631"/>
                  <a:gd name="T7" fmla="*/ 9 h 251"/>
                  <a:gd name="T8" fmla="*/ 109 w 631"/>
                  <a:gd name="T9" fmla="*/ 0 h 251"/>
                  <a:gd name="T10" fmla="*/ 608 w 631"/>
                  <a:gd name="T11" fmla="*/ 0 h 251"/>
                  <a:gd name="T12" fmla="*/ 630 w 631"/>
                  <a:gd name="T13" fmla="*/ 9 h 251"/>
                  <a:gd name="T14" fmla="*/ 560 w 631"/>
                  <a:gd name="T15" fmla="*/ 241 h 251"/>
                  <a:gd name="T16" fmla="*/ 533 w 631"/>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251">
                    <a:moveTo>
                      <a:pt x="533" y="251"/>
                    </a:moveTo>
                    <a:cubicBezTo>
                      <a:pt x="23" y="251"/>
                      <a:pt x="23" y="251"/>
                      <a:pt x="23" y="251"/>
                    </a:cubicBezTo>
                    <a:cubicBezTo>
                      <a:pt x="9" y="251"/>
                      <a:pt x="0" y="246"/>
                      <a:pt x="2" y="241"/>
                    </a:cubicBezTo>
                    <a:cubicBezTo>
                      <a:pt x="82" y="9"/>
                      <a:pt x="82" y="9"/>
                      <a:pt x="82" y="9"/>
                    </a:cubicBezTo>
                    <a:cubicBezTo>
                      <a:pt x="84" y="4"/>
                      <a:pt x="96" y="0"/>
                      <a:pt x="109" y="0"/>
                    </a:cubicBezTo>
                    <a:cubicBezTo>
                      <a:pt x="608" y="0"/>
                      <a:pt x="608" y="0"/>
                      <a:pt x="608" y="0"/>
                    </a:cubicBezTo>
                    <a:cubicBezTo>
                      <a:pt x="622" y="0"/>
                      <a:pt x="631" y="4"/>
                      <a:pt x="630" y="9"/>
                    </a:cubicBezTo>
                    <a:cubicBezTo>
                      <a:pt x="560" y="241"/>
                      <a:pt x="560" y="241"/>
                      <a:pt x="560"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8" name="iṡḷîḓê">
                <a:extLst>
                  <a:ext uri="{FF2B5EF4-FFF2-40B4-BE49-F238E27FC236}">
                    <a16:creationId xmlns:a16="http://schemas.microsoft.com/office/drawing/2014/main" id="{3315EA73-DEF1-4682-BA50-FC2BA31977EC}"/>
                  </a:ext>
                </a:extLst>
              </p:cNvPr>
              <p:cNvSpPr/>
              <p:nvPr/>
            </p:nvSpPr>
            <p:spPr bwMode="auto">
              <a:xfrm>
                <a:off x="4958681" y="4825472"/>
                <a:ext cx="198041" cy="80348"/>
              </a:xfrm>
              <a:custGeom>
                <a:avLst/>
                <a:gdLst>
                  <a:gd name="T0" fmla="*/ 533 w 618"/>
                  <a:gd name="T1" fmla="*/ 251 h 251"/>
                  <a:gd name="T2" fmla="*/ 23 w 618"/>
                  <a:gd name="T3" fmla="*/ 251 h 251"/>
                  <a:gd name="T4" fmla="*/ 2 w 618"/>
                  <a:gd name="T5" fmla="*/ 241 h 251"/>
                  <a:gd name="T6" fmla="*/ 69 w 618"/>
                  <a:gd name="T7" fmla="*/ 9 h 251"/>
                  <a:gd name="T8" fmla="*/ 96 w 618"/>
                  <a:gd name="T9" fmla="*/ 0 h 251"/>
                  <a:gd name="T10" fmla="*/ 595 w 618"/>
                  <a:gd name="T11" fmla="*/ 0 h 251"/>
                  <a:gd name="T12" fmla="*/ 616 w 618"/>
                  <a:gd name="T13" fmla="*/ 9 h 251"/>
                  <a:gd name="T14" fmla="*/ 560 w 618"/>
                  <a:gd name="T15" fmla="*/ 241 h 251"/>
                  <a:gd name="T16" fmla="*/ 533 w 61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51">
                    <a:moveTo>
                      <a:pt x="533" y="251"/>
                    </a:moveTo>
                    <a:cubicBezTo>
                      <a:pt x="23" y="251"/>
                      <a:pt x="23" y="251"/>
                      <a:pt x="23" y="251"/>
                    </a:cubicBezTo>
                    <a:cubicBezTo>
                      <a:pt x="10" y="251"/>
                      <a:pt x="0" y="246"/>
                      <a:pt x="2" y="241"/>
                    </a:cubicBezTo>
                    <a:cubicBezTo>
                      <a:pt x="69" y="9"/>
                      <a:pt x="69" y="9"/>
                      <a:pt x="69" y="9"/>
                    </a:cubicBezTo>
                    <a:cubicBezTo>
                      <a:pt x="70" y="4"/>
                      <a:pt x="82" y="0"/>
                      <a:pt x="96" y="0"/>
                    </a:cubicBezTo>
                    <a:cubicBezTo>
                      <a:pt x="595" y="0"/>
                      <a:pt x="595" y="0"/>
                      <a:pt x="595" y="0"/>
                    </a:cubicBezTo>
                    <a:cubicBezTo>
                      <a:pt x="608" y="0"/>
                      <a:pt x="618" y="4"/>
                      <a:pt x="616" y="9"/>
                    </a:cubicBezTo>
                    <a:cubicBezTo>
                      <a:pt x="560" y="241"/>
                      <a:pt x="560" y="241"/>
                      <a:pt x="560" y="241"/>
                    </a:cubicBezTo>
                    <a:cubicBezTo>
                      <a:pt x="559" y="246"/>
                      <a:pt x="547"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9" name="ï$1îdê">
                <a:extLst>
                  <a:ext uri="{FF2B5EF4-FFF2-40B4-BE49-F238E27FC236}">
                    <a16:creationId xmlns:a16="http://schemas.microsoft.com/office/drawing/2014/main" id="{129A5253-2252-43FD-9EEF-285E9A49F063}"/>
                  </a:ext>
                </a:extLst>
              </p:cNvPr>
              <p:cNvSpPr/>
              <p:nvPr/>
            </p:nvSpPr>
            <p:spPr bwMode="auto">
              <a:xfrm>
                <a:off x="5172564" y="4825472"/>
                <a:ext cx="246702" cy="80348"/>
              </a:xfrm>
              <a:custGeom>
                <a:avLst/>
                <a:gdLst>
                  <a:gd name="T0" fmla="*/ 699 w 770"/>
                  <a:gd name="T1" fmla="*/ 251 h 251"/>
                  <a:gd name="T2" fmla="*/ 26 w 770"/>
                  <a:gd name="T3" fmla="*/ 251 h 251"/>
                  <a:gd name="T4" fmla="*/ 1 w 770"/>
                  <a:gd name="T5" fmla="*/ 239 h 251"/>
                  <a:gd name="T6" fmla="*/ 55 w 770"/>
                  <a:gd name="T7" fmla="*/ 11 h 251"/>
                  <a:gd name="T8" fmla="*/ 85 w 770"/>
                  <a:gd name="T9" fmla="*/ 0 h 251"/>
                  <a:gd name="T10" fmla="*/ 743 w 770"/>
                  <a:gd name="T11" fmla="*/ 0 h 251"/>
                  <a:gd name="T12" fmla="*/ 769 w 770"/>
                  <a:gd name="T13" fmla="*/ 11 h 251"/>
                  <a:gd name="T14" fmla="*/ 729 w 770"/>
                  <a:gd name="T15" fmla="*/ 239 h 251"/>
                  <a:gd name="T16" fmla="*/ 699 w 770"/>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51">
                    <a:moveTo>
                      <a:pt x="699" y="251"/>
                    </a:moveTo>
                    <a:cubicBezTo>
                      <a:pt x="26" y="251"/>
                      <a:pt x="26" y="251"/>
                      <a:pt x="26" y="251"/>
                    </a:cubicBezTo>
                    <a:cubicBezTo>
                      <a:pt x="11" y="251"/>
                      <a:pt x="0" y="246"/>
                      <a:pt x="1" y="239"/>
                    </a:cubicBezTo>
                    <a:cubicBezTo>
                      <a:pt x="55" y="11"/>
                      <a:pt x="55" y="11"/>
                      <a:pt x="55" y="11"/>
                    </a:cubicBezTo>
                    <a:cubicBezTo>
                      <a:pt x="56" y="5"/>
                      <a:pt x="70" y="0"/>
                      <a:pt x="85" y="0"/>
                    </a:cubicBezTo>
                    <a:cubicBezTo>
                      <a:pt x="743" y="0"/>
                      <a:pt x="743" y="0"/>
                      <a:pt x="743" y="0"/>
                    </a:cubicBezTo>
                    <a:cubicBezTo>
                      <a:pt x="758" y="0"/>
                      <a:pt x="770" y="5"/>
                      <a:pt x="769" y="11"/>
                    </a:cubicBezTo>
                    <a:cubicBezTo>
                      <a:pt x="729" y="239"/>
                      <a:pt x="729" y="239"/>
                      <a:pt x="729" y="239"/>
                    </a:cubicBezTo>
                    <a:cubicBezTo>
                      <a:pt x="728" y="246"/>
                      <a:pt x="715" y="251"/>
                      <a:pt x="699"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0" name="íślíḓé">
                <a:extLst>
                  <a:ext uri="{FF2B5EF4-FFF2-40B4-BE49-F238E27FC236}">
                    <a16:creationId xmlns:a16="http://schemas.microsoft.com/office/drawing/2014/main" id="{07B2637E-8034-4859-9742-D0CD2B503F67}"/>
                  </a:ext>
                </a:extLst>
              </p:cNvPr>
              <p:cNvSpPr/>
              <p:nvPr/>
            </p:nvSpPr>
            <p:spPr bwMode="auto">
              <a:xfrm>
                <a:off x="6489818" y="4825472"/>
                <a:ext cx="243308" cy="80348"/>
              </a:xfrm>
              <a:custGeom>
                <a:avLst/>
                <a:gdLst>
                  <a:gd name="T0" fmla="*/ 730 w 757"/>
                  <a:gd name="T1" fmla="*/ 251 h 251"/>
                  <a:gd name="T2" fmla="*/ 57 w 757"/>
                  <a:gd name="T3" fmla="*/ 251 h 251"/>
                  <a:gd name="T4" fmla="*/ 28 w 757"/>
                  <a:gd name="T5" fmla="*/ 239 h 251"/>
                  <a:gd name="T6" fmla="*/ 1 w 757"/>
                  <a:gd name="T7" fmla="*/ 11 h 251"/>
                  <a:gd name="T8" fmla="*/ 27 w 757"/>
                  <a:gd name="T9" fmla="*/ 0 h 251"/>
                  <a:gd name="T10" fmla="*/ 686 w 757"/>
                  <a:gd name="T11" fmla="*/ 0 h 251"/>
                  <a:gd name="T12" fmla="*/ 715 w 757"/>
                  <a:gd name="T13" fmla="*/ 11 h 251"/>
                  <a:gd name="T14" fmla="*/ 756 w 757"/>
                  <a:gd name="T15" fmla="*/ 239 h 251"/>
                  <a:gd name="T16" fmla="*/ 730 w 757"/>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251">
                    <a:moveTo>
                      <a:pt x="730" y="251"/>
                    </a:moveTo>
                    <a:cubicBezTo>
                      <a:pt x="57" y="251"/>
                      <a:pt x="57" y="251"/>
                      <a:pt x="57" y="251"/>
                    </a:cubicBezTo>
                    <a:cubicBezTo>
                      <a:pt x="42" y="251"/>
                      <a:pt x="29" y="246"/>
                      <a:pt x="28" y="239"/>
                    </a:cubicBezTo>
                    <a:cubicBezTo>
                      <a:pt x="1" y="11"/>
                      <a:pt x="1" y="11"/>
                      <a:pt x="1" y="11"/>
                    </a:cubicBezTo>
                    <a:cubicBezTo>
                      <a:pt x="0" y="5"/>
                      <a:pt x="12" y="0"/>
                      <a:pt x="27" y="0"/>
                    </a:cubicBezTo>
                    <a:cubicBezTo>
                      <a:pt x="686" y="0"/>
                      <a:pt x="686" y="0"/>
                      <a:pt x="686" y="0"/>
                    </a:cubicBezTo>
                    <a:cubicBezTo>
                      <a:pt x="701" y="0"/>
                      <a:pt x="714" y="5"/>
                      <a:pt x="715" y="11"/>
                    </a:cubicBezTo>
                    <a:cubicBezTo>
                      <a:pt x="756" y="239"/>
                      <a:pt x="756" y="239"/>
                      <a:pt x="756" y="239"/>
                    </a:cubicBezTo>
                    <a:cubicBezTo>
                      <a:pt x="757" y="246"/>
                      <a:pt x="746" y="251"/>
                      <a:pt x="730"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1" name="í$ľïḋê">
                <a:extLst>
                  <a:ext uri="{FF2B5EF4-FFF2-40B4-BE49-F238E27FC236}">
                    <a16:creationId xmlns:a16="http://schemas.microsoft.com/office/drawing/2014/main" id="{ECAA64CB-C3C8-454E-8DAF-AC93A7B417B7}"/>
                  </a:ext>
                </a:extLst>
              </p:cNvPr>
              <p:cNvSpPr/>
              <p:nvPr/>
            </p:nvSpPr>
            <p:spPr bwMode="auto">
              <a:xfrm>
                <a:off x="6759154" y="4825472"/>
                <a:ext cx="191251" cy="80348"/>
              </a:xfrm>
              <a:custGeom>
                <a:avLst/>
                <a:gdLst>
                  <a:gd name="T0" fmla="*/ 574 w 598"/>
                  <a:gd name="T1" fmla="*/ 251 h 251"/>
                  <a:gd name="T2" fmla="*/ 72 w 598"/>
                  <a:gd name="T3" fmla="*/ 251 h 251"/>
                  <a:gd name="T4" fmla="*/ 45 w 598"/>
                  <a:gd name="T5" fmla="*/ 241 h 251"/>
                  <a:gd name="T6" fmla="*/ 1 w 598"/>
                  <a:gd name="T7" fmla="*/ 9 h 251"/>
                  <a:gd name="T8" fmla="*/ 23 w 598"/>
                  <a:gd name="T9" fmla="*/ 0 h 251"/>
                  <a:gd name="T10" fmla="*/ 515 w 598"/>
                  <a:gd name="T11" fmla="*/ 0 h 251"/>
                  <a:gd name="T12" fmla="*/ 541 w 598"/>
                  <a:gd name="T13" fmla="*/ 9 h 251"/>
                  <a:gd name="T14" fmla="*/ 596 w 598"/>
                  <a:gd name="T15" fmla="*/ 241 h 251"/>
                  <a:gd name="T16" fmla="*/ 574 w 59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51">
                    <a:moveTo>
                      <a:pt x="574" y="251"/>
                    </a:moveTo>
                    <a:cubicBezTo>
                      <a:pt x="72" y="251"/>
                      <a:pt x="72" y="251"/>
                      <a:pt x="72" y="251"/>
                    </a:cubicBezTo>
                    <a:cubicBezTo>
                      <a:pt x="58" y="251"/>
                      <a:pt x="46" y="246"/>
                      <a:pt x="45" y="241"/>
                    </a:cubicBezTo>
                    <a:cubicBezTo>
                      <a:pt x="1" y="9"/>
                      <a:pt x="1" y="9"/>
                      <a:pt x="1" y="9"/>
                    </a:cubicBezTo>
                    <a:cubicBezTo>
                      <a:pt x="0" y="4"/>
                      <a:pt x="10" y="0"/>
                      <a:pt x="23" y="0"/>
                    </a:cubicBezTo>
                    <a:cubicBezTo>
                      <a:pt x="515" y="0"/>
                      <a:pt x="515" y="0"/>
                      <a:pt x="515" y="0"/>
                    </a:cubicBezTo>
                    <a:cubicBezTo>
                      <a:pt x="528" y="0"/>
                      <a:pt x="540" y="4"/>
                      <a:pt x="541" y="9"/>
                    </a:cubicBezTo>
                    <a:cubicBezTo>
                      <a:pt x="596" y="241"/>
                      <a:pt x="596" y="241"/>
                      <a:pt x="596" y="241"/>
                    </a:cubicBezTo>
                    <a:cubicBezTo>
                      <a:pt x="598" y="246"/>
                      <a:pt x="588" y="251"/>
                      <a:pt x="574"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2" name="îṧ1íḍé">
                <a:extLst>
                  <a:ext uri="{FF2B5EF4-FFF2-40B4-BE49-F238E27FC236}">
                    <a16:creationId xmlns:a16="http://schemas.microsoft.com/office/drawing/2014/main" id="{427F5BF7-E144-44BB-8BB5-E30D26CDB834}"/>
                  </a:ext>
                </a:extLst>
              </p:cNvPr>
              <p:cNvSpPr/>
              <p:nvPr/>
            </p:nvSpPr>
            <p:spPr bwMode="auto">
              <a:xfrm>
                <a:off x="5440768" y="4825472"/>
                <a:ext cx="1032075" cy="80348"/>
              </a:xfrm>
              <a:custGeom>
                <a:avLst/>
                <a:gdLst>
                  <a:gd name="T0" fmla="*/ 3162 w 3219"/>
                  <a:gd name="T1" fmla="*/ 251 h 251"/>
                  <a:gd name="T2" fmla="*/ 57 w 3219"/>
                  <a:gd name="T3" fmla="*/ 251 h 251"/>
                  <a:gd name="T4" fmla="*/ 2 w 3219"/>
                  <a:gd name="T5" fmla="*/ 227 h 251"/>
                  <a:gd name="T6" fmla="*/ 35 w 3219"/>
                  <a:gd name="T7" fmla="*/ 23 h 251"/>
                  <a:gd name="T8" fmla="*/ 97 w 3219"/>
                  <a:gd name="T9" fmla="*/ 0 h 251"/>
                  <a:gd name="T10" fmla="*/ 3135 w 3219"/>
                  <a:gd name="T11" fmla="*/ 0 h 251"/>
                  <a:gd name="T12" fmla="*/ 3195 w 3219"/>
                  <a:gd name="T13" fmla="*/ 23 h 251"/>
                  <a:gd name="T14" fmla="*/ 3218 w 3219"/>
                  <a:gd name="T15" fmla="*/ 227 h 251"/>
                  <a:gd name="T16" fmla="*/ 3162 w 3219"/>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9" h="251">
                    <a:moveTo>
                      <a:pt x="3162" y="251"/>
                    </a:moveTo>
                    <a:cubicBezTo>
                      <a:pt x="57" y="251"/>
                      <a:pt x="57" y="251"/>
                      <a:pt x="57" y="251"/>
                    </a:cubicBezTo>
                    <a:cubicBezTo>
                      <a:pt x="25" y="251"/>
                      <a:pt x="0" y="240"/>
                      <a:pt x="2" y="227"/>
                    </a:cubicBezTo>
                    <a:cubicBezTo>
                      <a:pt x="35" y="23"/>
                      <a:pt x="35" y="23"/>
                      <a:pt x="35" y="23"/>
                    </a:cubicBezTo>
                    <a:cubicBezTo>
                      <a:pt x="37" y="10"/>
                      <a:pt x="65" y="0"/>
                      <a:pt x="97" y="0"/>
                    </a:cubicBezTo>
                    <a:cubicBezTo>
                      <a:pt x="3135" y="0"/>
                      <a:pt x="3135" y="0"/>
                      <a:pt x="3135" y="0"/>
                    </a:cubicBezTo>
                    <a:cubicBezTo>
                      <a:pt x="3167" y="0"/>
                      <a:pt x="3194" y="10"/>
                      <a:pt x="3195" y="23"/>
                    </a:cubicBezTo>
                    <a:cubicBezTo>
                      <a:pt x="3218" y="227"/>
                      <a:pt x="3218" y="227"/>
                      <a:pt x="3218" y="227"/>
                    </a:cubicBezTo>
                    <a:cubicBezTo>
                      <a:pt x="3219" y="240"/>
                      <a:pt x="3194" y="251"/>
                      <a:pt x="3162"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3" name="îṧḷîde">
                <a:extLst>
                  <a:ext uri="{FF2B5EF4-FFF2-40B4-BE49-F238E27FC236}">
                    <a16:creationId xmlns:a16="http://schemas.microsoft.com/office/drawing/2014/main" id="{E78DA351-C06F-4BD2-97B7-7221C2F257DA}"/>
                  </a:ext>
                </a:extLst>
              </p:cNvPr>
              <p:cNvSpPr/>
              <p:nvPr/>
            </p:nvSpPr>
            <p:spPr bwMode="auto">
              <a:xfrm>
                <a:off x="5247254" y="4746256"/>
                <a:ext cx="185592" cy="67900"/>
              </a:xfrm>
              <a:custGeom>
                <a:avLst/>
                <a:gdLst>
                  <a:gd name="T0" fmla="*/ 522 w 580"/>
                  <a:gd name="T1" fmla="*/ 213 h 213"/>
                  <a:gd name="T2" fmla="*/ 22 w 580"/>
                  <a:gd name="T3" fmla="*/ 213 h 213"/>
                  <a:gd name="T4" fmla="*/ 1 w 580"/>
                  <a:gd name="T5" fmla="*/ 204 h 213"/>
                  <a:gd name="T6" fmla="*/ 44 w 580"/>
                  <a:gd name="T7" fmla="*/ 9 h 213"/>
                  <a:gd name="T8" fmla="*/ 68 w 580"/>
                  <a:gd name="T9" fmla="*/ 0 h 213"/>
                  <a:gd name="T10" fmla="*/ 559 w 580"/>
                  <a:gd name="T11" fmla="*/ 0 h 213"/>
                  <a:gd name="T12" fmla="*/ 580 w 580"/>
                  <a:gd name="T13" fmla="*/ 9 h 213"/>
                  <a:gd name="T14" fmla="*/ 546 w 580"/>
                  <a:gd name="T15" fmla="*/ 204 h 213"/>
                  <a:gd name="T16" fmla="*/ 522 w 58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213">
                    <a:moveTo>
                      <a:pt x="522" y="213"/>
                    </a:moveTo>
                    <a:cubicBezTo>
                      <a:pt x="22" y="213"/>
                      <a:pt x="22" y="213"/>
                      <a:pt x="22" y="213"/>
                    </a:cubicBezTo>
                    <a:cubicBezTo>
                      <a:pt x="9" y="213"/>
                      <a:pt x="0" y="209"/>
                      <a:pt x="1" y="204"/>
                    </a:cubicBezTo>
                    <a:cubicBezTo>
                      <a:pt x="44" y="9"/>
                      <a:pt x="44" y="9"/>
                      <a:pt x="44" y="9"/>
                    </a:cubicBezTo>
                    <a:cubicBezTo>
                      <a:pt x="45" y="4"/>
                      <a:pt x="56" y="0"/>
                      <a:pt x="68" y="0"/>
                    </a:cubicBezTo>
                    <a:cubicBezTo>
                      <a:pt x="559" y="0"/>
                      <a:pt x="559" y="0"/>
                      <a:pt x="559" y="0"/>
                    </a:cubicBezTo>
                    <a:cubicBezTo>
                      <a:pt x="571" y="0"/>
                      <a:pt x="580" y="4"/>
                      <a:pt x="580" y="9"/>
                    </a:cubicBezTo>
                    <a:cubicBezTo>
                      <a:pt x="546" y="204"/>
                      <a:pt x="546" y="204"/>
                      <a:pt x="546" y="204"/>
                    </a:cubicBezTo>
                    <a:cubicBezTo>
                      <a:pt x="545" y="209"/>
                      <a:pt x="534"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4" name="ïš1iḑê">
                <a:extLst>
                  <a:ext uri="{FF2B5EF4-FFF2-40B4-BE49-F238E27FC236}">
                    <a16:creationId xmlns:a16="http://schemas.microsoft.com/office/drawing/2014/main" id="{33FCAA6F-B85C-47BB-9D40-E02C4767DFE8}"/>
                  </a:ext>
                </a:extLst>
              </p:cNvPr>
              <p:cNvSpPr/>
              <p:nvPr/>
            </p:nvSpPr>
            <p:spPr bwMode="auto">
              <a:xfrm>
                <a:off x="5455480" y="4746256"/>
                <a:ext cx="182198" cy="67900"/>
              </a:xfrm>
              <a:custGeom>
                <a:avLst/>
                <a:gdLst>
                  <a:gd name="T0" fmla="*/ 523 w 569"/>
                  <a:gd name="T1" fmla="*/ 213 h 213"/>
                  <a:gd name="T2" fmla="*/ 22 w 569"/>
                  <a:gd name="T3" fmla="*/ 213 h 213"/>
                  <a:gd name="T4" fmla="*/ 1 w 569"/>
                  <a:gd name="T5" fmla="*/ 204 h 213"/>
                  <a:gd name="T6" fmla="*/ 33 w 569"/>
                  <a:gd name="T7" fmla="*/ 9 h 213"/>
                  <a:gd name="T8" fmla="*/ 57 w 569"/>
                  <a:gd name="T9" fmla="*/ 0 h 213"/>
                  <a:gd name="T10" fmla="*/ 548 w 569"/>
                  <a:gd name="T11" fmla="*/ 0 h 213"/>
                  <a:gd name="T12" fmla="*/ 569 w 569"/>
                  <a:gd name="T13" fmla="*/ 9 h 213"/>
                  <a:gd name="T14" fmla="*/ 546 w 569"/>
                  <a:gd name="T15" fmla="*/ 204 h 213"/>
                  <a:gd name="T16" fmla="*/ 523 w 569"/>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213">
                    <a:moveTo>
                      <a:pt x="523" y="213"/>
                    </a:moveTo>
                    <a:cubicBezTo>
                      <a:pt x="22" y="213"/>
                      <a:pt x="22" y="213"/>
                      <a:pt x="22" y="213"/>
                    </a:cubicBezTo>
                    <a:cubicBezTo>
                      <a:pt x="10" y="213"/>
                      <a:pt x="0" y="209"/>
                      <a:pt x="1" y="204"/>
                    </a:cubicBezTo>
                    <a:cubicBezTo>
                      <a:pt x="33" y="9"/>
                      <a:pt x="33" y="9"/>
                      <a:pt x="33" y="9"/>
                    </a:cubicBezTo>
                    <a:cubicBezTo>
                      <a:pt x="34" y="4"/>
                      <a:pt x="44" y="0"/>
                      <a:pt x="57" y="0"/>
                    </a:cubicBezTo>
                    <a:cubicBezTo>
                      <a:pt x="548" y="0"/>
                      <a:pt x="548" y="0"/>
                      <a:pt x="548" y="0"/>
                    </a:cubicBezTo>
                    <a:cubicBezTo>
                      <a:pt x="560" y="0"/>
                      <a:pt x="569" y="4"/>
                      <a:pt x="569" y="9"/>
                    </a:cubicBezTo>
                    <a:cubicBezTo>
                      <a:pt x="546" y="204"/>
                      <a:pt x="546" y="204"/>
                      <a:pt x="546" y="204"/>
                    </a:cubicBezTo>
                    <a:cubicBezTo>
                      <a:pt x="546"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5" name="ïšļiḑè">
                <a:extLst>
                  <a:ext uri="{FF2B5EF4-FFF2-40B4-BE49-F238E27FC236}">
                    <a16:creationId xmlns:a16="http://schemas.microsoft.com/office/drawing/2014/main" id="{24B29655-F3CC-424E-BC2E-59404A48A058}"/>
                  </a:ext>
                </a:extLst>
              </p:cNvPr>
              <p:cNvSpPr/>
              <p:nvPr/>
            </p:nvSpPr>
            <p:spPr bwMode="auto">
              <a:xfrm>
                <a:off x="5663705" y="4746256"/>
                <a:ext cx="178802" cy="67900"/>
              </a:xfrm>
              <a:custGeom>
                <a:avLst/>
                <a:gdLst>
                  <a:gd name="T0" fmla="*/ 522 w 557"/>
                  <a:gd name="T1" fmla="*/ 213 h 213"/>
                  <a:gd name="T2" fmla="*/ 22 w 557"/>
                  <a:gd name="T3" fmla="*/ 213 h 213"/>
                  <a:gd name="T4" fmla="*/ 0 w 557"/>
                  <a:gd name="T5" fmla="*/ 204 h 213"/>
                  <a:gd name="T6" fmla="*/ 21 w 557"/>
                  <a:gd name="T7" fmla="*/ 9 h 213"/>
                  <a:gd name="T8" fmla="*/ 44 w 557"/>
                  <a:gd name="T9" fmla="*/ 0 h 213"/>
                  <a:gd name="T10" fmla="*/ 535 w 557"/>
                  <a:gd name="T11" fmla="*/ 0 h 213"/>
                  <a:gd name="T12" fmla="*/ 557 w 557"/>
                  <a:gd name="T13" fmla="*/ 9 h 213"/>
                  <a:gd name="T14" fmla="*/ 545 w 557"/>
                  <a:gd name="T15" fmla="*/ 204 h 213"/>
                  <a:gd name="T16" fmla="*/ 522 w 55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13">
                    <a:moveTo>
                      <a:pt x="522" y="213"/>
                    </a:moveTo>
                    <a:cubicBezTo>
                      <a:pt x="22" y="213"/>
                      <a:pt x="22" y="213"/>
                      <a:pt x="22" y="213"/>
                    </a:cubicBezTo>
                    <a:cubicBezTo>
                      <a:pt x="9" y="213"/>
                      <a:pt x="0" y="209"/>
                      <a:pt x="0" y="204"/>
                    </a:cubicBezTo>
                    <a:cubicBezTo>
                      <a:pt x="21" y="9"/>
                      <a:pt x="21" y="9"/>
                      <a:pt x="21" y="9"/>
                    </a:cubicBezTo>
                    <a:cubicBezTo>
                      <a:pt x="22" y="4"/>
                      <a:pt x="32" y="0"/>
                      <a:pt x="44" y="0"/>
                    </a:cubicBezTo>
                    <a:cubicBezTo>
                      <a:pt x="535" y="0"/>
                      <a:pt x="535" y="0"/>
                      <a:pt x="535" y="0"/>
                    </a:cubicBezTo>
                    <a:cubicBezTo>
                      <a:pt x="547" y="0"/>
                      <a:pt x="557" y="4"/>
                      <a:pt x="557" y="9"/>
                    </a:cubicBezTo>
                    <a:cubicBezTo>
                      <a:pt x="545" y="204"/>
                      <a:pt x="545" y="204"/>
                      <a:pt x="545" y="204"/>
                    </a:cubicBezTo>
                    <a:cubicBezTo>
                      <a:pt x="545"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6" name="îS1îḋe">
                <a:extLst>
                  <a:ext uri="{FF2B5EF4-FFF2-40B4-BE49-F238E27FC236}">
                    <a16:creationId xmlns:a16="http://schemas.microsoft.com/office/drawing/2014/main" id="{EAAAE495-0597-471D-BF14-D4682E3A0223}"/>
                  </a:ext>
                </a:extLst>
              </p:cNvPr>
              <p:cNvSpPr/>
              <p:nvPr/>
            </p:nvSpPr>
            <p:spPr bwMode="auto">
              <a:xfrm>
                <a:off x="5871931" y="4746256"/>
                <a:ext cx="175408" cy="67900"/>
              </a:xfrm>
              <a:custGeom>
                <a:avLst/>
                <a:gdLst>
                  <a:gd name="T0" fmla="*/ 523 w 546"/>
                  <a:gd name="T1" fmla="*/ 213 h 213"/>
                  <a:gd name="T2" fmla="*/ 23 w 546"/>
                  <a:gd name="T3" fmla="*/ 213 h 213"/>
                  <a:gd name="T4" fmla="*/ 1 w 546"/>
                  <a:gd name="T5" fmla="*/ 204 h 213"/>
                  <a:gd name="T6" fmla="*/ 10 w 546"/>
                  <a:gd name="T7" fmla="*/ 9 h 213"/>
                  <a:gd name="T8" fmla="*/ 33 w 546"/>
                  <a:gd name="T9" fmla="*/ 0 h 213"/>
                  <a:gd name="T10" fmla="*/ 524 w 546"/>
                  <a:gd name="T11" fmla="*/ 0 h 213"/>
                  <a:gd name="T12" fmla="*/ 546 w 546"/>
                  <a:gd name="T13" fmla="*/ 9 h 213"/>
                  <a:gd name="T14" fmla="*/ 545 w 546"/>
                  <a:gd name="T15" fmla="*/ 204 h 213"/>
                  <a:gd name="T16" fmla="*/ 523 w 546"/>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213">
                    <a:moveTo>
                      <a:pt x="523" y="213"/>
                    </a:moveTo>
                    <a:cubicBezTo>
                      <a:pt x="23" y="213"/>
                      <a:pt x="23" y="213"/>
                      <a:pt x="23" y="213"/>
                    </a:cubicBezTo>
                    <a:cubicBezTo>
                      <a:pt x="10" y="213"/>
                      <a:pt x="0" y="209"/>
                      <a:pt x="1" y="204"/>
                    </a:cubicBezTo>
                    <a:cubicBezTo>
                      <a:pt x="10" y="9"/>
                      <a:pt x="10" y="9"/>
                      <a:pt x="10" y="9"/>
                    </a:cubicBezTo>
                    <a:cubicBezTo>
                      <a:pt x="10" y="4"/>
                      <a:pt x="21" y="0"/>
                      <a:pt x="33" y="0"/>
                    </a:cubicBezTo>
                    <a:cubicBezTo>
                      <a:pt x="524" y="0"/>
                      <a:pt x="524" y="0"/>
                      <a:pt x="524" y="0"/>
                    </a:cubicBezTo>
                    <a:cubicBezTo>
                      <a:pt x="536" y="0"/>
                      <a:pt x="546" y="4"/>
                      <a:pt x="546" y="9"/>
                    </a:cubicBezTo>
                    <a:cubicBezTo>
                      <a:pt x="545" y="204"/>
                      <a:pt x="545" y="204"/>
                      <a:pt x="545" y="204"/>
                    </a:cubicBezTo>
                    <a:cubicBezTo>
                      <a:pt x="545"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7" name="ï$1ïďe">
                <a:extLst>
                  <a:ext uri="{FF2B5EF4-FFF2-40B4-BE49-F238E27FC236}">
                    <a16:creationId xmlns:a16="http://schemas.microsoft.com/office/drawing/2014/main" id="{4D419C37-59E4-4883-94B0-2FC11D9C678A}"/>
                  </a:ext>
                </a:extLst>
              </p:cNvPr>
              <p:cNvSpPr/>
              <p:nvPr/>
            </p:nvSpPr>
            <p:spPr bwMode="auto">
              <a:xfrm>
                <a:off x="6080157" y="4746256"/>
                <a:ext cx="175408" cy="67900"/>
              </a:xfrm>
              <a:custGeom>
                <a:avLst/>
                <a:gdLst>
                  <a:gd name="T0" fmla="*/ 525 w 547"/>
                  <a:gd name="T1" fmla="*/ 213 h 213"/>
                  <a:gd name="T2" fmla="*/ 24 w 547"/>
                  <a:gd name="T3" fmla="*/ 213 h 213"/>
                  <a:gd name="T4" fmla="*/ 2 w 547"/>
                  <a:gd name="T5" fmla="*/ 204 h 213"/>
                  <a:gd name="T6" fmla="*/ 0 w 547"/>
                  <a:gd name="T7" fmla="*/ 9 h 213"/>
                  <a:gd name="T8" fmla="*/ 22 w 547"/>
                  <a:gd name="T9" fmla="*/ 0 h 213"/>
                  <a:gd name="T10" fmla="*/ 513 w 547"/>
                  <a:gd name="T11" fmla="*/ 0 h 213"/>
                  <a:gd name="T12" fmla="*/ 536 w 547"/>
                  <a:gd name="T13" fmla="*/ 9 h 213"/>
                  <a:gd name="T14" fmla="*/ 547 w 547"/>
                  <a:gd name="T15" fmla="*/ 204 h 213"/>
                  <a:gd name="T16" fmla="*/ 525 w 54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213">
                    <a:moveTo>
                      <a:pt x="525" y="213"/>
                    </a:moveTo>
                    <a:cubicBezTo>
                      <a:pt x="24" y="213"/>
                      <a:pt x="24" y="213"/>
                      <a:pt x="24" y="213"/>
                    </a:cubicBezTo>
                    <a:cubicBezTo>
                      <a:pt x="12" y="213"/>
                      <a:pt x="2" y="209"/>
                      <a:pt x="2" y="204"/>
                    </a:cubicBezTo>
                    <a:cubicBezTo>
                      <a:pt x="0" y="9"/>
                      <a:pt x="0" y="9"/>
                      <a:pt x="0" y="9"/>
                    </a:cubicBezTo>
                    <a:cubicBezTo>
                      <a:pt x="0" y="4"/>
                      <a:pt x="10" y="0"/>
                      <a:pt x="22" y="0"/>
                    </a:cubicBezTo>
                    <a:cubicBezTo>
                      <a:pt x="513" y="0"/>
                      <a:pt x="513" y="0"/>
                      <a:pt x="513" y="0"/>
                    </a:cubicBezTo>
                    <a:cubicBezTo>
                      <a:pt x="526" y="0"/>
                      <a:pt x="536" y="4"/>
                      <a:pt x="536" y="9"/>
                    </a:cubicBezTo>
                    <a:cubicBezTo>
                      <a:pt x="547" y="204"/>
                      <a:pt x="547" y="204"/>
                      <a:pt x="547" y="204"/>
                    </a:cubicBezTo>
                    <a:cubicBezTo>
                      <a:pt x="547" y="209"/>
                      <a:pt x="537" y="213"/>
                      <a:pt x="525"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8" name="îṥḷîďè">
                <a:extLst>
                  <a:ext uri="{FF2B5EF4-FFF2-40B4-BE49-F238E27FC236}">
                    <a16:creationId xmlns:a16="http://schemas.microsoft.com/office/drawing/2014/main" id="{92469EB6-14D6-4E40-A1AF-F8ED2D0BD575}"/>
                  </a:ext>
                </a:extLst>
              </p:cNvPr>
              <p:cNvSpPr/>
              <p:nvPr/>
            </p:nvSpPr>
            <p:spPr bwMode="auto">
              <a:xfrm>
                <a:off x="6283856" y="4746256"/>
                <a:ext cx="179935" cy="67900"/>
              </a:xfrm>
              <a:custGeom>
                <a:avLst/>
                <a:gdLst>
                  <a:gd name="T0" fmla="*/ 536 w 558"/>
                  <a:gd name="T1" fmla="*/ 213 h 213"/>
                  <a:gd name="T2" fmla="*/ 36 w 558"/>
                  <a:gd name="T3" fmla="*/ 213 h 213"/>
                  <a:gd name="T4" fmla="*/ 13 w 558"/>
                  <a:gd name="T5" fmla="*/ 204 h 213"/>
                  <a:gd name="T6" fmla="*/ 0 w 558"/>
                  <a:gd name="T7" fmla="*/ 9 h 213"/>
                  <a:gd name="T8" fmla="*/ 22 w 558"/>
                  <a:gd name="T9" fmla="*/ 0 h 213"/>
                  <a:gd name="T10" fmla="*/ 513 w 558"/>
                  <a:gd name="T11" fmla="*/ 0 h 213"/>
                  <a:gd name="T12" fmla="*/ 536 w 558"/>
                  <a:gd name="T13" fmla="*/ 9 h 213"/>
                  <a:gd name="T14" fmla="*/ 558 w 558"/>
                  <a:gd name="T15" fmla="*/ 204 h 213"/>
                  <a:gd name="T16" fmla="*/ 536 w 55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213">
                    <a:moveTo>
                      <a:pt x="536" y="213"/>
                    </a:moveTo>
                    <a:cubicBezTo>
                      <a:pt x="36" y="213"/>
                      <a:pt x="36" y="213"/>
                      <a:pt x="36" y="213"/>
                    </a:cubicBezTo>
                    <a:cubicBezTo>
                      <a:pt x="24" y="213"/>
                      <a:pt x="13" y="209"/>
                      <a:pt x="13" y="204"/>
                    </a:cubicBezTo>
                    <a:cubicBezTo>
                      <a:pt x="0" y="9"/>
                      <a:pt x="0" y="9"/>
                      <a:pt x="0" y="9"/>
                    </a:cubicBezTo>
                    <a:cubicBezTo>
                      <a:pt x="0" y="4"/>
                      <a:pt x="10" y="0"/>
                      <a:pt x="22" y="0"/>
                    </a:cubicBezTo>
                    <a:cubicBezTo>
                      <a:pt x="513" y="0"/>
                      <a:pt x="513" y="0"/>
                      <a:pt x="513" y="0"/>
                    </a:cubicBezTo>
                    <a:cubicBezTo>
                      <a:pt x="525" y="0"/>
                      <a:pt x="536" y="4"/>
                      <a:pt x="536" y="9"/>
                    </a:cubicBezTo>
                    <a:cubicBezTo>
                      <a:pt x="558" y="204"/>
                      <a:pt x="558" y="204"/>
                      <a:pt x="558" y="204"/>
                    </a:cubicBezTo>
                    <a:cubicBezTo>
                      <a:pt x="558" y="209"/>
                      <a:pt x="549" y="213"/>
                      <a:pt x="536"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9" name="iṣlíḍê">
                <a:extLst>
                  <a:ext uri="{FF2B5EF4-FFF2-40B4-BE49-F238E27FC236}">
                    <a16:creationId xmlns:a16="http://schemas.microsoft.com/office/drawing/2014/main" id="{641B7583-D9C2-43A6-AD48-D3E66D5AE90E}"/>
                  </a:ext>
                </a:extLst>
              </p:cNvPr>
              <p:cNvSpPr/>
              <p:nvPr/>
            </p:nvSpPr>
            <p:spPr bwMode="auto">
              <a:xfrm>
                <a:off x="6488687" y="4746256"/>
                <a:ext cx="183329" cy="67900"/>
              </a:xfrm>
              <a:custGeom>
                <a:avLst/>
                <a:gdLst>
                  <a:gd name="T0" fmla="*/ 548 w 570"/>
                  <a:gd name="T1" fmla="*/ 213 h 213"/>
                  <a:gd name="T2" fmla="*/ 48 w 570"/>
                  <a:gd name="T3" fmla="*/ 213 h 213"/>
                  <a:gd name="T4" fmla="*/ 24 w 570"/>
                  <a:gd name="T5" fmla="*/ 204 h 213"/>
                  <a:gd name="T6" fmla="*/ 1 w 570"/>
                  <a:gd name="T7" fmla="*/ 9 h 213"/>
                  <a:gd name="T8" fmla="*/ 22 w 570"/>
                  <a:gd name="T9" fmla="*/ 0 h 213"/>
                  <a:gd name="T10" fmla="*/ 513 w 570"/>
                  <a:gd name="T11" fmla="*/ 0 h 213"/>
                  <a:gd name="T12" fmla="*/ 536 w 570"/>
                  <a:gd name="T13" fmla="*/ 9 h 213"/>
                  <a:gd name="T14" fmla="*/ 569 w 570"/>
                  <a:gd name="T15" fmla="*/ 204 h 213"/>
                  <a:gd name="T16" fmla="*/ 548 w 57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13">
                    <a:moveTo>
                      <a:pt x="548" y="213"/>
                    </a:moveTo>
                    <a:cubicBezTo>
                      <a:pt x="48" y="213"/>
                      <a:pt x="48" y="213"/>
                      <a:pt x="48" y="213"/>
                    </a:cubicBezTo>
                    <a:cubicBezTo>
                      <a:pt x="35" y="213"/>
                      <a:pt x="25" y="209"/>
                      <a:pt x="24" y="204"/>
                    </a:cubicBezTo>
                    <a:cubicBezTo>
                      <a:pt x="1" y="9"/>
                      <a:pt x="1" y="9"/>
                      <a:pt x="1" y="9"/>
                    </a:cubicBezTo>
                    <a:cubicBezTo>
                      <a:pt x="0" y="4"/>
                      <a:pt x="9" y="0"/>
                      <a:pt x="22" y="0"/>
                    </a:cubicBezTo>
                    <a:cubicBezTo>
                      <a:pt x="513" y="0"/>
                      <a:pt x="513" y="0"/>
                      <a:pt x="513" y="0"/>
                    </a:cubicBezTo>
                    <a:cubicBezTo>
                      <a:pt x="525" y="0"/>
                      <a:pt x="536" y="4"/>
                      <a:pt x="536" y="9"/>
                    </a:cubicBezTo>
                    <a:cubicBezTo>
                      <a:pt x="569" y="204"/>
                      <a:pt x="569" y="204"/>
                      <a:pt x="569" y="204"/>
                    </a:cubicBezTo>
                    <a:cubicBezTo>
                      <a:pt x="570" y="209"/>
                      <a:pt x="560" y="213"/>
                      <a:pt x="548"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0" name="ísļîďè">
                <a:extLst>
                  <a:ext uri="{FF2B5EF4-FFF2-40B4-BE49-F238E27FC236}">
                    <a16:creationId xmlns:a16="http://schemas.microsoft.com/office/drawing/2014/main" id="{08B0BCCF-755A-4CBC-80D8-B1C04DF7A40C}"/>
                  </a:ext>
                </a:extLst>
              </p:cNvPr>
              <p:cNvSpPr/>
              <p:nvPr/>
            </p:nvSpPr>
            <p:spPr bwMode="auto">
              <a:xfrm>
                <a:off x="6693517" y="4746256"/>
                <a:ext cx="186724" cy="67900"/>
              </a:xfrm>
              <a:custGeom>
                <a:avLst/>
                <a:gdLst>
                  <a:gd name="T0" fmla="*/ 560 w 581"/>
                  <a:gd name="T1" fmla="*/ 213 h 213"/>
                  <a:gd name="T2" fmla="*/ 59 w 581"/>
                  <a:gd name="T3" fmla="*/ 213 h 213"/>
                  <a:gd name="T4" fmla="*/ 35 w 581"/>
                  <a:gd name="T5" fmla="*/ 204 h 213"/>
                  <a:gd name="T6" fmla="*/ 1 w 581"/>
                  <a:gd name="T7" fmla="*/ 9 h 213"/>
                  <a:gd name="T8" fmla="*/ 21 w 581"/>
                  <a:gd name="T9" fmla="*/ 0 h 213"/>
                  <a:gd name="T10" fmla="*/ 512 w 581"/>
                  <a:gd name="T11" fmla="*/ 0 h 213"/>
                  <a:gd name="T12" fmla="*/ 536 w 581"/>
                  <a:gd name="T13" fmla="*/ 9 h 213"/>
                  <a:gd name="T14" fmla="*/ 580 w 581"/>
                  <a:gd name="T15" fmla="*/ 204 h 213"/>
                  <a:gd name="T16" fmla="*/ 560 w 58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13">
                    <a:moveTo>
                      <a:pt x="560" y="213"/>
                    </a:moveTo>
                    <a:cubicBezTo>
                      <a:pt x="59" y="213"/>
                      <a:pt x="59" y="213"/>
                      <a:pt x="59" y="213"/>
                    </a:cubicBezTo>
                    <a:cubicBezTo>
                      <a:pt x="47" y="213"/>
                      <a:pt x="36" y="209"/>
                      <a:pt x="35" y="204"/>
                    </a:cubicBezTo>
                    <a:cubicBezTo>
                      <a:pt x="1" y="9"/>
                      <a:pt x="1" y="9"/>
                      <a:pt x="1" y="9"/>
                    </a:cubicBezTo>
                    <a:cubicBezTo>
                      <a:pt x="0" y="4"/>
                      <a:pt x="9" y="0"/>
                      <a:pt x="21" y="0"/>
                    </a:cubicBezTo>
                    <a:cubicBezTo>
                      <a:pt x="512" y="0"/>
                      <a:pt x="512" y="0"/>
                      <a:pt x="512" y="0"/>
                    </a:cubicBezTo>
                    <a:cubicBezTo>
                      <a:pt x="525" y="0"/>
                      <a:pt x="535" y="4"/>
                      <a:pt x="536" y="9"/>
                    </a:cubicBezTo>
                    <a:cubicBezTo>
                      <a:pt x="580" y="204"/>
                      <a:pt x="580" y="204"/>
                      <a:pt x="580" y="204"/>
                    </a:cubicBezTo>
                    <a:cubicBezTo>
                      <a:pt x="581" y="209"/>
                      <a:pt x="572" y="213"/>
                      <a:pt x="560"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1" name="íṣ1ïḑè">
                <a:extLst>
                  <a:ext uri="{FF2B5EF4-FFF2-40B4-BE49-F238E27FC236}">
                    <a16:creationId xmlns:a16="http://schemas.microsoft.com/office/drawing/2014/main" id="{F10C2B4C-8394-4F81-A8E3-82D51256CB68}"/>
                  </a:ext>
                </a:extLst>
              </p:cNvPr>
              <p:cNvSpPr/>
              <p:nvPr/>
            </p:nvSpPr>
            <p:spPr bwMode="auto">
              <a:xfrm>
                <a:off x="6973038" y="4865080"/>
                <a:ext cx="191251" cy="41872"/>
              </a:xfrm>
              <a:custGeom>
                <a:avLst/>
                <a:gdLst>
                  <a:gd name="T0" fmla="*/ 508 w 593"/>
                  <a:gd name="T1" fmla="*/ 131 h 131"/>
                  <a:gd name="T2" fmla="*/ 118 w 593"/>
                  <a:gd name="T3" fmla="*/ 131 h 131"/>
                  <a:gd name="T4" fmla="*/ 19 w 593"/>
                  <a:gd name="T5" fmla="*/ 94 h 131"/>
                  <a:gd name="T6" fmla="*/ 5 w 593"/>
                  <a:gd name="T7" fmla="*/ 36 h 131"/>
                  <a:gd name="T8" fmla="*/ 85 w 593"/>
                  <a:gd name="T9" fmla="*/ 0 h 131"/>
                  <a:gd name="T10" fmla="*/ 470 w 593"/>
                  <a:gd name="T11" fmla="*/ 0 h 131"/>
                  <a:gd name="T12" fmla="*/ 569 w 593"/>
                  <a:gd name="T13" fmla="*/ 36 h 131"/>
                  <a:gd name="T14" fmla="*/ 587 w 593"/>
                  <a:gd name="T15" fmla="*/ 94 h 131"/>
                  <a:gd name="T16" fmla="*/ 508 w 593"/>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131">
                    <a:moveTo>
                      <a:pt x="508" y="131"/>
                    </a:moveTo>
                    <a:cubicBezTo>
                      <a:pt x="118" y="131"/>
                      <a:pt x="118" y="131"/>
                      <a:pt x="118" y="131"/>
                    </a:cubicBezTo>
                    <a:cubicBezTo>
                      <a:pt x="68" y="131"/>
                      <a:pt x="24" y="114"/>
                      <a:pt x="19" y="94"/>
                    </a:cubicBezTo>
                    <a:cubicBezTo>
                      <a:pt x="5" y="36"/>
                      <a:pt x="5" y="36"/>
                      <a:pt x="5" y="36"/>
                    </a:cubicBezTo>
                    <a:cubicBezTo>
                      <a:pt x="0" y="16"/>
                      <a:pt x="36" y="0"/>
                      <a:pt x="85" y="0"/>
                    </a:cubicBezTo>
                    <a:cubicBezTo>
                      <a:pt x="470" y="0"/>
                      <a:pt x="470" y="0"/>
                      <a:pt x="470" y="0"/>
                    </a:cubicBezTo>
                    <a:cubicBezTo>
                      <a:pt x="519" y="0"/>
                      <a:pt x="564" y="16"/>
                      <a:pt x="569" y="36"/>
                    </a:cubicBezTo>
                    <a:cubicBezTo>
                      <a:pt x="587" y="94"/>
                      <a:pt x="587" y="94"/>
                      <a:pt x="587" y="94"/>
                    </a:cubicBezTo>
                    <a:cubicBezTo>
                      <a:pt x="593" y="114"/>
                      <a:pt x="557" y="131"/>
                      <a:pt x="508"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2" name="íSľïḓê">
                <a:extLst>
                  <a:ext uri="{FF2B5EF4-FFF2-40B4-BE49-F238E27FC236}">
                    <a16:creationId xmlns:a16="http://schemas.microsoft.com/office/drawing/2014/main" id="{7FE47C64-90F1-44BF-A8F5-173EE39C4C2D}"/>
                  </a:ext>
                </a:extLst>
              </p:cNvPr>
              <p:cNvSpPr/>
              <p:nvPr/>
            </p:nvSpPr>
            <p:spPr bwMode="auto">
              <a:xfrm>
                <a:off x="7185790" y="4865080"/>
                <a:ext cx="192382" cy="41872"/>
              </a:xfrm>
              <a:custGeom>
                <a:avLst/>
                <a:gdLst>
                  <a:gd name="T0" fmla="*/ 515 w 599"/>
                  <a:gd name="T1" fmla="*/ 131 h 131"/>
                  <a:gd name="T2" fmla="*/ 125 w 599"/>
                  <a:gd name="T3" fmla="*/ 131 h 131"/>
                  <a:gd name="T4" fmla="*/ 24 w 599"/>
                  <a:gd name="T5" fmla="*/ 94 h 131"/>
                  <a:gd name="T6" fmla="*/ 6 w 599"/>
                  <a:gd name="T7" fmla="*/ 36 h 131"/>
                  <a:gd name="T8" fmla="*/ 84 w 599"/>
                  <a:gd name="T9" fmla="*/ 0 h 131"/>
                  <a:gd name="T10" fmla="*/ 470 w 599"/>
                  <a:gd name="T11" fmla="*/ 0 h 131"/>
                  <a:gd name="T12" fmla="*/ 571 w 599"/>
                  <a:gd name="T13" fmla="*/ 36 h 131"/>
                  <a:gd name="T14" fmla="*/ 592 w 599"/>
                  <a:gd name="T15" fmla="*/ 94 h 131"/>
                  <a:gd name="T16" fmla="*/ 515 w 599"/>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131">
                    <a:moveTo>
                      <a:pt x="515" y="131"/>
                    </a:moveTo>
                    <a:cubicBezTo>
                      <a:pt x="125" y="131"/>
                      <a:pt x="125" y="131"/>
                      <a:pt x="125" y="131"/>
                    </a:cubicBezTo>
                    <a:cubicBezTo>
                      <a:pt x="75" y="131"/>
                      <a:pt x="30" y="114"/>
                      <a:pt x="24" y="94"/>
                    </a:cubicBezTo>
                    <a:cubicBezTo>
                      <a:pt x="6" y="36"/>
                      <a:pt x="6" y="36"/>
                      <a:pt x="6" y="36"/>
                    </a:cubicBezTo>
                    <a:cubicBezTo>
                      <a:pt x="0" y="16"/>
                      <a:pt x="35" y="0"/>
                      <a:pt x="84" y="0"/>
                    </a:cubicBezTo>
                    <a:cubicBezTo>
                      <a:pt x="470" y="0"/>
                      <a:pt x="470" y="0"/>
                      <a:pt x="470" y="0"/>
                    </a:cubicBezTo>
                    <a:cubicBezTo>
                      <a:pt x="519" y="0"/>
                      <a:pt x="564" y="16"/>
                      <a:pt x="571" y="36"/>
                    </a:cubicBezTo>
                    <a:cubicBezTo>
                      <a:pt x="592" y="94"/>
                      <a:pt x="592" y="94"/>
                      <a:pt x="592" y="94"/>
                    </a:cubicBezTo>
                    <a:cubicBezTo>
                      <a:pt x="599" y="114"/>
                      <a:pt x="564" y="131"/>
                      <a:pt x="515"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3" name="ï$ḻiḑe">
                <a:extLst>
                  <a:ext uri="{FF2B5EF4-FFF2-40B4-BE49-F238E27FC236}">
                    <a16:creationId xmlns:a16="http://schemas.microsoft.com/office/drawing/2014/main" id="{464865B2-891C-41BC-B1A4-2DA2A95B5005}"/>
                  </a:ext>
                </a:extLst>
              </p:cNvPr>
              <p:cNvSpPr/>
              <p:nvPr/>
            </p:nvSpPr>
            <p:spPr bwMode="auto">
              <a:xfrm>
                <a:off x="7172210" y="4819813"/>
                <a:ext cx="188988" cy="40740"/>
              </a:xfrm>
              <a:custGeom>
                <a:avLst/>
                <a:gdLst>
                  <a:gd name="T0" fmla="*/ 507 w 591"/>
                  <a:gd name="T1" fmla="*/ 127 h 127"/>
                  <a:gd name="T2" fmla="*/ 122 w 591"/>
                  <a:gd name="T3" fmla="*/ 127 h 127"/>
                  <a:gd name="T4" fmla="*/ 23 w 591"/>
                  <a:gd name="T5" fmla="*/ 92 h 127"/>
                  <a:gd name="T6" fmla="*/ 6 w 591"/>
                  <a:gd name="T7" fmla="*/ 35 h 127"/>
                  <a:gd name="T8" fmla="*/ 83 w 591"/>
                  <a:gd name="T9" fmla="*/ 0 h 127"/>
                  <a:gd name="T10" fmla="*/ 464 w 591"/>
                  <a:gd name="T11" fmla="*/ 0 h 127"/>
                  <a:gd name="T12" fmla="*/ 564 w 591"/>
                  <a:gd name="T13" fmla="*/ 35 h 127"/>
                  <a:gd name="T14" fmla="*/ 584 w 591"/>
                  <a:gd name="T15" fmla="*/ 92 h 127"/>
                  <a:gd name="T16" fmla="*/ 507 w 59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27">
                    <a:moveTo>
                      <a:pt x="507" y="127"/>
                    </a:moveTo>
                    <a:cubicBezTo>
                      <a:pt x="122" y="127"/>
                      <a:pt x="122" y="127"/>
                      <a:pt x="122" y="127"/>
                    </a:cubicBezTo>
                    <a:cubicBezTo>
                      <a:pt x="73" y="127"/>
                      <a:pt x="29" y="111"/>
                      <a:pt x="23" y="92"/>
                    </a:cubicBezTo>
                    <a:cubicBezTo>
                      <a:pt x="6" y="35"/>
                      <a:pt x="6" y="35"/>
                      <a:pt x="6" y="35"/>
                    </a:cubicBezTo>
                    <a:cubicBezTo>
                      <a:pt x="0" y="16"/>
                      <a:pt x="34" y="0"/>
                      <a:pt x="83" y="0"/>
                    </a:cubicBezTo>
                    <a:cubicBezTo>
                      <a:pt x="464" y="0"/>
                      <a:pt x="464" y="0"/>
                      <a:pt x="464" y="0"/>
                    </a:cubicBezTo>
                    <a:cubicBezTo>
                      <a:pt x="512" y="0"/>
                      <a:pt x="557" y="16"/>
                      <a:pt x="564" y="35"/>
                    </a:cubicBezTo>
                    <a:cubicBezTo>
                      <a:pt x="584" y="92"/>
                      <a:pt x="584" y="92"/>
                      <a:pt x="584" y="92"/>
                    </a:cubicBezTo>
                    <a:cubicBezTo>
                      <a:pt x="591" y="111"/>
                      <a:pt x="556" y="127"/>
                      <a:pt x="507" y="12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4" name="iṡḻíde">
                <a:extLst>
                  <a:ext uri="{FF2B5EF4-FFF2-40B4-BE49-F238E27FC236}">
                    <a16:creationId xmlns:a16="http://schemas.microsoft.com/office/drawing/2014/main" id="{E2FAB44E-3BBD-4B41-8D20-E3928894ED68}"/>
                  </a:ext>
                </a:extLst>
              </p:cNvPr>
              <p:cNvSpPr/>
              <p:nvPr/>
            </p:nvSpPr>
            <p:spPr bwMode="auto">
              <a:xfrm>
                <a:off x="7398543" y="4865080"/>
                <a:ext cx="193514" cy="41872"/>
              </a:xfrm>
              <a:custGeom>
                <a:avLst/>
                <a:gdLst>
                  <a:gd name="T0" fmla="*/ 521 w 604"/>
                  <a:gd name="T1" fmla="*/ 131 h 131"/>
                  <a:gd name="T2" fmla="*/ 131 w 604"/>
                  <a:gd name="T3" fmla="*/ 131 h 131"/>
                  <a:gd name="T4" fmla="*/ 28 w 604"/>
                  <a:gd name="T5" fmla="*/ 94 h 131"/>
                  <a:gd name="T6" fmla="*/ 7 w 604"/>
                  <a:gd name="T7" fmla="*/ 36 h 131"/>
                  <a:gd name="T8" fmla="*/ 83 w 604"/>
                  <a:gd name="T9" fmla="*/ 0 h 131"/>
                  <a:gd name="T10" fmla="*/ 469 w 604"/>
                  <a:gd name="T11" fmla="*/ 0 h 131"/>
                  <a:gd name="T12" fmla="*/ 572 w 604"/>
                  <a:gd name="T13" fmla="*/ 36 h 131"/>
                  <a:gd name="T14" fmla="*/ 596 w 604"/>
                  <a:gd name="T15" fmla="*/ 94 h 131"/>
                  <a:gd name="T16" fmla="*/ 521 w 604"/>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131">
                    <a:moveTo>
                      <a:pt x="521" y="131"/>
                    </a:moveTo>
                    <a:cubicBezTo>
                      <a:pt x="131" y="131"/>
                      <a:pt x="131" y="131"/>
                      <a:pt x="131" y="131"/>
                    </a:cubicBezTo>
                    <a:cubicBezTo>
                      <a:pt x="81" y="131"/>
                      <a:pt x="35" y="114"/>
                      <a:pt x="28" y="94"/>
                    </a:cubicBezTo>
                    <a:cubicBezTo>
                      <a:pt x="7" y="36"/>
                      <a:pt x="7" y="36"/>
                      <a:pt x="7" y="36"/>
                    </a:cubicBezTo>
                    <a:cubicBezTo>
                      <a:pt x="0" y="16"/>
                      <a:pt x="34" y="0"/>
                      <a:pt x="83" y="0"/>
                    </a:cubicBezTo>
                    <a:cubicBezTo>
                      <a:pt x="469" y="0"/>
                      <a:pt x="469" y="0"/>
                      <a:pt x="469" y="0"/>
                    </a:cubicBezTo>
                    <a:cubicBezTo>
                      <a:pt x="518" y="0"/>
                      <a:pt x="564" y="16"/>
                      <a:pt x="572" y="36"/>
                    </a:cubicBezTo>
                    <a:cubicBezTo>
                      <a:pt x="596" y="94"/>
                      <a:pt x="596" y="94"/>
                      <a:pt x="596" y="94"/>
                    </a:cubicBezTo>
                    <a:cubicBezTo>
                      <a:pt x="604" y="114"/>
                      <a:pt x="570" y="131"/>
                      <a:pt x="521"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5" name="iṩļiḋe">
                <a:extLst>
                  <a:ext uri="{FF2B5EF4-FFF2-40B4-BE49-F238E27FC236}">
                    <a16:creationId xmlns:a16="http://schemas.microsoft.com/office/drawing/2014/main" id="{07AF9D13-8E4E-4002-AA86-C0544B094CC6}"/>
                  </a:ext>
                </a:extLst>
              </p:cNvPr>
              <p:cNvSpPr/>
              <p:nvPr/>
            </p:nvSpPr>
            <p:spPr bwMode="auto">
              <a:xfrm>
                <a:off x="5158984" y="4670434"/>
                <a:ext cx="184461" cy="65636"/>
              </a:xfrm>
              <a:custGeom>
                <a:avLst/>
                <a:gdLst>
                  <a:gd name="T0" fmla="*/ 510 w 573"/>
                  <a:gd name="T1" fmla="*/ 203 h 203"/>
                  <a:gd name="T2" fmla="*/ 21 w 573"/>
                  <a:gd name="T3" fmla="*/ 203 h 203"/>
                  <a:gd name="T4" fmla="*/ 1 w 573"/>
                  <a:gd name="T5" fmla="*/ 195 h 203"/>
                  <a:gd name="T6" fmla="*/ 47 w 573"/>
                  <a:gd name="T7" fmla="*/ 8 h 203"/>
                  <a:gd name="T8" fmla="*/ 71 w 573"/>
                  <a:gd name="T9" fmla="*/ 0 h 203"/>
                  <a:gd name="T10" fmla="*/ 552 w 573"/>
                  <a:gd name="T11" fmla="*/ 0 h 203"/>
                  <a:gd name="T12" fmla="*/ 572 w 573"/>
                  <a:gd name="T13" fmla="*/ 8 h 203"/>
                  <a:gd name="T14" fmla="*/ 534 w 573"/>
                  <a:gd name="T15" fmla="*/ 195 h 203"/>
                  <a:gd name="T16" fmla="*/ 510 w 57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203">
                    <a:moveTo>
                      <a:pt x="510" y="203"/>
                    </a:moveTo>
                    <a:cubicBezTo>
                      <a:pt x="21" y="203"/>
                      <a:pt x="21" y="203"/>
                      <a:pt x="21" y="203"/>
                    </a:cubicBezTo>
                    <a:cubicBezTo>
                      <a:pt x="8" y="203"/>
                      <a:pt x="0" y="200"/>
                      <a:pt x="1" y="195"/>
                    </a:cubicBezTo>
                    <a:cubicBezTo>
                      <a:pt x="47" y="8"/>
                      <a:pt x="47" y="8"/>
                      <a:pt x="47" y="8"/>
                    </a:cubicBezTo>
                    <a:cubicBezTo>
                      <a:pt x="48" y="4"/>
                      <a:pt x="59" y="0"/>
                      <a:pt x="71" y="0"/>
                    </a:cubicBezTo>
                    <a:cubicBezTo>
                      <a:pt x="552" y="0"/>
                      <a:pt x="552" y="0"/>
                      <a:pt x="552" y="0"/>
                    </a:cubicBezTo>
                    <a:cubicBezTo>
                      <a:pt x="564" y="0"/>
                      <a:pt x="573" y="4"/>
                      <a:pt x="572" y="8"/>
                    </a:cubicBezTo>
                    <a:cubicBezTo>
                      <a:pt x="534" y="195"/>
                      <a:pt x="534" y="195"/>
                      <a:pt x="534" y="195"/>
                    </a:cubicBezTo>
                    <a:cubicBezTo>
                      <a:pt x="533" y="200"/>
                      <a:pt x="522" y="203"/>
                      <a:pt x="51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6" name="íṡlîḍè">
                <a:extLst>
                  <a:ext uri="{FF2B5EF4-FFF2-40B4-BE49-F238E27FC236}">
                    <a16:creationId xmlns:a16="http://schemas.microsoft.com/office/drawing/2014/main" id="{A7D859F3-0BCF-4E75-9FEF-D32CF6D7A8A4}"/>
                  </a:ext>
                </a:extLst>
              </p:cNvPr>
              <p:cNvSpPr/>
              <p:nvPr/>
            </p:nvSpPr>
            <p:spPr bwMode="auto">
              <a:xfrm>
                <a:off x="5364947" y="4670434"/>
                <a:ext cx="179935" cy="65636"/>
              </a:xfrm>
              <a:custGeom>
                <a:avLst/>
                <a:gdLst>
                  <a:gd name="T0" fmla="*/ 511 w 562"/>
                  <a:gd name="T1" fmla="*/ 203 h 203"/>
                  <a:gd name="T2" fmla="*/ 21 w 562"/>
                  <a:gd name="T3" fmla="*/ 203 h 203"/>
                  <a:gd name="T4" fmla="*/ 1 w 562"/>
                  <a:gd name="T5" fmla="*/ 195 h 203"/>
                  <a:gd name="T6" fmla="*/ 37 w 562"/>
                  <a:gd name="T7" fmla="*/ 8 h 203"/>
                  <a:gd name="T8" fmla="*/ 60 w 562"/>
                  <a:gd name="T9" fmla="*/ 0 h 203"/>
                  <a:gd name="T10" fmla="*/ 541 w 562"/>
                  <a:gd name="T11" fmla="*/ 0 h 203"/>
                  <a:gd name="T12" fmla="*/ 561 w 562"/>
                  <a:gd name="T13" fmla="*/ 8 h 203"/>
                  <a:gd name="T14" fmla="*/ 534 w 562"/>
                  <a:gd name="T15" fmla="*/ 195 h 203"/>
                  <a:gd name="T16" fmla="*/ 51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11" y="203"/>
                    </a:moveTo>
                    <a:cubicBezTo>
                      <a:pt x="21" y="203"/>
                      <a:pt x="21" y="203"/>
                      <a:pt x="21" y="203"/>
                    </a:cubicBezTo>
                    <a:cubicBezTo>
                      <a:pt x="9" y="203"/>
                      <a:pt x="0" y="200"/>
                      <a:pt x="1" y="195"/>
                    </a:cubicBezTo>
                    <a:cubicBezTo>
                      <a:pt x="37" y="8"/>
                      <a:pt x="37" y="8"/>
                      <a:pt x="37" y="8"/>
                    </a:cubicBezTo>
                    <a:cubicBezTo>
                      <a:pt x="38" y="4"/>
                      <a:pt x="48" y="0"/>
                      <a:pt x="60" y="0"/>
                    </a:cubicBezTo>
                    <a:cubicBezTo>
                      <a:pt x="541" y="0"/>
                      <a:pt x="541" y="0"/>
                      <a:pt x="541" y="0"/>
                    </a:cubicBezTo>
                    <a:cubicBezTo>
                      <a:pt x="553" y="0"/>
                      <a:pt x="562" y="4"/>
                      <a:pt x="561" y="8"/>
                    </a:cubicBezTo>
                    <a:cubicBezTo>
                      <a:pt x="534" y="195"/>
                      <a:pt x="534" y="195"/>
                      <a:pt x="534"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7" name="ïšḻídê">
                <a:extLst>
                  <a:ext uri="{FF2B5EF4-FFF2-40B4-BE49-F238E27FC236}">
                    <a16:creationId xmlns:a16="http://schemas.microsoft.com/office/drawing/2014/main" id="{05847147-0ADD-45A0-81E0-C71B79614BBC}"/>
                  </a:ext>
                </a:extLst>
              </p:cNvPr>
              <p:cNvSpPr/>
              <p:nvPr/>
            </p:nvSpPr>
            <p:spPr bwMode="auto">
              <a:xfrm>
                <a:off x="5570909" y="4670434"/>
                <a:ext cx="176539" cy="65636"/>
              </a:xfrm>
              <a:custGeom>
                <a:avLst/>
                <a:gdLst>
                  <a:gd name="T0" fmla="*/ 512 w 551"/>
                  <a:gd name="T1" fmla="*/ 203 h 203"/>
                  <a:gd name="T2" fmla="*/ 22 w 551"/>
                  <a:gd name="T3" fmla="*/ 203 h 203"/>
                  <a:gd name="T4" fmla="*/ 1 w 551"/>
                  <a:gd name="T5" fmla="*/ 195 h 203"/>
                  <a:gd name="T6" fmla="*/ 26 w 551"/>
                  <a:gd name="T7" fmla="*/ 8 h 203"/>
                  <a:gd name="T8" fmla="*/ 49 w 551"/>
                  <a:gd name="T9" fmla="*/ 0 h 203"/>
                  <a:gd name="T10" fmla="*/ 530 w 551"/>
                  <a:gd name="T11" fmla="*/ 0 h 203"/>
                  <a:gd name="T12" fmla="*/ 551 w 551"/>
                  <a:gd name="T13" fmla="*/ 8 h 203"/>
                  <a:gd name="T14" fmla="*/ 534 w 551"/>
                  <a:gd name="T15" fmla="*/ 195 h 203"/>
                  <a:gd name="T16" fmla="*/ 512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12" y="203"/>
                    </a:moveTo>
                    <a:cubicBezTo>
                      <a:pt x="22" y="203"/>
                      <a:pt x="22" y="203"/>
                      <a:pt x="22" y="203"/>
                    </a:cubicBezTo>
                    <a:cubicBezTo>
                      <a:pt x="10" y="203"/>
                      <a:pt x="0" y="200"/>
                      <a:pt x="1" y="195"/>
                    </a:cubicBezTo>
                    <a:cubicBezTo>
                      <a:pt x="26" y="8"/>
                      <a:pt x="26" y="8"/>
                      <a:pt x="26" y="8"/>
                    </a:cubicBezTo>
                    <a:cubicBezTo>
                      <a:pt x="27" y="4"/>
                      <a:pt x="37" y="0"/>
                      <a:pt x="49" y="0"/>
                    </a:cubicBezTo>
                    <a:cubicBezTo>
                      <a:pt x="530" y="0"/>
                      <a:pt x="530" y="0"/>
                      <a:pt x="530" y="0"/>
                    </a:cubicBezTo>
                    <a:cubicBezTo>
                      <a:pt x="542" y="0"/>
                      <a:pt x="551" y="4"/>
                      <a:pt x="551"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8" name="ï$ḷíḋe">
                <a:extLst>
                  <a:ext uri="{FF2B5EF4-FFF2-40B4-BE49-F238E27FC236}">
                    <a16:creationId xmlns:a16="http://schemas.microsoft.com/office/drawing/2014/main" id="{D0C59ECE-36AB-49BE-BB8E-6EB1FC4057EE}"/>
                  </a:ext>
                </a:extLst>
              </p:cNvPr>
              <p:cNvSpPr/>
              <p:nvPr/>
            </p:nvSpPr>
            <p:spPr bwMode="auto">
              <a:xfrm>
                <a:off x="5775740" y="4670434"/>
                <a:ext cx="173145" cy="65636"/>
              </a:xfrm>
              <a:custGeom>
                <a:avLst/>
                <a:gdLst>
                  <a:gd name="T0" fmla="*/ 511 w 539"/>
                  <a:gd name="T1" fmla="*/ 203 h 203"/>
                  <a:gd name="T2" fmla="*/ 22 w 539"/>
                  <a:gd name="T3" fmla="*/ 203 h 203"/>
                  <a:gd name="T4" fmla="*/ 0 w 539"/>
                  <a:gd name="T5" fmla="*/ 195 h 203"/>
                  <a:gd name="T6" fmla="*/ 15 w 539"/>
                  <a:gd name="T7" fmla="*/ 8 h 203"/>
                  <a:gd name="T8" fmla="*/ 37 w 539"/>
                  <a:gd name="T9" fmla="*/ 0 h 203"/>
                  <a:gd name="T10" fmla="*/ 518 w 539"/>
                  <a:gd name="T11" fmla="*/ 0 h 203"/>
                  <a:gd name="T12" fmla="*/ 539 w 539"/>
                  <a:gd name="T13" fmla="*/ 8 h 203"/>
                  <a:gd name="T14" fmla="*/ 534 w 539"/>
                  <a:gd name="T15" fmla="*/ 195 h 203"/>
                  <a:gd name="T16" fmla="*/ 511 w 539"/>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203">
                    <a:moveTo>
                      <a:pt x="511" y="203"/>
                    </a:moveTo>
                    <a:cubicBezTo>
                      <a:pt x="22" y="203"/>
                      <a:pt x="22" y="203"/>
                      <a:pt x="22" y="203"/>
                    </a:cubicBezTo>
                    <a:cubicBezTo>
                      <a:pt x="10" y="203"/>
                      <a:pt x="0" y="200"/>
                      <a:pt x="0" y="195"/>
                    </a:cubicBezTo>
                    <a:cubicBezTo>
                      <a:pt x="15" y="8"/>
                      <a:pt x="15" y="8"/>
                      <a:pt x="15" y="8"/>
                    </a:cubicBezTo>
                    <a:cubicBezTo>
                      <a:pt x="15" y="4"/>
                      <a:pt x="25" y="0"/>
                      <a:pt x="37" y="0"/>
                    </a:cubicBezTo>
                    <a:cubicBezTo>
                      <a:pt x="518" y="0"/>
                      <a:pt x="518" y="0"/>
                      <a:pt x="518" y="0"/>
                    </a:cubicBezTo>
                    <a:cubicBezTo>
                      <a:pt x="530" y="0"/>
                      <a:pt x="539" y="4"/>
                      <a:pt x="539" y="8"/>
                    </a:cubicBezTo>
                    <a:cubicBezTo>
                      <a:pt x="534" y="195"/>
                      <a:pt x="534" y="195"/>
                      <a:pt x="534" y="195"/>
                    </a:cubicBezTo>
                    <a:cubicBezTo>
                      <a:pt x="533"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9" name="ïṩļîḑé">
                <a:extLst>
                  <a:ext uri="{FF2B5EF4-FFF2-40B4-BE49-F238E27FC236}">
                    <a16:creationId xmlns:a16="http://schemas.microsoft.com/office/drawing/2014/main" id="{5044D9E3-4A2A-437D-8447-23E4C69D3AEA}"/>
                  </a:ext>
                </a:extLst>
              </p:cNvPr>
              <p:cNvSpPr/>
              <p:nvPr/>
            </p:nvSpPr>
            <p:spPr bwMode="auto">
              <a:xfrm>
                <a:off x="5981703" y="4670434"/>
                <a:ext cx="170881" cy="65636"/>
              </a:xfrm>
              <a:custGeom>
                <a:avLst/>
                <a:gdLst>
                  <a:gd name="T0" fmla="*/ 512 w 534"/>
                  <a:gd name="T1" fmla="*/ 203 h 203"/>
                  <a:gd name="T2" fmla="*/ 22 w 534"/>
                  <a:gd name="T3" fmla="*/ 203 h 203"/>
                  <a:gd name="T4" fmla="*/ 0 w 534"/>
                  <a:gd name="T5" fmla="*/ 195 h 203"/>
                  <a:gd name="T6" fmla="*/ 4 w 534"/>
                  <a:gd name="T7" fmla="*/ 8 h 203"/>
                  <a:gd name="T8" fmla="*/ 26 w 534"/>
                  <a:gd name="T9" fmla="*/ 0 h 203"/>
                  <a:gd name="T10" fmla="*/ 507 w 534"/>
                  <a:gd name="T11" fmla="*/ 0 h 203"/>
                  <a:gd name="T12" fmla="*/ 529 w 534"/>
                  <a:gd name="T13" fmla="*/ 8 h 203"/>
                  <a:gd name="T14" fmla="*/ 534 w 534"/>
                  <a:gd name="T15" fmla="*/ 195 h 203"/>
                  <a:gd name="T16" fmla="*/ 512 w 53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203">
                    <a:moveTo>
                      <a:pt x="512" y="203"/>
                    </a:moveTo>
                    <a:cubicBezTo>
                      <a:pt x="22" y="203"/>
                      <a:pt x="22" y="203"/>
                      <a:pt x="22" y="203"/>
                    </a:cubicBezTo>
                    <a:cubicBezTo>
                      <a:pt x="10" y="203"/>
                      <a:pt x="0" y="200"/>
                      <a:pt x="0" y="195"/>
                    </a:cubicBezTo>
                    <a:cubicBezTo>
                      <a:pt x="4" y="8"/>
                      <a:pt x="4" y="8"/>
                      <a:pt x="4" y="8"/>
                    </a:cubicBezTo>
                    <a:cubicBezTo>
                      <a:pt x="4" y="4"/>
                      <a:pt x="14" y="0"/>
                      <a:pt x="26" y="0"/>
                    </a:cubicBezTo>
                    <a:cubicBezTo>
                      <a:pt x="507" y="0"/>
                      <a:pt x="507" y="0"/>
                      <a:pt x="507" y="0"/>
                    </a:cubicBezTo>
                    <a:cubicBezTo>
                      <a:pt x="519" y="0"/>
                      <a:pt x="529" y="4"/>
                      <a:pt x="529"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0" name="îşļiḑe">
                <a:extLst>
                  <a:ext uri="{FF2B5EF4-FFF2-40B4-BE49-F238E27FC236}">
                    <a16:creationId xmlns:a16="http://schemas.microsoft.com/office/drawing/2014/main" id="{D0D04363-0F47-469B-80E4-8B03FBA7E519}"/>
                  </a:ext>
                </a:extLst>
              </p:cNvPr>
              <p:cNvSpPr/>
              <p:nvPr/>
            </p:nvSpPr>
            <p:spPr bwMode="auto">
              <a:xfrm>
                <a:off x="6176348" y="4670434"/>
                <a:ext cx="173145" cy="65636"/>
              </a:xfrm>
              <a:custGeom>
                <a:avLst/>
                <a:gdLst>
                  <a:gd name="T0" fmla="*/ 518 w 540"/>
                  <a:gd name="T1" fmla="*/ 203 h 203"/>
                  <a:gd name="T2" fmla="*/ 29 w 540"/>
                  <a:gd name="T3" fmla="*/ 203 h 203"/>
                  <a:gd name="T4" fmla="*/ 6 w 540"/>
                  <a:gd name="T5" fmla="*/ 195 h 203"/>
                  <a:gd name="T6" fmla="*/ 0 w 540"/>
                  <a:gd name="T7" fmla="*/ 8 h 203"/>
                  <a:gd name="T8" fmla="*/ 21 w 540"/>
                  <a:gd name="T9" fmla="*/ 0 h 203"/>
                  <a:gd name="T10" fmla="*/ 502 w 540"/>
                  <a:gd name="T11" fmla="*/ 0 h 203"/>
                  <a:gd name="T12" fmla="*/ 524 w 540"/>
                  <a:gd name="T13" fmla="*/ 8 h 203"/>
                  <a:gd name="T14" fmla="*/ 540 w 540"/>
                  <a:gd name="T15" fmla="*/ 195 h 203"/>
                  <a:gd name="T16" fmla="*/ 518 w 540"/>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3">
                    <a:moveTo>
                      <a:pt x="518" y="203"/>
                    </a:moveTo>
                    <a:cubicBezTo>
                      <a:pt x="29" y="203"/>
                      <a:pt x="29" y="203"/>
                      <a:pt x="29" y="203"/>
                    </a:cubicBezTo>
                    <a:cubicBezTo>
                      <a:pt x="16" y="203"/>
                      <a:pt x="6" y="200"/>
                      <a:pt x="6" y="195"/>
                    </a:cubicBezTo>
                    <a:cubicBezTo>
                      <a:pt x="0" y="8"/>
                      <a:pt x="0" y="8"/>
                      <a:pt x="0" y="8"/>
                    </a:cubicBezTo>
                    <a:cubicBezTo>
                      <a:pt x="0" y="4"/>
                      <a:pt x="9" y="0"/>
                      <a:pt x="21" y="0"/>
                    </a:cubicBezTo>
                    <a:cubicBezTo>
                      <a:pt x="502" y="0"/>
                      <a:pt x="502" y="0"/>
                      <a:pt x="502" y="0"/>
                    </a:cubicBezTo>
                    <a:cubicBezTo>
                      <a:pt x="514" y="0"/>
                      <a:pt x="524" y="4"/>
                      <a:pt x="524" y="8"/>
                    </a:cubicBezTo>
                    <a:cubicBezTo>
                      <a:pt x="540" y="195"/>
                      <a:pt x="540" y="195"/>
                      <a:pt x="540" y="195"/>
                    </a:cubicBezTo>
                    <a:cubicBezTo>
                      <a:pt x="540" y="200"/>
                      <a:pt x="530" y="203"/>
                      <a:pt x="518"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1" name="ïśḷíḍè">
                <a:extLst>
                  <a:ext uri="{FF2B5EF4-FFF2-40B4-BE49-F238E27FC236}">
                    <a16:creationId xmlns:a16="http://schemas.microsoft.com/office/drawing/2014/main" id="{4729163A-DC35-444B-8ADC-72B563C696F4}"/>
                  </a:ext>
                </a:extLst>
              </p:cNvPr>
              <p:cNvSpPr/>
              <p:nvPr/>
            </p:nvSpPr>
            <p:spPr bwMode="auto">
              <a:xfrm>
                <a:off x="6376652" y="4670434"/>
                <a:ext cx="176539" cy="65636"/>
              </a:xfrm>
              <a:custGeom>
                <a:avLst/>
                <a:gdLst>
                  <a:gd name="T0" fmla="*/ 530 w 551"/>
                  <a:gd name="T1" fmla="*/ 203 h 203"/>
                  <a:gd name="T2" fmla="*/ 40 w 551"/>
                  <a:gd name="T3" fmla="*/ 203 h 203"/>
                  <a:gd name="T4" fmla="*/ 17 w 551"/>
                  <a:gd name="T5" fmla="*/ 195 h 203"/>
                  <a:gd name="T6" fmla="*/ 0 w 551"/>
                  <a:gd name="T7" fmla="*/ 8 h 203"/>
                  <a:gd name="T8" fmla="*/ 21 w 551"/>
                  <a:gd name="T9" fmla="*/ 0 h 203"/>
                  <a:gd name="T10" fmla="*/ 502 w 551"/>
                  <a:gd name="T11" fmla="*/ 0 h 203"/>
                  <a:gd name="T12" fmla="*/ 525 w 551"/>
                  <a:gd name="T13" fmla="*/ 8 h 203"/>
                  <a:gd name="T14" fmla="*/ 551 w 551"/>
                  <a:gd name="T15" fmla="*/ 195 h 203"/>
                  <a:gd name="T16" fmla="*/ 530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30" y="203"/>
                    </a:moveTo>
                    <a:cubicBezTo>
                      <a:pt x="40" y="203"/>
                      <a:pt x="40" y="203"/>
                      <a:pt x="40" y="203"/>
                    </a:cubicBezTo>
                    <a:cubicBezTo>
                      <a:pt x="28" y="203"/>
                      <a:pt x="18" y="200"/>
                      <a:pt x="17" y="195"/>
                    </a:cubicBezTo>
                    <a:cubicBezTo>
                      <a:pt x="0" y="8"/>
                      <a:pt x="0" y="8"/>
                      <a:pt x="0" y="8"/>
                    </a:cubicBezTo>
                    <a:cubicBezTo>
                      <a:pt x="0" y="4"/>
                      <a:pt x="9" y="0"/>
                      <a:pt x="21" y="0"/>
                    </a:cubicBezTo>
                    <a:cubicBezTo>
                      <a:pt x="502" y="0"/>
                      <a:pt x="502" y="0"/>
                      <a:pt x="502" y="0"/>
                    </a:cubicBezTo>
                    <a:cubicBezTo>
                      <a:pt x="514" y="0"/>
                      <a:pt x="524" y="4"/>
                      <a:pt x="525" y="8"/>
                    </a:cubicBezTo>
                    <a:cubicBezTo>
                      <a:pt x="551" y="195"/>
                      <a:pt x="551" y="195"/>
                      <a:pt x="551" y="195"/>
                    </a:cubicBezTo>
                    <a:cubicBezTo>
                      <a:pt x="551" y="200"/>
                      <a:pt x="542" y="203"/>
                      <a:pt x="53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2" name="îśḷîdé">
                <a:extLst>
                  <a:ext uri="{FF2B5EF4-FFF2-40B4-BE49-F238E27FC236}">
                    <a16:creationId xmlns:a16="http://schemas.microsoft.com/office/drawing/2014/main" id="{E39BB270-F1C3-44B7-8E0E-318ACCCB8CA6}"/>
                  </a:ext>
                </a:extLst>
              </p:cNvPr>
              <p:cNvSpPr/>
              <p:nvPr/>
            </p:nvSpPr>
            <p:spPr bwMode="auto">
              <a:xfrm>
                <a:off x="6576956" y="4670434"/>
                <a:ext cx="179935" cy="65636"/>
              </a:xfrm>
              <a:custGeom>
                <a:avLst/>
                <a:gdLst>
                  <a:gd name="T0" fmla="*/ 541 w 562"/>
                  <a:gd name="T1" fmla="*/ 203 h 203"/>
                  <a:gd name="T2" fmla="*/ 51 w 562"/>
                  <a:gd name="T3" fmla="*/ 203 h 203"/>
                  <a:gd name="T4" fmla="*/ 28 w 562"/>
                  <a:gd name="T5" fmla="*/ 195 h 203"/>
                  <a:gd name="T6" fmla="*/ 0 w 562"/>
                  <a:gd name="T7" fmla="*/ 8 h 203"/>
                  <a:gd name="T8" fmla="*/ 21 w 562"/>
                  <a:gd name="T9" fmla="*/ 0 h 203"/>
                  <a:gd name="T10" fmla="*/ 501 w 562"/>
                  <a:gd name="T11" fmla="*/ 0 h 203"/>
                  <a:gd name="T12" fmla="*/ 525 w 562"/>
                  <a:gd name="T13" fmla="*/ 8 h 203"/>
                  <a:gd name="T14" fmla="*/ 561 w 562"/>
                  <a:gd name="T15" fmla="*/ 195 h 203"/>
                  <a:gd name="T16" fmla="*/ 54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41" y="203"/>
                    </a:moveTo>
                    <a:cubicBezTo>
                      <a:pt x="51" y="203"/>
                      <a:pt x="51" y="203"/>
                      <a:pt x="51" y="203"/>
                    </a:cubicBezTo>
                    <a:cubicBezTo>
                      <a:pt x="39" y="203"/>
                      <a:pt x="28" y="200"/>
                      <a:pt x="28" y="195"/>
                    </a:cubicBezTo>
                    <a:cubicBezTo>
                      <a:pt x="0" y="8"/>
                      <a:pt x="0" y="8"/>
                      <a:pt x="0" y="8"/>
                    </a:cubicBezTo>
                    <a:cubicBezTo>
                      <a:pt x="0" y="4"/>
                      <a:pt x="9" y="0"/>
                      <a:pt x="21" y="0"/>
                    </a:cubicBezTo>
                    <a:cubicBezTo>
                      <a:pt x="501" y="0"/>
                      <a:pt x="501" y="0"/>
                      <a:pt x="501" y="0"/>
                    </a:cubicBezTo>
                    <a:cubicBezTo>
                      <a:pt x="513" y="0"/>
                      <a:pt x="524" y="4"/>
                      <a:pt x="525" y="8"/>
                    </a:cubicBezTo>
                    <a:cubicBezTo>
                      <a:pt x="561" y="195"/>
                      <a:pt x="561" y="195"/>
                      <a:pt x="561" y="195"/>
                    </a:cubicBezTo>
                    <a:cubicBezTo>
                      <a:pt x="562" y="200"/>
                      <a:pt x="553" y="203"/>
                      <a:pt x="54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3" name="iṣľïḑê">
                <a:extLst>
                  <a:ext uri="{FF2B5EF4-FFF2-40B4-BE49-F238E27FC236}">
                    <a16:creationId xmlns:a16="http://schemas.microsoft.com/office/drawing/2014/main" id="{9D4E1FD6-D0AC-4877-93E7-1C73B6274A67}"/>
                  </a:ext>
                </a:extLst>
              </p:cNvPr>
              <p:cNvSpPr/>
              <p:nvPr/>
            </p:nvSpPr>
            <p:spPr bwMode="auto">
              <a:xfrm>
                <a:off x="6776129" y="4670434"/>
                <a:ext cx="184461" cy="65636"/>
              </a:xfrm>
              <a:custGeom>
                <a:avLst/>
                <a:gdLst>
                  <a:gd name="T0" fmla="*/ 553 w 574"/>
                  <a:gd name="T1" fmla="*/ 203 h 203"/>
                  <a:gd name="T2" fmla="*/ 63 w 574"/>
                  <a:gd name="T3" fmla="*/ 203 h 203"/>
                  <a:gd name="T4" fmla="*/ 39 w 574"/>
                  <a:gd name="T5" fmla="*/ 195 h 203"/>
                  <a:gd name="T6" fmla="*/ 1 w 574"/>
                  <a:gd name="T7" fmla="*/ 8 h 203"/>
                  <a:gd name="T8" fmla="*/ 21 w 574"/>
                  <a:gd name="T9" fmla="*/ 0 h 203"/>
                  <a:gd name="T10" fmla="*/ 502 w 574"/>
                  <a:gd name="T11" fmla="*/ 0 h 203"/>
                  <a:gd name="T12" fmla="*/ 526 w 574"/>
                  <a:gd name="T13" fmla="*/ 8 h 203"/>
                  <a:gd name="T14" fmla="*/ 572 w 574"/>
                  <a:gd name="T15" fmla="*/ 195 h 203"/>
                  <a:gd name="T16" fmla="*/ 553 w 57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203">
                    <a:moveTo>
                      <a:pt x="553" y="203"/>
                    </a:moveTo>
                    <a:cubicBezTo>
                      <a:pt x="63" y="203"/>
                      <a:pt x="63" y="203"/>
                      <a:pt x="63" y="203"/>
                    </a:cubicBezTo>
                    <a:cubicBezTo>
                      <a:pt x="51" y="203"/>
                      <a:pt x="40" y="200"/>
                      <a:pt x="39" y="195"/>
                    </a:cubicBezTo>
                    <a:cubicBezTo>
                      <a:pt x="1" y="8"/>
                      <a:pt x="1" y="8"/>
                      <a:pt x="1" y="8"/>
                    </a:cubicBezTo>
                    <a:cubicBezTo>
                      <a:pt x="0" y="4"/>
                      <a:pt x="9" y="0"/>
                      <a:pt x="21" y="0"/>
                    </a:cubicBezTo>
                    <a:cubicBezTo>
                      <a:pt x="502" y="0"/>
                      <a:pt x="502" y="0"/>
                      <a:pt x="502" y="0"/>
                    </a:cubicBezTo>
                    <a:cubicBezTo>
                      <a:pt x="514" y="0"/>
                      <a:pt x="524" y="4"/>
                      <a:pt x="526" y="8"/>
                    </a:cubicBezTo>
                    <a:cubicBezTo>
                      <a:pt x="572" y="195"/>
                      <a:pt x="572" y="195"/>
                      <a:pt x="572" y="195"/>
                    </a:cubicBezTo>
                    <a:cubicBezTo>
                      <a:pt x="574" y="200"/>
                      <a:pt x="565" y="203"/>
                      <a:pt x="553"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4" name="íšlíḋé">
                <a:extLst>
                  <a:ext uri="{FF2B5EF4-FFF2-40B4-BE49-F238E27FC236}">
                    <a16:creationId xmlns:a16="http://schemas.microsoft.com/office/drawing/2014/main" id="{32C83998-F720-453B-B9BC-224DD5EB4101}"/>
                  </a:ext>
                </a:extLst>
              </p:cNvPr>
              <p:cNvSpPr/>
              <p:nvPr/>
            </p:nvSpPr>
            <p:spPr bwMode="auto">
              <a:xfrm>
                <a:off x="6975301" y="4670434"/>
                <a:ext cx="186724" cy="65636"/>
              </a:xfrm>
              <a:custGeom>
                <a:avLst/>
                <a:gdLst>
                  <a:gd name="T0" fmla="*/ 563 w 584"/>
                  <a:gd name="T1" fmla="*/ 203 h 203"/>
                  <a:gd name="T2" fmla="*/ 74 w 584"/>
                  <a:gd name="T3" fmla="*/ 203 h 203"/>
                  <a:gd name="T4" fmla="*/ 50 w 584"/>
                  <a:gd name="T5" fmla="*/ 195 h 203"/>
                  <a:gd name="T6" fmla="*/ 1 w 584"/>
                  <a:gd name="T7" fmla="*/ 8 h 203"/>
                  <a:gd name="T8" fmla="*/ 20 w 584"/>
                  <a:gd name="T9" fmla="*/ 0 h 203"/>
                  <a:gd name="T10" fmla="*/ 501 w 584"/>
                  <a:gd name="T11" fmla="*/ 0 h 203"/>
                  <a:gd name="T12" fmla="*/ 525 w 584"/>
                  <a:gd name="T13" fmla="*/ 8 h 203"/>
                  <a:gd name="T14" fmla="*/ 583 w 584"/>
                  <a:gd name="T15" fmla="*/ 195 h 203"/>
                  <a:gd name="T16" fmla="*/ 563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63" y="203"/>
                    </a:moveTo>
                    <a:cubicBezTo>
                      <a:pt x="74" y="203"/>
                      <a:pt x="74" y="203"/>
                      <a:pt x="74" y="203"/>
                    </a:cubicBezTo>
                    <a:cubicBezTo>
                      <a:pt x="62" y="203"/>
                      <a:pt x="51" y="200"/>
                      <a:pt x="50" y="195"/>
                    </a:cubicBezTo>
                    <a:cubicBezTo>
                      <a:pt x="1" y="8"/>
                      <a:pt x="1" y="8"/>
                      <a:pt x="1" y="8"/>
                    </a:cubicBezTo>
                    <a:cubicBezTo>
                      <a:pt x="0" y="4"/>
                      <a:pt x="8" y="0"/>
                      <a:pt x="20" y="0"/>
                    </a:cubicBezTo>
                    <a:cubicBezTo>
                      <a:pt x="501" y="0"/>
                      <a:pt x="501" y="0"/>
                      <a:pt x="501" y="0"/>
                    </a:cubicBezTo>
                    <a:cubicBezTo>
                      <a:pt x="513" y="0"/>
                      <a:pt x="524" y="4"/>
                      <a:pt x="525" y="8"/>
                    </a:cubicBezTo>
                    <a:cubicBezTo>
                      <a:pt x="583" y="195"/>
                      <a:pt x="583" y="195"/>
                      <a:pt x="583" y="195"/>
                    </a:cubicBezTo>
                    <a:cubicBezTo>
                      <a:pt x="584" y="200"/>
                      <a:pt x="576" y="203"/>
                      <a:pt x="563"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5" name="îŝḻïdè">
                <a:extLst>
                  <a:ext uri="{FF2B5EF4-FFF2-40B4-BE49-F238E27FC236}">
                    <a16:creationId xmlns:a16="http://schemas.microsoft.com/office/drawing/2014/main" id="{B23FB444-1599-4A48-AC67-99478D918077}"/>
                  </a:ext>
                </a:extLst>
              </p:cNvPr>
              <p:cNvSpPr/>
              <p:nvPr/>
            </p:nvSpPr>
            <p:spPr bwMode="auto">
              <a:xfrm>
                <a:off x="6896085" y="4746256"/>
                <a:ext cx="190119" cy="67900"/>
              </a:xfrm>
              <a:custGeom>
                <a:avLst/>
                <a:gdLst>
                  <a:gd name="T0" fmla="*/ 571 w 592"/>
                  <a:gd name="T1" fmla="*/ 213 h 213"/>
                  <a:gd name="T2" fmla="*/ 71 w 592"/>
                  <a:gd name="T3" fmla="*/ 213 h 213"/>
                  <a:gd name="T4" fmla="*/ 46 w 592"/>
                  <a:gd name="T5" fmla="*/ 204 h 213"/>
                  <a:gd name="T6" fmla="*/ 1 w 592"/>
                  <a:gd name="T7" fmla="*/ 9 h 213"/>
                  <a:gd name="T8" fmla="*/ 21 w 592"/>
                  <a:gd name="T9" fmla="*/ 0 h 213"/>
                  <a:gd name="T10" fmla="*/ 512 w 592"/>
                  <a:gd name="T11" fmla="*/ 0 h 213"/>
                  <a:gd name="T12" fmla="*/ 536 w 592"/>
                  <a:gd name="T13" fmla="*/ 9 h 213"/>
                  <a:gd name="T14" fmla="*/ 591 w 592"/>
                  <a:gd name="T15" fmla="*/ 204 h 213"/>
                  <a:gd name="T16" fmla="*/ 571 w 59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13">
                    <a:moveTo>
                      <a:pt x="571" y="213"/>
                    </a:moveTo>
                    <a:cubicBezTo>
                      <a:pt x="71" y="213"/>
                      <a:pt x="71" y="213"/>
                      <a:pt x="71" y="213"/>
                    </a:cubicBezTo>
                    <a:cubicBezTo>
                      <a:pt x="58" y="213"/>
                      <a:pt x="47" y="209"/>
                      <a:pt x="46" y="204"/>
                    </a:cubicBezTo>
                    <a:cubicBezTo>
                      <a:pt x="1" y="9"/>
                      <a:pt x="1" y="9"/>
                      <a:pt x="1" y="9"/>
                    </a:cubicBezTo>
                    <a:cubicBezTo>
                      <a:pt x="0" y="4"/>
                      <a:pt x="9" y="0"/>
                      <a:pt x="21" y="0"/>
                    </a:cubicBezTo>
                    <a:cubicBezTo>
                      <a:pt x="512" y="0"/>
                      <a:pt x="512" y="0"/>
                      <a:pt x="512" y="0"/>
                    </a:cubicBezTo>
                    <a:cubicBezTo>
                      <a:pt x="524" y="0"/>
                      <a:pt x="535" y="4"/>
                      <a:pt x="536" y="9"/>
                    </a:cubicBezTo>
                    <a:cubicBezTo>
                      <a:pt x="591" y="204"/>
                      <a:pt x="591" y="204"/>
                      <a:pt x="591" y="204"/>
                    </a:cubicBezTo>
                    <a:cubicBezTo>
                      <a:pt x="592" y="209"/>
                      <a:pt x="583" y="213"/>
                      <a:pt x="57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6" name="îšlïḑé">
                <a:extLst>
                  <a:ext uri="{FF2B5EF4-FFF2-40B4-BE49-F238E27FC236}">
                    <a16:creationId xmlns:a16="http://schemas.microsoft.com/office/drawing/2014/main" id="{F5FC01B4-D079-40F0-8FEB-21260EFA1CF6}"/>
                  </a:ext>
                </a:extLst>
              </p:cNvPr>
              <p:cNvSpPr/>
              <p:nvPr/>
            </p:nvSpPr>
            <p:spPr bwMode="auto">
              <a:xfrm>
                <a:off x="7181264" y="4670434"/>
                <a:ext cx="342894" cy="65636"/>
              </a:xfrm>
              <a:custGeom>
                <a:avLst/>
                <a:gdLst>
                  <a:gd name="T0" fmla="*/ 1039 w 1067"/>
                  <a:gd name="T1" fmla="*/ 203 h 203"/>
                  <a:gd name="T2" fmla="*/ 93 w 1067"/>
                  <a:gd name="T3" fmla="*/ 203 h 203"/>
                  <a:gd name="T4" fmla="*/ 59 w 1067"/>
                  <a:gd name="T5" fmla="*/ 192 h 203"/>
                  <a:gd name="T6" fmla="*/ 2 w 1067"/>
                  <a:gd name="T7" fmla="*/ 11 h 203"/>
                  <a:gd name="T8" fmla="*/ 28 w 1067"/>
                  <a:gd name="T9" fmla="*/ 0 h 203"/>
                  <a:gd name="T10" fmla="*/ 956 w 1067"/>
                  <a:gd name="T11" fmla="*/ 0 h 203"/>
                  <a:gd name="T12" fmla="*/ 991 w 1067"/>
                  <a:gd name="T13" fmla="*/ 11 h 203"/>
                  <a:gd name="T14" fmla="*/ 1064 w 1067"/>
                  <a:gd name="T15" fmla="*/ 192 h 203"/>
                  <a:gd name="T16" fmla="*/ 1039 w 106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03">
                    <a:moveTo>
                      <a:pt x="1039" y="203"/>
                    </a:moveTo>
                    <a:cubicBezTo>
                      <a:pt x="93" y="203"/>
                      <a:pt x="93" y="203"/>
                      <a:pt x="93" y="203"/>
                    </a:cubicBezTo>
                    <a:cubicBezTo>
                      <a:pt x="77" y="203"/>
                      <a:pt x="61" y="198"/>
                      <a:pt x="59" y="192"/>
                    </a:cubicBezTo>
                    <a:cubicBezTo>
                      <a:pt x="2" y="11"/>
                      <a:pt x="2" y="11"/>
                      <a:pt x="2" y="11"/>
                    </a:cubicBezTo>
                    <a:cubicBezTo>
                      <a:pt x="0" y="5"/>
                      <a:pt x="12" y="0"/>
                      <a:pt x="28" y="0"/>
                    </a:cubicBezTo>
                    <a:cubicBezTo>
                      <a:pt x="956" y="0"/>
                      <a:pt x="956" y="0"/>
                      <a:pt x="956" y="0"/>
                    </a:cubicBezTo>
                    <a:cubicBezTo>
                      <a:pt x="973" y="0"/>
                      <a:pt x="988" y="5"/>
                      <a:pt x="991" y="11"/>
                    </a:cubicBezTo>
                    <a:cubicBezTo>
                      <a:pt x="1064" y="192"/>
                      <a:pt x="1064" y="192"/>
                      <a:pt x="1064" y="192"/>
                    </a:cubicBezTo>
                    <a:cubicBezTo>
                      <a:pt x="1067" y="198"/>
                      <a:pt x="1056" y="203"/>
                      <a:pt x="1039"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7" name="iṩḷíḓê">
                <a:extLst>
                  <a:ext uri="{FF2B5EF4-FFF2-40B4-BE49-F238E27FC236}">
                    <a16:creationId xmlns:a16="http://schemas.microsoft.com/office/drawing/2014/main" id="{DFD8FC3E-1332-451B-AA51-B2D96DEC90CA}"/>
                  </a:ext>
                </a:extLst>
              </p:cNvPr>
              <p:cNvSpPr/>
              <p:nvPr/>
            </p:nvSpPr>
            <p:spPr bwMode="auto">
              <a:xfrm>
                <a:off x="7099784" y="4746256"/>
                <a:ext cx="456060" cy="67900"/>
              </a:xfrm>
              <a:custGeom>
                <a:avLst/>
                <a:gdLst>
                  <a:gd name="T0" fmla="*/ 1391 w 1424"/>
                  <a:gd name="T1" fmla="*/ 213 h 213"/>
                  <a:gd name="T2" fmla="*/ 95 w 1424"/>
                  <a:gd name="T3" fmla="*/ 213 h 213"/>
                  <a:gd name="T4" fmla="*/ 55 w 1424"/>
                  <a:gd name="T5" fmla="*/ 199 h 213"/>
                  <a:gd name="T6" fmla="*/ 2 w 1424"/>
                  <a:gd name="T7" fmla="*/ 14 h 213"/>
                  <a:gd name="T8" fmla="*/ 33 w 1424"/>
                  <a:gd name="T9" fmla="*/ 0 h 213"/>
                  <a:gd name="T10" fmla="*/ 1305 w 1424"/>
                  <a:gd name="T11" fmla="*/ 0 h 213"/>
                  <a:gd name="T12" fmla="*/ 1345 w 1424"/>
                  <a:gd name="T13" fmla="*/ 14 h 213"/>
                  <a:gd name="T14" fmla="*/ 1421 w 1424"/>
                  <a:gd name="T15" fmla="*/ 199 h 213"/>
                  <a:gd name="T16" fmla="*/ 1391 w 1424"/>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213">
                    <a:moveTo>
                      <a:pt x="1391" y="213"/>
                    </a:moveTo>
                    <a:cubicBezTo>
                      <a:pt x="95" y="213"/>
                      <a:pt x="95" y="213"/>
                      <a:pt x="95" y="213"/>
                    </a:cubicBezTo>
                    <a:cubicBezTo>
                      <a:pt x="75" y="213"/>
                      <a:pt x="58" y="206"/>
                      <a:pt x="55" y="199"/>
                    </a:cubicBezTo>
                    <a:cubicBezTo>
                      <a:pt x="2" y="14"/>
                      <a:pt x="2" y="14"/>
                      <a:pt x="2" y="14"/>
                    </a:cubicBezTo>
                    <a:cubicBezTo>
                      <a:pt x="0" y="6"/>
                      <a:pt x="14" y="0"/>
                      <a:pt x="33" y="0"/>
                    </a:cubicBezTo>
                    <a:cubicBezTo>
                      <a:pt x="1305" y="0"/>
                      <a:pt x="1305" y="0"/>
                      <a:pt x="1305" y="0"/>
                    </a:cubicBezTo>
                    <a:cubicBezTo>
                      <a:pt x="1324" y="0"/>
                      <a:pt x="1342" y="6"/>
                      <a:pt x="1345" y="14"/>
                    </a:cubicBezTo>
                    <a:cubicBezTo>
                      <a:pt x="1421" y="199"/>
                      <a:pt x="1421" y="199"/>
                      <a:pt x="1421" y="199"/>
                    </a:cubicBezTo>
                    <a:cubicBezTo>
                      <a:pt x="1424" y="206"/>
                      <a:pt x="1410" y="213"/>
                      <a:pt x="139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8" name="íṡľïḑê">
                <a:extLst>
                  <a:ext uri="{FF2B5EF4-FFF2-40B4-BE49-F238E27FC236}">
                    <a16:creationId xmlns:a16="http://schemas.microsoft.com/office/drawing/2014/main" id="{DF8E15CC-7832-4552-8AC6-AF1ADA1E89B2}"/>
                  </a:ext>
                </a:extLst>
              </p:cNvPr>
              <p:cNvSpPr/>
              <p:nvPr/>
            </p:nvSpPr>
            <p:spPr bwMode="auto">
              <a:xfrm>
                <a:off x="4597680" y="4670434"/>
                <a:ext cx="345157" cy="65636"/>
              </a:xfrm>
              <a:custGeom>
                <a:avLst/>
                <a:gdLst>
                  <a:gd name="T0" fmla="*/ 984 w 1077"/>
                  <a:gd name="T1" fmla="*/ 203 h 203"/>
                  <a:gd name="T2" fmla="*/ 29 w 1077"/>
                  <a:gd name="T3" fmla="*/ 203 h 203"/>
                  <a:gd name="T4" fmla="*/ 3 w 1077"/>
                  <a:gd name="T5" fmla="*/ 192 h 203"/>
                  <a:gd name="T6" fmla="*/ 76 w 1077"/>
                  <a:gd name="T7" fmla="*/ 11 h 203"/>
                  <a:gd name="T8" fmla="*/ 111 w 1077"/>
                  <a:gd name="T9" fmla="*/ 0 h 203"/>
                  <a:gd name="T10" fmla="*/ 1049 w 1077"/>
                  <a:gd name="T11" fmla="*/ 0 h 203"/>
                  <a:gd name="T12" fmla="*/ 1075 w 1077"/>
                  <a:gd name="T13" fmla="*/ 11 h 203"/>
                  <a:gd name="T14" fmla="*/ 1018 w 1077"/>
                  <a:gd name="T15" fmla="*/ 192 h 203"/>
                  <a:gd name="T16" fmla="*/ 984 w 107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203">
                    <a:moveTo>
                      <a:pt x="984" y="203"/>
                    </a:moveTo>
                    <a:cubicBezTo>
                      <a:pt x="29" y="203"/>
                      <a:pt x="29" y="203"/>
                      <a:pt x="29" y="203"/>
                    </a:cubicBezTo>
                    <a:cubicBezTo>
                      <a:pt x="12" y="203"/>
                      <a:pt x="0" y="198"/>
                      <a:pt x="3" y="192"/>
                    </a:cubicBezTo>
                    <a:cubicBezTo>
                      <a:pt x="76" y="11"/>
                      <a:pt x="76" y="11"/>
                      <a:pt x="76" y="11"/>
                    </a:cubicBezTo>
                    <a:cubicBezTo>
                      <a:pt x="79" y="5"/>
                      <a:pt x="94" y="0"/>
                      <a:pt x="111" y="0"/>
                    </a:cubicBezTo>
                    <a:cubicBezTo>
                      <a:pt x="1049" y="0"/>
                      <a:pt x="1049" y="0"/>
                      <a:pt x="1049" y="0"/>
                    </a:cubicBezTo>
                    <a:cubicBezTo>
                      <a:pt x="1065" y="0"/>
                      <a:pt x="1077" y="5"/>
                      <a:pt x="1075" y="11"/>
                    </a:cubicBezTo>
                    <a:cubicBezTo>
                      <a:pt x="1018" y="192"/>
                      <a:pt x="1018" y="192"/>
                      <a:pt x="1018" y="192"/>
                    </a:cubicBezTo>
                    <a:cubicBezTo>
                      <a:pt x="1016" y="198"/>
                      <a:pt x="1001" y="203"/>
                      <a:pt x="984"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9" name="iŝľïḓé">
                <a:extLst>
                  <a:ext uri="{FF2B5EF4-FFF2-40B4-BE49-F238E27FC236}">
                    <a16:creationId xmlns:a16="http://schemas.microsoft.com/office/drawing/2014/main" id="{80253855-27EC-4877-9D39-514D451786DB}"/>
                  </a:ext>
                </a:extLst>
              </p:cNvPr>
              <p:cNvSpPr/>
              <p:nvPr/>
            </p:nvSpPr>
            <p:spPr bwMode="auto">
              <a:xfrm>
                <a:off x="4562599" y="4746256"/>
                <a:ext cx="462850" cy="67900"/>
              </a:xfrm>
              <a:custGeom>
                <a:avLst/>
                <a:gdLst>
                  <a:gd name="T0" fmla="*/ 1347 w 1442"/>
                  <a:gd name="T1" fmla="*/ 213 h 213"/>
                  <a:gd name="T2" fmla="*/ 33 w 1442"/>
                  <a:gd name="T3" fmla="*/ 213 h 213"/>
                  <a:gd name="T4" fmla="*/ 3 w 1442"/>
                  <a:gd name="T5" fmla="*/ 198 h 213"/>
                  <a:gd name="T6" fmla="*/ 78 w 1442"/>
                  <a:gd name="T7" fmla="*/ 14 h 213"/>
                  <a:gd name="T8" fmla="*/ 119 w 1442"/>
                  <a:gd name="T9" fmla="*/ 0 h 213"/>
                  <a:gd name="T10" fmla="*/ 1409 w 1442"/>
                  <a:gd name="T11" fmla="*/ 0 h 213"/>
                  <a:gd name="T12" fmla="*/ 1440 w 1442"/>
                  <a:gd name="T13" fmla="*/ 14 h 213"/>
                  <a:gd name="T14" fmla="*/ 1387 w 1442"/>
                  <a:gd name="T15" fmla="*/ 198 h 213"/>
                  <a:gd name="T16" fmla="*/ 1347 w 144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2" h="213">
                    <a:moveTo>
                      <a:pt x="1347" y="213"/>
                    </a:moveTo>
                    <a:cubicBezTo>
                      <a:pt x="33" y="213"/>
                      <a:pt x="33" y="213"/>
                      <a:pt x="33" y="213"/>
                    </a:cubicBezTo>
                    <a:cubicBezTo>
                      <a:pt x="13" y="213"/>
                      <a:pt x="0" y="206"/>
                      <a:pt x="3" y="198"/>
                    </a:cubicBezTo>
                    <a:cubicBezTo>
                      <a:pt x="78" y="14"/>
                      <a:pt x="78" y="14"/>
                      <a:pt x="78" y="14"/>
                    </a:cubicBezTo>
                    <a:cubicBezTo>
                      <a:pt x="81" y="6"/>
                      <a:pt x="99" y="0"/>
                      <a:pt x="119" y="0"/>
                    </a:cubicBezTo>
                    <a:cubicBezTo>
                      <a:pt x="1409" y="0"/>
                      <a:pt x="1409" y="0"/>
                      <a:pt x="1409" y="0"/>
                    </a:cubicBezTo>
                    <a:cubicBezTo>
                      <a:pt x="1428" y="0"/>
                      <a:pt x="1442" y="6"/>
                      <a:pt x="1440" y="14"/>
                    </a:cubicBezTo>
                    <a:cubicBezTo>
                      <a:pt x="1387" y="198"/>
                      <a:pt x="1387" y="198"/>
                      <a:pt x="1387" y="198"/>
                    </a:cubicBezTo>
                    <a:cubicBezTo>
                      <a:pt x="1385" y="206"/>
                      <a:pt x="1367" y="213"/>
                      <a:pt x="1347"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0" name="ïśḻiḓé">
                <a:extLst>
                  <a:ext uri="{FF2B5EF4-FFF2-40B4-BE49-F238E27FC236}">
                    <a16:creationId xmlns:a16="http://schemas.microsoft.com/office/drawing/2014/main" id="{33C3BF38-7ECB-4F60-8A5B-E97669C4F136}"/>
                  </a:ext>
                </a:extLst>
              </p:cNvPr>
              <p:cNvSpPr/>
              <p:nvPr/>
            </p:nvSpPr>
            <p:spPr bwMode="auto">
              <a:xfrm>
                <a:off x="5131824" y="4598008"/>
                <a:ext cx="181066" cy="63373"/>
              </a:xfrm>
              <a:custGeom>
                <a:avLst/>
                <a:gdLst>
                  <a:gd name="T0" fmla="*/ 500 w 563"/>
                  <a:gd name="T1" fmla="*/ 196 h 196"/>
                  <a:gd name="T2" fmla="*/ 21 w 563"/>
                  <a:gd name="T3" fmla="*/ 196 h 196"/>
                  <a:gd name="T4" fmla="*/ 1 w 563"/>
                  <a:gd name="T5" fmla="*/ 187 h 196"/>
                  <a:gd name="T6" fmla="*/ 48 w 563"/>
                  <a:gd name="T7" fmla="*/ 8 h 196"/>
                  <a:gd name="T8" fmla="*/ 72 w 563"/>
                  <a:gd name="T9" fmla="*/ 0 h 196"/>
                  <a:gd name="T10" fmla="*/ 542 w 563"/>
                  <a:gd name="T11" fmla="*/ 0 h 196"/>
                  <a:gd name="T12" fmla="*/ 562 w 563"/>
                  <a:gd name="T13" fmla="*/ 8 h 196"/>
                  <a:gd name="T14" fmla="*/ 524 w 563"/>
                  <a:gd name="T15" fmla="*/ 187 h 196"/>
                  <a:gd name="T16" fmla="*/ 500 w 56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196">
                    <a:moveTo>
                      <a:pt x="500" y="196"/>
                    </a:moveTo>
                    <a:cubicBezTo>
                      <a:pt x="21" y="196"/>
                      <a:pt x="21" y="196"/>
                      <a:pt x="21" y="196"/>
                    </a:cubicBezTo>
                    <a:cubicBezTo>
                      <a:pt x="9" y="196"/>
                      <a:pt x="0" y="192"/>
                      <a:pt x="1" y="187"/>
                    </a:cubicBezTo>
                    <a:cubicBezTo>
                      <a:pt x="48" y="8"/>
                      <a:pt x="48" y="8"/>
                      <a:pt x="48" y="8"/>
                    </a:cubicBezTo>
                    <a:cubicBezTo>
                      <a:pt x="49" y="4"/>
                      <a:pt x="60" y="0"/>
                      <a:pt x="72" y="0"/>
                    </a:cubicBezTo>
                    <a:cubicBezTo>
                      <a:pt x="542" y="0"/>
                      <a:pt x="542" y="0"/>
                      <a:pt x="542" y="0"/>
                    </a:cubicBezTo>
                    <a:cubicBezTo>
                      <a:pt x="554" y="0"/>
                      <a:pt x="563" y="4"/>
                      <a:pt x="562"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1" name="îṧliḓe">
                <a:extLst>
                  <a:ext uri="{FF2B5EF4-FFF2-40B4-BE49-F238E27FC236}">
                    <a16:creationId xmlns:a16="http://schemas.microsoft.com/office/drawing/2014/main" id="{6D7FBD0F-66CF-4F80-ACFA-F2D9E7A9F5A2}"/>
                  </a:ext>
                </a:extLst>
              </p:cNvPr>
              <p:cNvSpPr/>
              <p:nvPr/>
            </p:nvSpPr>
            <p:spPr bwMode="auto">
              <a:xfrm>
                <a:off x="5330997" y="4598008"/>
                <a:ext cx="177671" cy="63373"/>
              </a:xfrm>
              <a:custGeom>
                <a:avLst/>
                <a:gdLst>
                  <a:gd name="T0" fmla="*/ 500 w 552"/>
                  <a:gd name="T1" fmla="*/ 196 h 196"/>
                  <a:gd name="T2" fmla="*/ 21 w 552"/>
                  <a:gd name="T3" fmla="*/ 196 h 196"/>
                  <a:gd name="T4" fmla="*/ 1 w 552"/>
                  <a:gd name="T5" fmla="*/ 187 h 196"/>
                  <a:gd name="T6" fmla="*/ 38 w 552"/>
                  <a:gd name="T7" fmla="*/ 8 h 196"/>
                  <a:gd name="T8" fmla="*/ 61 w 552"/>
                  <a:gd name="T9" fmla="*/ 0 h 196"/>
                  <a:gd name="T10" fmla="*/ 532 w 552"/>
                  <a:gd name="T11" fmla="*/ 0 h 196"/>
                  <a:gd name="T12" fmla="*/ 552 w 552"/>
                  <a:gd name="T13" fmla="*/ 8 h 196"/>
                  <a:gd name="T14" fmla="*/ 523 w 552"/>
                  <a:gd name="T15" fmla="*/ 187 h 196"/>
                  <a:gd name="T16" fmla="*/ 500 w 55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96">
                    <a:moveTo>
                      <a:pt x="500" y="196"/>
                    </a:moveTo>
                    <a:cubicBezTo>
                      <a:pt x="21" y="196"/>
                      <a:pt x="21" y="196"/>
                      <a:pt x="21" y="196"/>
                    </a:cubicBezTo>
                    <a:cubicBezTo>
                      <a:pt x="9" y="196"/>
                      <a:pt x="0" y="192"/>
                      <a:pt x="1" y="187"/>
                    </a:cubicBezTo>
                    <a:cubicBezTo>
                      <a:pt x="38" y="8"/>
                      <a:pt x="38" y="8"/>
                      <a:pt x="38" y="8"/>
                    </a:cubicBezTo>
                    <a:cubicBezTo>
                      <a:pt x="39" y="4"/>
                      <a:pt x="49" y="0"/>
                      <a:pt x="61" y="0"/>
                    </a:cubicBezTo>
                    <a:cubicBezTo>
                      <a:pt x="532" y="0"/>
                      <a:pt x="532" y="0"/>
                      <a:pt x="532" y="0"/>
                    </a:cubicBezTo>
                    <a:cubicBezTo>
                      <a:pt x="543" y="0"/>
                      <a:pt x="552" y="4"/>
                      <a:pt x="552" y="8"/>
                    </a:cubicBezTo>
                    <a:cubicBezTo>
                      <a:pt x="523" y="187"/>
                      <a:pt x="523" y="187"/>
                      <a:pt x="523"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2" name="íśḻîḓe">
                <a:extLst>
                  <a:ext uri="{FF2B5EF4-FFF2-40B4-BE49-F238E27FC236}">
                    <a16:creationId xmlns:a16="http://schemas.microsoft.com/office/drawing/2014/main" id="{19063A41-084B-421F-8043-110F6C38D5A8}"/>
                  </a:ext>
                </a:extLst>
              </p:cNvPr>
              <p:cNvSpPr/>
              <p:nvPr/>
            </p:nvSpPr>
            <p:spPr bwMode="auto">
              <a:xfrm>
                <a:off x="5532433" y="4598008"/>
                <a:ext cx="173145" cy="63373"/>
              </a:xfrm>
              <a:custGeom>
                <a:avLst/>
                <a:gdLst>
                  <a:gd name="T0" fmla="*/ 500 w 541"/>
                  <a:gd name="T1" fmla="*/ 196 h 196"/>
                  <a:gd name="T2" fmla="*/ 21 w 541"/>
                  <a:gd name="T3" fmla="*/ 196 h 196"/>
                  <a:gd name="T4" fmla="*/ 1 w 541"/>
                  <a:gd name="T5" fmla="*/ 187 h 196"/>
                  <a:gd name="T6" fmla="*/ 27 w 541"/>
                  <a:gd name="T7" fmla="*/ 8 h 196"/>
                  <a:gd name="T8" fmla="*/ 50 w 541"/>
                  <a:gd name="T9" fmla="*/ 0 h 196"/>
                  <a:gd name="T10" fmla="*/ 520 w 541"/>
                  <a:gd name="T11" fmla="*/ 0 h 196"/>
                  <a:gd name="T12" fmla="*/ 541 w 541"/>
                  <a:gd name="T13" fmla="*/ 8 h 196"/>
                  <a:gd name="T14" fmla="*/ 523 w 541"/>
                  <a:gd name="T15" fmla="*/ 187 h 196"/>
                  <a:gd name="T16" fmla="*/ 500 w 54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96">
                    <a:moveTo>
                      <a:pt x="500" y="196"/>
                    </a:moveTo>
                    <a:cubicBezTo>
                      <a:pt x="21" y="196"/>
                      <a:pt x="21" y="196"/>
                      <a:pt x="21" y="196"/>
                    </a:cubicBezTo>
                    <a:cubicBezTo>
                      <a:pt x="9" y="196"/>
                      <a:pt x="0" y="192"/>
                      <a:pt x="1" y="187"/>
                    </a:cubicBezTo>
                    <a:cubicBezTo>
                      <a:pt x="27" y="8"/>
                      <a:pt x="27" y="8"/>
                      <a:pt x="27" y="8"/>
                    </a:cubicBezTo>
                    <a:cubicBezTo>
                      <a:pt x="28" y="4"/>
                      <a:pt x="38" y="0"/>
                      <a:pt x="50" y="0"/>
                    </a:cubicBezTo>
                    <a:cubicBezTo>
                      <a:pt x="520" y="0"/>
                      <a:pt x="520" y="0"/>
                      <a:pt x="520" y="0"/>
                    </a:cubicBezTo>
                    <a:cubicBezTo>
                      <a:pt x="532" y="0"/>
                      <a:pt x="541" y="4"/>
                      <a:pt x="541" y="8"/>
                    </a:cubicBezTo>
                    <a:cubicBezTo>
                      <a:pt x="523" y="187"/>
                      <a:pt x="523" y="187"/>
                      <a:pt x="523"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3" name="iš1iďê">
                <a:extLst>
                  <a:ext uri="{FF2B5EF4-FFF2-40B4-BE49-F238E27FC236}">
                    <a16:creationId xmlns:a16="http://schemas.microsoft.com/office/drawing/2014/main" id="{3C4923D4-FFF3-4D0C-97F6-9428E3E7D99F}"/>
                  </a:ext>
                </a:extLst>
              </p:cNvPr>
              <p:cNvSpPr/>
              <p:nvPr/>
            </p:nvSpPr>
            <p:spPr bwMode="auto">
              <a:xfrm>
                <a:off x="5732737" y="4598008"/>
                <a:ext cx="169749" cy="63373"/>
              </a:xfrm>
              <a:custGeom>
                <a:avLst/>
                <a:gdLst>
                  <a:gd name="T0" fmla="*/ 500 w 530"/>
                  <a:gd name="T1" fmla="*/ 196 h 196"/>
                  <a:gd name="T2" fmla="*/ 21 w 530"/>
                  <a:gd name="T3" fmla="*/ 196 h 196"/>
                  <a:gd name="T4" fmla="*/ 0 w 530"/>
                  <a:gd name="T5" fmla="*/ 187 h 196"/>
                  <a:gd name="T6" fmla="*/ 17 w 530"/>
                  <a:gd name="T7" fmla="*/ 8 h 196"/>
                  <a:gd name="T8" fmla="*/ 39 w 530"/>
                  <a:gd name="T9" fmla="*/ 0 h 196"/>
                  <a:gd name="T10" fmla="*/ 509 w 530"/>
                  <a:gd name="T11" fmla="*/ 0 h 196"/>
                  <a:gd name="T12" fmla="*/ 530 w 530"/>
                  <a:gd name="T13" fmla="*/ 8 h 196"/>
                  <a:gd name="T14" fmla="*/ 522 w 530"/>
                  <a:gd name="T15" fmla="*/ 187 h 196"/>
                  <a:gd name="T16" fmla="*/ 500 w 530"/>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196">
                    <a:moveTo>
                      <a:pt x="500" y="196"/>
                    </a:moveTo>
                    <a:cubicBezTo>
                      <a:pt x="21" y="196"/>
                      <a:pt x="21" y="196"/>
                      <a:pt x="21" y="196"/>
                    </a:cubicBezTo>
                    <a:cubicBezTo>
                      <a:pt x="9" y="196"/>
                      <a:pt x="0" y="192"/>
                      <a:pt x="0" y="187"/>
                    </a:cubicBezTo>
                    <a:cubicBezTo>
                      <a:pt x="17" y="8"/>
                      <a:pt x="17" y="8"/>
                      <a:pt x="17" y="8"/>
                    </a:cubicBezTo>
                    <a:cubicBezTo>
                      <a:pt x="17" y="4"/>
                      <a:pt x="27" y="0"/>
                      <a:pt x="39" y="0"/>
                    </a:cubicBezTo>
                    <a:cubicBezTo>
                      <a:pt x="509" y="0"/>
                      <a:pt x="509" y="0"/>
                      <a:pt x="509" y="0"/>
                    </a:cubicBezTo>
                    <a:cubicBezTo>
                      <a:pt x="521" y="0"/>
                      <a:pt x="530" y="4"/>
                      <a:pt x="530" y="8"/>
                    </a:cubicBezTo>
                    <a:cubicBezTo>
                      <a:pt x="522" y="187"/>
                      <a:pt x="522" y="187"/>
                      <a:pt x="522"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4" name="íṣ1ïḓè">
                <a:extLst>
                  <a:ext uri="{FF2B5EF4-FFF2-40B4-BE49-F238E27FC236}">
                    <a16:creationId xmlns:a16="http://schemas.microsoft.com/office/drawing/2014/main" id="{7FCEEC14-1798-4E29-B870-E0E0293B39B3}"/>
                  </a:ext>
                </a:extLst>
              </p:cNvPr>
              <p:cNvSpPr/>
              <p:nvPr/>
            </p:nvSpPr>
            <p:spPr bwMode="auto">
              <a:xfrm>
                <a:off x="5931909" y="4598008"/>
                <a:ext cx="167486" cy="63373"/>
              </a:xfrm>
              <a:custGeom>
                <a:avLst/>
                <a:gdLst>
                  <a:gd name="T0" fmla="*/ 501 w 522"/>
                  <a:gd name="T1" fmla="*/ 196 h 196"/>
                  <a:gd name="T2" fmla="*/ 21 w 522"/>
                  <a:gd name="T3" fmla="*/ 196 h 196"/>
                  <a:gd name="T4" fmla="*/ 0 w 522"/>
                  <a:gd name="T5" fmla="*/ 187 h 196"/>
                  <a:gd name="T6" fmla="*/ 6 w 522"/>
                  <a:gd name="T7" fmla="*/ 8 h 196"/>
                  <a:gd name="T8" fmla="*/ 28 w 522"/>
                  <a:gd name="T9" fmla="*/ 0 h 196"/>
                  <a:gd name="T10" fmla="*/ 499 w 522"/>
                  <a:gd name="T11" fmla="*/ 0 h 196"/>
                  <a:gd name="T12" fmla="*/ 520 w 522"/>
                  <a:gd name="T13" fmla="*/ 8 h 196"/>
                  <a:gd name="T14" fmla="*/ 522 w 522"/>
                  <a:gd name="T15" fmla="*/ 187 h 196"/>
                  <a:gd name="T16" fmla="*/ 501 w 52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196">
                    <a:moveTo>
                      <a:pt x="501" y="196"/>
                    </a:moveTo>
                    <a:cubicBezTo>
                      <a:pt x="21" y="196"/>
                      <a:pt x="21" y="196"/>
                      <a:pt x="21" y="196"/>
                    </a:cubicBezTo>
                    <a:cubicBezTo>
                      <a:pt x="9" y="196"/>
                      <a:pt x="0" y="192"/>
                      <a:pt x="0" y="187"/>
                    </a:cubicBezTo>
                    <a:cubicBezTo>
                      <a:pt x="6" y="8"/>
                      <a:pt x="6" y="8"/>
                      <a:pt x="6" y="8"/>
                    </a:cubicBezTo>
                    <a:cubicBezTo>
                      <a:pt x="6" y="4"/>
                      <a:pt x="16" y="0"/>
                      <a:pt x="28" y="0"/>
                    </a:cubicBezTo>
                    <a:cubicBezTo>
                      <a:pt x="499" y="0"/>
                      <a:pt x="499" y="0"/>
                      <a:pt x="499" y="0"/>
                    </a:cubicBezTo>
                    <a:cubicBezTo>
                      <a:pt x="510" y="0"/>
                      <a:pt x="520" y="4"/>
                      <a:pt x="520" y="8"/>
                    </a:cubicBezTo>
                    <a:cubicBezTo>
                      <a:pt x="522" y="187"/>
                      <a:pt x="522" y="187"/>
                      <a:pt x="522" y="187"/>
                    </a:cubicBezTo>
                    <a:cubicBezTo>
                      <a:pt x="522" y="192"/>
                      <a:pt x="513" y="196"/>
                      <a:pt x="50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5" name="iş1îďè">
                <a:extLst>
                  <a:ext uri="{FF2B5EF4-FFF2-40B4-BE49-F238E27FC236}">
                    <a16:creationId xmlns:a16="http://schemas.microsoft.com/office/drawing/2014/main" id="{773AE611-BB45-4195-B702-C228D9315C34}"/>
                  </a:ext>
                </a:extLst>
              </p:cNvPr>
              <p:cNvSpPr/>
              <p:nvPr/>
            </p:nvSpPr>
            <p:spPr bwMode="auto">
              <a:xfrm>
                <a:off x="6125423" y="4598008"/>
                <a:ext cx="168618" cy="63373"/>
              </a:xfrm>
              <a:custGeom>
                <a:avLst/>
                <a:gdLst>
                  <a:gd name="T0" fmla="*/ 505 w 526"/>
                  <a:gd name="T1" fmla="*/ 196 h 196"/>
                  <a:gd name="T2" fmla="*/ 25 w 526"/>
                  <a:gd name="T3" fmla="*/ 196 h 196"/>
                  <a:gd name="T4" fmla="*/ 4 w 526"/>
                  <a:gd name="T5" fmla="*/ 187 h 196"/>
                  <a:gd name="T6" fmla="*/ 0 w 526"/>
                  <a:gd name="T7" fmla="*/ 8 h 196"/>
                  <a:gd name="T8" fmla="*/ 21 w 526"/>
                  <a:gd name="T9" fmla="*/ 0 h 196"/>
                  <a:gd name="T10" fmla="*/ 492 w 526"/>
                  <a:gd name="T11" fmla="*/ 0 h 196"/>
                  <a:gd name="T12" fmla="*/ 514 w 526"/>
                  <a:gd name="T13" fmla="*/ 8 h 196"/>
                  <a:gd name="T14" fmla="*/ 526 w 526"/>
                  <a:gd name="T15" fmla="*/ 187 h 196"/>
                  <a:gd name="T16" fmla="*/ 505 w 526"/>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96">
                    <a:moveTo>
                      <a:pt x="505" y="196"/>
                    </a:moveTo>
                    <a:cubicBezTo>
                      <a:pt x="25" y="196"/>
                      <a:pt x="25" y="196"/>
                      <a:pt x="25" y="196"/>
                    </a:cubicBezTo>
                    <a:cubicBezTo>
                      <a:pt x="13" y="196"/>
                      <a:pt x="4" y="192"/>
                      <a:pt x="4" y="187"/>
                    </a:cubicBezTo>
                    <a:cubicBezTo>
                      <a:pt x="0" y="8"/>
                      <a:pt x="0" y="8"/>
                      <a:pt x="0" y="8"/>
                    </a:cubicBezTo>
                    <a:cubicBezTo>
                      <a:pt x="0" y="4"/>
                      <a:pt x="9" y="0"/>
                      <a:pt x="21" y="0"/>
                    </a:cubicBezTo>
                    <a:cubicBezTo>
                      <a:pt x="492" y="0"/>
                      <a:pt x="492" y="0"/>
                      <a:pt x="492" y="0"/>
                    </a:cubicBezTo>
                    <a:cubicBezTo>
                      <a:pt x="504" y="0"/>
                      <a:pt x="513" y="4"/>
                      <a:pt x="514" y="8"/>
                    </a:cubicBezTo>
                    <a:cubicBezTo>
                      <a:pt x="526" y="187"/>
                      <a:pt x="526" y="187"/>
                      <a:pt x="526" y="187"/>
                    </a:cubicBezTo>
                    <a:cubicBezTo>
                      <a:pt x="526" y="192"/>
                      <a:pt x="517" y="196"/>
                      <a:pt x="505"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6" name="îsļiďê">
                <a:extLst>
                  <a:ext uri="{FF2B5EF4-FFF2-40B4-BE49-F238E27FC236}">
                    <a16:creationId xmlns:a16="http://schemas.microsoft.com/office/drawing/2014/main" id="{92488BF2-1DC5-4C70-B8FB-CB9149692D37}"/>
                  </a:ext>
                </a:extLst>
              </p:cNvPr>
              <p:cNvSpPr/>
              <p:nvPr/>
            </p:nvSpPr>
            <p:spPr bwMode="auto">
              <a:xfrm>
                <a:off x="6323464" y="4598008"/>
                <a:ext cx="173145" cy="63373"/>
              </a:xfrm>
              <a:custGeom>
                <a:avLst/>
                <a:gdLst>
                  <a:gd name="T0" fmla="*/ 516 w 537"/>
                  <a:gd name="T1" fmla="*/ 196 h 196"/>
                  <a:gd name="T2" fmla="*/ 36 w 537"/>
                  <a:gd name="T3" fmla="*/ 196 h 196"/>
                  <a:gd name="T4" fmla="*/ 14 w 537"/>
                  <a:gd name="T5" fmla="*/ 187 h 196"/>
                  <a:gd name="T6" fmla="*/ 0 w 537"/>
                  <a:gd name="T7" fmla="*/ 8 h 196"/>
                  <a:gd name="T8" fmla="*/ 21 w 537"/>
                  <a:gd name="T9" fmla="*/ 0 h 196"/>
                  <a:gd name="T10" fmla="*/ 492 w 537"/>
                  <a:gd name="T11" fmla="*/ 0 h 196"/>
                  <a:gd name="T12" fmla="*/ 514 w 537"/>
                  <a:gd name="T13" fmla="*/ 8 h 196"/>
                  <a:gd name="T14" fmla="*/ 536 w 537"/>
                  <a:gd name="T15" fmla="*/ 187 h 196"/>
                  <a:gd name="T16" fmla="*/ 516 w 53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196">
                    <a:moveTo>
                      <a:pt x="516" y="196"/>
                    </a:moveTo>
                    <a:cubicBezTo>
                      <a:pt x="36" y="196"/>
                      <a:pt x="36" y="196"/>
                      <a:pt x="36" y="196"/>
                    </a:cubicBezTo>
                    <a:cubicBezTo>
                      <a:pt x="25" y="196"/>
                      <a:pt x="15" y="192"/>
                      <a:pt x="14" y="187"/>
                    </a:cubicBezTo>
                    <a:cubicBezTo>
                      <a:pt x="0" y="8"/>
                      <a:pt x="0" y="8"/>
                      <a:pt x="0" y="8"/>
                    </a:cubicBezTo>
                    <a:cubicBezTo>
                      <a:pt x="0" y="4"/>
                      <a:pt x="9" y="0"/>
                      <a:pt x="21" y="0"/>
                    </a:cubicBezTo>
                    <a:cubicBezTo>
                      <a:pt x="492" y="0"/>
                      <a:pt x="492" y="0"/>
                      <a:pt x="492" y="0"/>
                    </a:cubicBezTo>
                    <a:cubicBezTo>
                      <a:pt x="503" y="0"/>
                      <a:pt x="513" y="4"/>
                      <a:pt x="514" y="8"/>
                    </a:cubicBezTo>
                    <a:cubicBezTo>
                      <a:pt x="536" y="187"/>
                      <a:pt x="536" y="187"/>
                      <a:pt x="536" y="187"/>
                    </a:cubicBezTo>
                    <a:cubicBezTo>
                      <a:pt x="537" y="192"/>
                      <a:pt x="528" y="196"/>
                      <a:pt x="51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7" name="ïśļiḑè">
                <a:extLst>
                  <a:ext uri="{FF2B5EF4-FFF2-40B4-BE49-F238E27FC236}">
                    <a16:creationId xmlns:a16="http://schemas.microsoft.com/office/drawing/2014/main" id="{8B2FDACC-E7D1-4CD0-89EC-0DADE38EF7BE}"/>
                  </a:ext>
                </a:extLst>
              </p:cNvPr>
              <p:cNvSpPr/>
              <p:nvPr/>
            </p:nvSpPr>
            <p:spPr bwMode="auto">
              <a:xfrm>
                <a:off x="6520373" y="4598008"/>
                <a:ext cx="175408" cy="63373"/>
              </a:xfrm>
              <a:custGeom>
                <a:avLst/>
                <a:gdLst>
                  <a:gd name="T0" fmla="*/ 526 w 547"/>
                  <a:gd name="T1" fmla="*/ 196 h 196"/>
                  <a:gd name="T2" fmla="*/ 47 w 547"/>
                  <a:gd name="T3" fmla="*/ 196 h 196"/>
                  <a:gd name="T4" fmla="*/ 24 w 547"/>
                  <a:gd name="T5" fmla="*/ 187 h 196"/>
                  <a:gd name="T6" fmla="*/ 0 w 547"/>
                  <a:gd name="T7" fmla="*/ 8 h 196"/>
                  <a:gd name="T8" fmla="*/ 20 w 547"/>
                  <a:gd name="T9" fmla="*/ 0 h 196"/>
                  <a:gd name="T10" fmla="*/ 491 w 547"/>
                  <a:gd name="T11" fmla="*/ 0 h 196"/>
                  <a:gd name="T12" fmla="*/ 514 w 547"/>
                  <a:gd name="T13" fmla="*/ 8 h 196"/>
                  <a:gd name="T14" fmla="*/ 546 w 547"/>
                  <a:gd name="T15" fmla="*/ 187 h 196"/>
                  <a:gd name="T16" fmla="*/ 526 w 54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96">
                    <a:moveTo>
                      <a:pt x="526" y="196"/>
                    </a:moveTo>
                    <a:cubicBezTo>
                      <a:pt x="47" y="196"/>
                      <a:pt x="47" y="196"/>
                      <a:pt x="47" y="196"/>
                    </a:cubicBezTo>
                    <a:cubicBezTo>
                      <a:pt x="35" y="196"/>
                      <a:pt x="25" y="192"/>
                      <a:pt x="24" y="187"/>
                    </a:cubicBezTo>
                    <a:cubicBezTo>
                      <a:pt x="0" y="8"/>
                      <a:pt x="0" y="8"/>
                      <a:pt x="0" y="8"/>
                    </a:cubicBezTo>
                    <a:cubicBezTo>
                      <a:pt x="0" y="4"/>
                      <a:pt x="9" y="0"/>
                      <a:pt x="20" y="0"/>
                    </a:cubicBezTo>
                    <a:cubicBezTo>
                      <a:pt x="491" y="0"/>
                      <a:pt x="491" y="0"/>
                      <a:pt x="491" y="0"/>
                    </a:cubicBezTo>
                    <a:cubicBezTo>
                      <a:pt x="503" y="0"/>
                      <a:pt x="513" y="4"/>
                      <a:pt x="514" y="8"/>
                    </a:cubicBezTo>
                    <a:cubicBezTo>
                      <a:pt x="546" y="187"/>
                      <a:pt x="546" y="187"/>
                      <a:pt x="546" y="187"/>
                    </a:cubicBezTo>
                    <a:cubicBezTo>
                      <a:pt x="547" y="192"/>
                      <a:pt x="538" y="196"/>
                      <a:pt x="52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8" name="ïṩ1íḓê">
                <a:extLst>
                  <a:ext uri="{FF2B5EF4-FFF2-40B4-BE49-F238E27FC236}">
                    <a16:creationId xmlns:a16="http://schemas.microsoft.com/office/drawing/2014/main" id="{EC3547BA-AF30-4B44-812D-BDD8AC8785B1}"/>
                  </a:ext>
                </a:extLst>
              </p:cNvPr>
              <p:cNvSpPr/>
              <p:nvPr/>
            </p:nvSpPr>
            <p:spPr bwMode="auto">
              <a:xfrm>
                <a:off x="6712756" y="4598008"/>
                <a:ext cx="178802" cy="63373"/>
              </a:xfrm>
              <a:custGeom>
                <a:avLst/>
                <a:gdLst>
                  <a:gd name="T0" fmla="*/ 537 w 558"/>
                  <a:gd name="T1" fmla="*/ 196 h 196"/>
                  <a:gd name="T2" fmla="*/ 58 w 558"/>
                  <a:gd name="T3" fmla="*/ 196 h 196"/>
                  <a:gd name="T4" fmla="*/ 35 w 558"/>
                  <a:gd name="T5" fmla="*/ 187 h 196"/>
                  <a:gd name="T6" fmla="*/ 1 w 558"/>
                  <a:gd name="T7" fmla="*/ 8 h 196"/>
                  <a:gd name="T8" fmla="*/ 21 w 558"/>
                  <a:gd name="T9" fmla="*/ 0 h 196"/>
                  <a:gd name="T10" fmla="*/ 491 w 558"/>
                  <a:gd name="T11" fmla="*/ 0 h 196"/>
                  <a:gd name="T12" fmla="*/ 515 w 558"/>
                  <a:gd name="T13" fmla="*/ 8 h 196"/>
                  <a:gd name="T14" fmla="*/ 557 w 558"/>
                  <a:gd name="T15" fmla="*/ 187 h 196"/>
                  <a:gd name="T16" fmla="*/ 537 w 558"/>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96">
                    <a:moveTo>
                      <a:pt x="537" y="196"/>
                    </a:moveTo>
                    <a:cubicBezTo>
                      <a:pt x="58" y="196"/>
                      <a:pt x="58" y="196"/>
                      <a:pt x="58" y="196"/>
                    </a:cubicBezTo>
                    <a:cubicBezTo>
                      <a:pt x="46" y="196"/>
                      <a:pt x="36" y="192"/>
                      <a:pt x="35" y="187"/>
                    </a:cubicBezTo>
                    <a:cubicBezTo>
                      <a:pt x="1" y="8"/>
                      <a:pt x="1" y="8"/>
                      <a:pt x="1" y="8"/>
                    </a:cubicBezTo>
                    <a:cubicBezTo>
                      <a:pt x="0" y="4"/>
                      <a:pt x="9" y="0"/>
                      <a:pt x="21" y="0"/>
                    </a:cubicBezTo>
                    <a:cubicBezTo>
                      <a:pt x="491" y="0"/>
                      <a:pt x="491" y="0"/>
                      <a:pt x="491" y="0"/>
                    </a:cubicBezTo>
                    <a:cubicBezTo>
                      <a:pt x="503" y="0"/>
                      <a:pt x="514" y="4"/>
                      <a:pt x="515" y="8"/>
                    </a:cubicBezTo>
                    <a:cubicBezTo>
                      <a:pt x="557" y="187"/>
                      <a:pt x="557" y="187"/>
                      <a:pt x="557" y="187"/>
                    </a:cubicBezTo>
                    <a:cubicBezTo>
                      <a:pt x="558" y="192"/>
                      <a:pt x="549" y="196"/>
                      <a:pt x="537"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9" name="îṧľiḓe">
                <a:extLst>
                  <a:ext uri="{FF2B5EF4-FFF2-40B4-BE49-F238E27FC236}">
                    <a16:creationId xmlns:a16="http://schemas.microsoft.com/office/drawing/2014/main" id="{61B02176-ABE7-456E-B268-FBF228FE93BC}"/>
                  </a:ext>
                </a:extLst>
              </p:cNvPr>
              <p:cNvSpPr/>
              <p:nvPr/>
            </p:nvSpPr>
            <p:spPr bwMode="auto">
              <a:xfrm>
                <a:off x="6914192" y="4598008"/>
                <a:ext cx="182198" cy="63373"/>
              </a:xfrm>
              <a:custGeom>
                <a:avLst/>
                <a:gdLst>
                  <a:gd name="T0" fmla="*/ 548 w 569"/>
                  <a:gd name="T1" fmla="*/ 196 h 196"/>
                  <a:gd name="T2" fmla="*/ 69 w 569"/>
                  <a:gd name="T3" fmla="*/ 196 h 196"/>
                  <a:gd name="T4" fmla="*/ 45 w 569"/>
                  <a:gd name="T5" fmla="*/ 187 h 196"/>
                  <a:gd name="T6" fmla="*/ 1 w 569"/>
                  <a:gd name="T7" fmla="*/ 8 h 196"/>
                  <a:gd name="T8" fmla="*/ 20 w 569"/>
                  <a:gd name="T9" fmla="*/ 0 h 196"/>
                  <a:gd name="T10" fmla="*/ 491 w 569"/>
                  <a:gd name="T11" fmla="*/ 0 h 196"/>
                  <a:gd name="T12" fmla="*/ 515 w 569"/>
                  <a:gd name="T13" fmla="*/ 8 h 196"/>
                  <a:gd name="T14" fmla="*/ 567 w 569"/>
                  <a:gd name="T15" fmla="*/ 187 h 196"/>
                  <a:gd name="T16" fmla="*/ 548 w 56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96">
                    <a:moveTo>
                      <a:pt x="548" y="196"/>
                    </a:moveTo>
                    <a:cubicBezTo>
                      <a:pt x="69" y="196"/>
                      <a:pt x="69" y="196"/>
                      <a:pt x="69" y="196"/>
                    </a:cubicBezTo>
                    <a:cubicBezTo>
                      <a:pt x="57" y="196"/>
                      <a:pt x="46" y="192"/>
                      <a:pt x="45" y="187"/>
                    </a:cubicBezTo>
                    <a:cubicBezTo>
                      <a:pt x="1" y="8"/>
                      <a:pt x="1" y="8"/>
                      <a:pt x="1" y="8"/>
                    </a:cubicBezTo>
                    <a:cubicBezTo>
                      <a:pt x="0" y="4"/>
                      <a:pt x="8" y="0"/>
                      <a:pt x="20" y="0"/>
                    </a:cubicBezTo>
                    <a:cubicBezTo>
                      <a:pt x="491" y="0"/>
                      <a:pt x="491" y="0"/>
                      <a:pt x="491" y="0"/>
                    </a:cubicBezTo>
                    <a:cubicBezTo>
                      <a:pt x="503" y="0"/>
                      <a:pt x="513" y="4"/>
                      <a:pt x="515" y="8"/>
                    </a:cubicBezTo>
                    <a:cubicBezTo>
                      <a:pt x="567" y="187"/>
                      <a:pt x="567" y="187"/>
                      <a:pt x="567" y="187"/>
                    </a:cubicBezTo>
                    <a:cubicBezTo>
                      <a:pt x="569" y="192"/>
                      <a:pt x="560" y="196"/>
                      <a:pt x="548"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0" name="îṥ1ïdê">
                <a:extLst>
                  <a:ext uri="{FF2B5EF4-FFF2-40B4-BE49-F238E27FC236}">
                    <a16:creationId xmlns:a16="http://schemas.microsoft.com/office/drawing/2014/main" id="{FDC4B1C1-4722-4DF4-89FA-37253790DA63}"/>
                  </a:ext>
                </a:extLst>
              </p:cNvPr>
              <p:cNvSpPr/>
              <p:nvPr/>
            </p:nvSpPr>
            <p:spPr bwMode="auto">
              <a:xfrm>
                <a:off x="7106574" y="4598008"/>
                <a:ext cx="185592" cy="63373"/>
              </a:xfrm>
              <a:custGeom>
                <a:avLst/>
                <a:gdLst>
                  <a:gd name="T0" fmla="*/ 559 w 579"/>
                  <a:gd name="T1" fmla="*/ 196 h 196"/>
                  <a:gd name="T2" fmla="*/ 80 w 579"/>
                  <a:gd name="T3" fmla="*/ 196 h 196"/>
                  <a:gd name="T4" fmla="*/ 56 w 579"/>
                  <a:gd name="T5" fmla="*/ 187 h 196"/>
                  <a:gd name="T6" fmla="*/ 1 w 579"/>
                  <a:gd name="T7" fmla="*/ 8 h 196"/>
                  <a:gd name="T8" fmla="*/ 20 w 579"/>
                  <a:gd name="T9" fmla="*/ 0 h 196"/>
                  <a:gd name="T10" fmla="*/ 491 w 579"/>
                  <a:gd name="T11" fmla="*/ 0 h 196"/>
                  <a:gd name="T12" fmla="*/ 515 w 579"/>
                  <a:gd name="T13" fmla="*/ 8 h 196"/>
                  <a:gd name="T14" fmla="*/ 578 w 579"/>
                  <a:gd name="T15" fmla="*/ 187 h 196"/>
                  <a:gd name="T16" fmla="*/ 559 w 57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196">
                    <a:moveTo>
                      <a:pt x="559" y="196"/>
                    </a:moveTo>
                    <a:cubicBezTo>
                      <a:pt x="80" y="196"/>
                      <a:pt x="80" y="196"/>
                      <a:pt x="80" y="196"/>
                    </a:cubicBezTo>
                    <a:cubicBezTo>
                      <a:pt x="68" y="196"/>
                      <a:pt x="57" y="192"/>
                      <a:pt x="56" y="187"/>
                    </a:cubicBezTo>
                    <a:cubicBezTo>
                      <a:pt x="1" y="8"/>
                      <a:pt x="1" y="8"/>
                      <a:pt x="1" y="8"/>
                    </a:cubicBezTo>
                    <a:cubicBezTo>
                      <a:pt x="0" y="4"/>
                      <a:pt x="8" y="0"/>
                      <a:pt x="20" y="0"/>
                    </a:cubicBezTo>
                    <a:cubicBezTo>
                      <a:pt x="491" y="0"/>
                      <a:pt x="491" y="0"/>
                      <a:pt x="491" y="0"/>
                    </a:cubicBezTo>
                    <a:cubicBezTo>
                      <a:pt x="502" y="0"/>
                      <a:pt x="513" y="4"/>
                      <a:pt x="515" y="8"/>
                    </a:cubicBezTo>
                    <a:cubicBezTo>
                      <a:pt x="578" y="187"/>
                      <a:pt x="578" y="187"/>
                      <a:pt x="578" y="187"/>
                    </a:cubicBezTo>
                    <a:cubicBezTo>
                      <a:pt x="579" y="192"/>
                      <a:pt x="571" y="196"/>
                      <a:pt x="559"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1" name="iŝľîďé">
                <a:extLst>
                  <a:ext uri="{FF2B5EF4-FFF2-40B4-BE49-F238E27FC236}">
                    <a16:creationId xmlns:a16="http://schemas.microsoft.com/office/drawing/2014/main" id="{C8F2DC99-D2EA-484C-A7B3-C103B139DAE9}"/>
                  </a:ext>
                </a:extLst>
              </p:cNvPr>
              <p:cNvSpPr/>
              <p:nvPr/>
            </p:nvSpPr>
            <p:spPr bwMode="auto">
              <a:xfrm>
                <a:off x="7303483" y="4598008"/>
                <a:ext cx="190119" cy="63373"/>
              </a:xfrm>
              <a:custGeom>
                <a:avLst/>
                <a:gdLst>
                  <a:gd name="T0" fmla="*/ 571 w 591"/>
                  <a:gd name="T1" fmla="*/ 196 h 196"/>
                  <a:gd name="T2" fmla="*/ 91 w 591"/>
                  <a:gd name="T3" fmla="*/ 196 h 196"/>
                  <a:gd name="T4" fmla="*/ 67 w 591"/>
                  <a:gd name="T5" fmla="*/ 187 h 196"/>
                  <a:gd name="T6" fmla="*/ 2 w 591"/>
                  <a:gd name="T7" fmla="*/ 8 h 196"/>
                  <a:gd name="T8" fmla="*/ 20 w 591"/>
                  <a:gd name="T9" fmla="*/ 0 h 196"/>
                  <a:gd name="T10" fmla="*/ 491 w 591"/>
                  <a:gd name="T11" fmla="*/ 0 h 196"/>
                  <a:gd name="T12" fmla="*/ 516 w 591"/>
                  <a:gd name="T13" fmla="*/ 8 h 196"/>
                  <a:gd name="T14" fmla="*/ 589 w 591"/>
                  <a:gd name="T15" fmla="*/ 187 h 196"/>
                  <a:gd name="T16" fmla="*/ 571 w 59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96">
                    <a:moveTo>
                      <a:pt x="571" y="196"/>
                    </a:moveTo>
                    <a:cubicBezTo>
                      <a:pt x="91" y="196"/>
                      <a:pt x="91" y="196"/>
                      <a:pt x="91" y="196"/>
                    </a:cubicBezTo>
                    <a:cubicBezTo>
                      <a:pt x="79" y="196"/>
                      <a:pt x="68" y="192"/>
                      <a:pt x="67" y="187"/>
                    </a:cubicBezTo>
                    <a:cubicBezTo>
                      <a:pt x="2" y="8"/>
                      <a:pt x="2" y="8"/>
                      <a:pt x="2" y="8"/>
                    </a:cubicBezTo>
                    <a:cubicBezTo>
                      <a:pt x="0" y="4"/>
                      <a:pt x="9" y="0"/>
                      <a:pt x="20" y="0"/>
                    </a:cubicBezTo>
                    <a:cubicBezTo>
                      <a:pt x="491" y="0"/>
                      <a:pt x="491" y="0"/>
                      <a:pt x="491" y="0"/>
                    </a:cubicBezTo>
                    <a:cubicBezTo>
                      <a:pt x="503" y="0"/>
                      <a:pt x="514" y="4"/>
                      <a:pt x="516" y="8"/>
                    </a:cubicBezTo>
                    <a:cubicBezTo>
                      <a:pt x="589" y="187"/>
                      <a:pt x="589" y="187"/>
                      <a:pt x="589" y="187"/>
                    </a:cubicBezTo>
                    <a:cubicBezTo>
                      <a:pt x="591" y="192"/>
                      <a:pt x="582" y="196"/>
                      <a:pt x="57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2" name="îşḻiḍé">
                <a:extLst>
                  <a:ext uri="{FF2B5EF4-FFF2-40B4-BE49-F238E27FC236}">
                    <a16:creationId xmlns:a16="http://schemas.microsoft.com/office/drawing/2014/main" id="{A50EFD64-D755-485E-9E1F-19AFFAB836C3}"/>
                  </a:ext>
                </a:extLst>
              </p:cNvPr>
              <p:cNvSpPr/>
              <p:nvPr/>
            </p:nvSpPr>
            <p:spPr bwMode="auto">
              <a:xfrm>
                <a:off x="4855699" y="4528977"/>
                <a:ext cx="182198" cy="59978"/>
              </a:xfrm>
              <a:custGeom>
                <a:avLst/>
                <a:gdLst>
                  <a:gd name="T0" fmla="*/ 489 w 566"/>
                  <a:gd name="T1" fmla="*/ 187 h 187"/>
                  <a:gd name="T2" fmla="*/ 20 w 566"/>
                  <a:gd name="T3" fmla="*/ 187 h 187"/>
                  <a:gd name="T4" fmla="*/ 2 w 566"/>
                  <a:gd name="T5" fmla="*/ 179 h 187"/>
                  <a:gd name="T6" fmla="*/ 61 w 566"/>
                  <a:gd name="T7" fmla="*/ 8 h 187"/>
                  <a:gd name="T8" fmla="*/ 85 w 566"/>
                  <a:gd name="T9" fmla="*/ 0 h 187"/>
                  <a:gd name="T10" fmla="*/ 546 w 566"/>
                  <a:gd name="T11" fmla="*/ 0 h 187"/>
                  <a:gd name="T12" fmla="*/ 564 w 566"/>
                  <a:gd name="T13" fmla="*/ 8 h 187"/>
                  <a:gd name="T14" fmla="*/ 513 w 566"/>
                  <a:gd name="T15" fmla="*/ 179 h 187"/>
                  <a:gd name="T16" fmla="*/ 489 w 56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187">
                    <a:moveTo>
                      <a:pt x="489" y="187"/>
                    </a:moveTo>
                    <a:cubicBezTo>
                      <a:pt x="20" y="187"/>
                      <a:pt x="20" y="187"/>
                      <a:pt x="20" y="187"/>
                    </a:cubicBezTo>
                    <a:cubicBezTo>
                      <a:pt x="8" y="187"/>
                      <a:pt x="0" y="184"/>
                      <a:pt x="2" y="179"/>
                    </a:cubicBezTo>
                    <a:cubicBezTo>
                      <a:pt x="61" y="8"/>
                      <a:pt x="61" y="8"/>
                      <a:pt x="61" y="8"/>
                    </a:cubicBezTo>
                    <a:cubicBezTo>
                      <a:pt x="63" y="3"/>
                      <a:pt x="73" y="0"/>
                      <a:pt x="85" y="0"/>
                    </a:cubicBezTo>
                    <a:cubicBezTo>
                      <a:pt x="546" y="0"/>
                      <a:pt x="546" y="0"/>
                      <a:pt x="546" y="0"/>
                    </a:cubicBezTo>
                    <a:cubicBezTo>
                      <a:pt x="557" y="0"/>
                      <a:pt x="566" y="3"/>
                      <a:pt x="564"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3" name="í$1ïde">
                <a:extLst>
                  <a:ext uri="{FF2B5EF4-FFF2-40B4-BE49-F238E27FC236}">
                    <a16:creationId xmlns:a16="http://schemas.microsoft.com/office/drawing/2014/main" id="{2C9DE1E0-BC90-4FA9-A842-CF9540D14F16}"/>
                  </a:ext>
                </a:extLst>
              </p:cNvPr>
              <p:cNvSpPr/>
              <p:nvPr/>
            </p:nvSpPr>
            <p:spPr bwMode="auto">
              <a:xfrm>
                <a:off x="5049214" y="4528977"/>
                <a:ext cx="178802" cy="59978"/>
              </a:xfrm>
              <a:custGeom>
                <a:avLst/>
                <a:gdLst>
                  <a:gd name="T0" fmla="*/ 490 w 556"/>
                  <a:gd name="T1" fmla="*/ 187 h 187"/>
                  <a:gd name="T2" fmla="*/ 20 w 556"/>
                  <a:gd name="T3" fmla="*/ 187 h 187"/>
                  <a:gd name="T4" fmla="*/ 1 w 556"/>
                  <a:gd name="T5" fmla="*/ 179 h 187"/>
                  <a:gd name="T6" fmla="*/ 51 w 556"/>
                  <a:gd name="T7" fmla="*/ 8 h 187"/>
                  <a:gd name="T8" fmla="*/ 74 w 556"/>
                  <a:gd name="T9" fmla="*/ 0 h 187"/>
                  <a:gd name="T10" fmla="*/ 536 w 556"/>
                  <a:gd name="T11" fmla="*/ 0 h 187"/>
                  <a:gd name="T12" fmla="*/ 555 w 556"/>
                  <a:gd name="T13" fmla="*/ 8 h 187"/>
                  <a:gd name="T14" fmla="*/ 513 w 556"/>
                  <a:gd name="T15" fmla="*/ 179 h 187"/>
                  <a:gd name="T16" fmla="*/ 490 w 55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187">
                    <a:moveTo>
                      <a:pt x="490" y="187"/>
                    </a:moveTo>
                    <a:cubicBezTo>
                      <a:pt x="20" y="187"/>
                      <a:pt x="20" y="187"/>
                      <a:pt x="20" y="187"/>
                    </a:cubicBezTo>
                    <a:cubicBezTo>
                      <a:pt x="8" y="187"/>
                      <a:pt x="0" y="184"/>
                      <a:pt x="1" y="179"/>
                    </a:cubicBezTo>
                    <a:cubicBezTo>
                      <a:pt x="51" y="8"/>
                      <a:pt x="51" y="8"/>
                      <a:pt x="51" y="8"/>
                    </a:cubicBezTo>
                    <a:cubicBezTo>
                      <a:pt x="53" y="3"/>
                      <a:pt x="63" y="0"/>
                      <a:pt x="74" y="0"/>
                    </a:cubicBezTo>
                    <a:cubicBezTo>
                      <a:pt x="536" y="0"/>
                      <a:pt x="536" y="0"/>
                      <a:pt x="536" y="0"/>
                    </a:cubicBezTo>
                    <a:cubicBezTo>
                      <a:pt x="547" y="0"/>
                      <a:pt x="556" y="3"/>
                      <a:pt x="555" y="8"/>
                    </a:cubicBezTo>
                    <a:cubicBezTo>
                      <a:pt x="513" y="179"/>
                      <a:pt x="513" y="179"/>
                      <a:pt x="513"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4" name="íṧ1ide">
                <a:extLst>
                  <a:ext uri="{FF2B5EF4-FFF2-40B4-BE49-F238E27FC236}">
                    <a16:creationId xmlns:a16="http://schemas.microsoft.com/office/drawing/2014/main" id="{26AD9263-5D33-4090-BE3D-F43F9796F8AB}"/>
                  </a:ext>
                </a:extLst>
              </p:cNvPr>
              <p:cNvSpPr/>
              <p:nvPr/>
            </p:nvSpPr>
            <p:spPr bwMode="auto">
              <a:xfrm>
                <a:off x="5247254" y="4528977"/>
                <a:ext cx="175408" cy="59978"/>
              </a:xfrm>
              <a:custGeom>
                <a:avLst/>
                <a:gdLst>
                  <a:gd name="T0" fmla="*/ 490 w 545"/>
                  <a:gd name="T1" fmla="*/ 187 h 187"/>
                  <a:gd name="T2" fmla="*/ 20 w 545"/>
                  <a:gd name="T3" fmla="*/ 187 h 187"/>
                  <a:gd name="T4" fmla="*/ 1 w 545"/>
                  <a:gd name="T5" fmla="*/ 179 h 187"/>
                  <a:gd name="T6" fmla="*/ 41 w 545"/>
                  <a:gd name="T7" fmla="*/ 8 h 187"/>
                  <a:gd name="T8" fmla="*/ 64 w 545"/>
                  <a:gd name="T9" fmla="*/ 0 h 187"/>
                  <a:gd name="T10" fmla="*/ 525 w 545"/>
                  <a:gd name="T11" fmla="*/ 0 h 187"/>
                  <a:gd name="T12" fmla="*/ 544 w 545"/>
                  <a:gd name="T13" fmla="*/ 8 h 187"/>
                  <a:gd name="T14" fmla="*/ 512 w 545"/>
                  <a:gd name="T15" fmla="*/ 179 h 187"/>
                  <a:gd name="T16" fmla="*/ 490 w 54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87">
                    <a:moveTo>
                      <a:pt x="490" y="187"/>
                    </a:moveTo>
                    <a:cubicBezTo>
                      <a:pt x="20" y="187"/>
                      <a:pt x="20" y="187"/>
                      <a:pt x="20" y="187"/>
                    </a:cubicBezTo>
                    <a:cubicBezTo>
                      <a:pt x="9" y="187"/>
                      <a:pt x="0" y="184"/>
                      <a:pt x="1" y="179"/>
                    </a:cubicBezTo>
                    <a:cubicBezTo>
                      <a:pt x="41" y="8"/>
                      <a:pt x="41" y="8"/>
                      <a:pt x="41" y="8"/>
                    </a:cubicBezTo>
                    <a:cubicBezTo>
                      <a:pt x="42" y="3"/>
                      <a:pt x="52" y="0"/>
                      <a:pt x="64" y="0"/>
                    </a:cubicBezTo>
                    <a:cubicBezTo>
                      <a:pt x="525" y="0"/>
                      <a:pt x="525" y="0"/>
                      <a:pt x="525" y="0"/>
                    </a:cubicBezTo>
                    <a:cubicBezTo>
                      <a:pt x="537" y="0"/>
                      <a:pt x="545" y="3"/>
                      <a:pt x="544" y="8"/>
                    </a:cubicBezTo>
                    <a:cubicBezTo>
                      <a:pt x="512" y="179"/>
                      <a:pt x="512" y="179"/>
                      <a:pt x="512"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5" name="ïŝľíḍè">
                <a:extLst>
                  <a:ext uri="{FF2B5EF4-FFF2-40B4-BE49-F238E27FC236}">
                    <a16:creationId xmlns:a16="http://schemas.microsoft.com/office/drawing/2014/main" id="{5AB1B841-51D0-4490-BEAB-D412E367D04B}"/>
                  </a:ext>
                </a:extLst>
              </p:cNvPr>
              <p:cNvSpPr/>
              <p:nvPr/>
            </p:nvSpPr>
            <p:spPr bwMode="auto">
              <a:xfrm>
                <a:off x="5440768" y="4528977"/>
                <a:ext cx="170881" cy="59978"/>
              </a:xfrm>
              <a:custGeom>
                <a:avLst/>
                <a:gdLst>
                  <a:gd name="T0" fmla="*/ 490 w 535"/>
                  <a:gd name="T1" fmla="*/ 187 h 187"/>
                  <a:gd name="T2" fmla="*/ 20 w 535"/>
                  <a:gd name="T3" fmla="*/ 187 h 187"/>
                  <a:gd name="T4" fmla="*/ 0 w 535"/>
                  <a:gd name="T5" fmla="*/ 179 h 187"/>
                  <a:gd name="T6" fmla="*/ 31 w 535"/>
                  <a:gd name="T7" fmla="*/ 8 h 187"/>
                  <a:gd name="T8" fmla="*/ 53 w 535"/>
                  <a:gd name="T9" fmla="*/ 0 h 187"/>
                  <a:gd name="T10" fmla="*/ 514 w 535"/>
                  <a:gd name="T11" fmla="*/ 0 h 187"/>
                  <a:gd name="T12" fmla="*/ 534 w 535"/>
                  <a:gd name="T13" fmla="*/ 8 h 187"/>
                  <a:gd name="T14" fmla="*/ 512 w 535"/>
                  <a:gd name="T15" fmla="*/ 179 h 187"/>
                  <a:gd name="T16" fmla="*/ 490 w 53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87">
                    <a:moveTo>
                      <a:pt x="490" y="187"/>
                    </a:moveTo>
                    <a:cubicBezTo>
                      <a:pt x="20" y="187"/>
                      <a:pt x="20" y="187"/>
                      <a:pt x="20" y="187"/>
                    </a:cubicBezTo>
                    <a:cubicBezTo>
                      <a:pt x="8" y="187"/>
                      <a:pt x="0" y="184"/>
                      <a:pt x="0" y="179"/>
                    </a:cubicBezTo>
                    <a:cubicBezTo>
                      <a:pt x="31" y="8"/>
                      <a:pt x="31" y="8"/>
                      <a:pt x="31" y="8"/>
                    </a:cubicBezTo>
                    <a:cubicBezTo>
                      <a:pt x="32" y="3"/>
                      <a:pt x="42" y="0"/>
                      <a:pt x="53" y="0"/>
                    </a:cubicBezTo>
                    <a:cubicBezTo>
                      <a:pt x="514" y="0"/>
                      <a:pt x="514" y="0"/>
                      <a:pt x="514" y="0"/>
                    </a:cubicBezTo>
                    <a:cubicBezTo>
                      <a:pt x="526" y="0"/>
                      <a:pt x="535" y="3"/>
                      <a:pt x="534" y="8"/>
                    </a:cubicBezTo>
                    <a:cubicBezTo>
                      <a:pt x="512" y="179"/>
                      <a:pt x="512" y="179"/>
                      <a:pt x="512" y="179"/>
                    </a:cubicBezTo>
                    <a:cubicBezTo>
                      <a:pt x="511"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6" name="ïS1îdê">
                <a:extLst>
                  <a:ext uri="{FF2B5EF4-FFF2-40B4-BE49-F238E27FC236}">
                    <a16:creationId xmlns:a16="http://schemas.microsoft.com/office/drawing/2014/main" id="{74BC8EE3-F06D-457F-957A-138691A711CC}"/>
                  </a:ext>
                </a:extLst>
              </p:cNvPr>
              <p:cNvSpPr/>
              <p:nvPr/>
            </p:nvSpPr>
            <p:spPr bwMode="auto">
              <a:xfrm>
                <a:off x="5639941" y="4528977"/>
                <a:ext cx="167486" cy="59978"/>
              </a:xfrm>
              <a:custGeom>
                <a:avLst/>
                <a:gdLst>
                  <a:gd name="T0" fmla="*/ 490 w 525"/>
                  <a:gd name="T1" fmla="*/ 187 h 187"/>
                  <a:gd name="T2" fmla="*/ 21 w 525"/>
                  <a:gd name="T3" fmla="*/ 187 h 187"/>
                  <a:gd name="T4" fmla="*/ 1 w 525"/>
                  <a:gd name="T5" fmla="*/ 179 h 187"/>
                  <a:gd name="T6" fmla="*/ 21 w 525"/>
                  <a:gd name="T7" fmla="*/ 8 h 187"/>
                  <a:gd name="T8" fmla="*/ 43 w 525"/>
                  <a:gd name="T9" fmla="*/ 0 h 187"/>
                  <a:gd name="T10" fmla="*/ 504 w 525"/>
                  <a:gd name="T11" fmla="*/ 0 h 187"/>
                  <a:gd name="T12" fmla="*/ 525 w 525"/>
                  <a:gd name="T13" fmla="*/ 8 h 187"/>
                  <a:gd name="T14" fmla="*/ 512 w 525"/>
                  <a:gd name="T15" fmla="*/ 179 h 187"/>
                  <a:gd name="T16" fmla="*/ 490 w 52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87">
                    <a:moveTo>
                      <a:pt x="490" y="187"/>
                    </a:moveTo>
                    <a:cubicBezTo>
                      <a:pt x="21" y="187"/>
                      <a:pt x="21" y="187"/>
                      <a:pt x="21" y="187"/>
                    </a:cubicBezTo>
                    <a:cubicBezTo>
                      <a:pt x="9" y="187"/>
                      <a:pt x="0" y="184"/>
                      <a:pt x="1" y="179"/>
                    </a:cubicBezTo>
                    <a:cubicBezTo>
                      <a:pt x="21" y="8"/>
                      <a:pt x="21" y="8"/>
                      <a:pt x="21" y="8"/>
                    </a:cubicBezTo>
                    <a:cubicBezTo>
                      <a:pt x="22" y="3"/>
                      <a:pt x="31" y="0"/>
                      <a:pt x="43" y="0"/>
                    </a:cubicBezTo>
                    <a:cubicBezTo>
                      <a:pt x="504" y="0"/>
                      <a:pt x="504" y="0"/>
                      <a:pt x="504" y="0"/>
                    </a:cubicBezTo>
                    <a:cubicBezTo>
                      <a:pt x="516" y="0"/>
                      <a:pt x="525" y="3"/>
                      <a:pt x="525" y="8"/>
                    </a:cubicBezTo>
                    <a:cubicBezTo>
                      <a:pt x="512" y="179"/>
                      <a:pt x="512" y="179"/>
                      <a:pt x="512" y="179"/>
                    </a:cubicBezTo>
                    <a:cubicBezTo>
                      <a:pt x="512" y="184"/>
                      <a:pt x="502"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7" name="ïṡļíḓê">
                <a:extLst>
                  <a:ext uri="{FF2B5EF4-FFF2-40B4-BE49-F238E27FC236}">
                    <a16:creationId xmlns:a16="http://schemas.microsoft.com/office/drawing/2014/main" id="{6A7E1D27-E281-47FD-859E-C0F82F31C8A0}"/>
                  </a:ext>
                </a:extLst>
              </p:cNvPr>
              <p:cNvSpPr/>
              <p:nvPr/>
            </p:nvSpPr>
            <p:spPr bwMode="auto">
              <a:xfrm>
                <a:off x="5831191" y="4528977"/>
                <a:ext cx="165223" cy="59978"/>
              </a:xfrm>
              <a:custGeom>
                <a:avLst/>
                <a:gdLst>
                  <a:gd name="T0" fmla="*/ 491 w 515"/>
                  <a:gd name="T1" fmla="*/ 187 h 187"/>
                  <a:gd name="T2" fmla="*/ 21 w 515"/>
                  <a:gd name="T3" fmla="*/ 187 h 187"/>
                  <a:gd name="T4" fmla="*/ 1 w 515"/>
                  <a:gd name="T5" fmla="*/ 179 h 187"/>
                  <a:gd name="T6" fmla="*/ 12 w 515"/>
                  <a:gd name="T7" fmla="*/ 8 h 187"/>
                  <a:gd name="T8" fmla="*/ 33 w 515"/>
                  <a:gd name="T9" fmla="*/ 0 h 187"/>
                  <a:gd name="T10" fmla="*/ 494 w 515"/>
                  <a:gd name="T11" fmla="*/ 0 h 187"/>
                  <a:gd name="T12" fmla="*/ 515 w 515"/>
                  <a:gd name="T13" fmla="*/ 8 h 187"/>
                  <a:gd name="T14" fmla="*/ 512 w 515"/>
                  <a:gd name="T15" fmla="*/ 179 h 187"/>
                  <a:gd name="T16" fmla="*/ 491 w 51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87">
                    <a:moveTo>
                      <a:pt x="491" y="187"/>
                    </a:moveTo>
                    <a:cubicBezTo>
                      <a:pt x="21" y="187"/>
                      <a:pt x="21" y="187"/>
                      <a:pt x="21" y="187"/>
                    </a:cubicBezTo>
                    <a:cubicBezTo>
                      <a:pt x="10" y="187"/>
                      <a:pt x="0" y="184"/>
                      <a:pt x="1" y="179"/>
                    </a:cubicBezTo>
                    <a:cubicBezTo>
                      <a:pt x="12" y="8"/>
                      <a:pt x="12" y="8"/>
                      <a:pt x="12" y="8"/>
                    </a:cubicBezTo>
                    <a:cubicBezTo>
                      <a:pt x="12" y="3"/>
                      <a:pt x="22" y="0"/>
                      <a:pt x="33" y="0"/>
                    </a:cubicBezTo>
                    <a:cubicBezTo>
                      <a:pt x="494" y="0"/>
                      <a:pt x="494" y="0"/>
                      <a:pt x="494" y="0"/>
                    </a:cubicBezTo>
                    <a:cubicBezTo>
                      <a:pt x="506" y="0"/>
                      <a:pt x="515" y="3"/>
                      <a:pt x="515" y="8"/>
                    </a:cubicBezTo>
                    <a:cubicBezTo>
                      <a:pt x="512" y="179"/>
                      <a:pt x="512" y="179"/>
                      <a:pt x="512"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8" name="ïṡľîḓè">
                <a:extLst>
                  <a:ext uri="{FF2B5EF4-FFF2-40B4-BE49-F238E27FC236}">
                    <a16:creationId xmlns:a16="http://schemas.microsoft.com/office/drawing/2014/main" id="{1CA1840D-1B0F-4197-91DF-1543848E0D8D}"/>
                  </a:ext>
                </a:extLst>
              </p:cNvPr>
              <p:cNvSpPr/>
              <p:nvPr/>
            </p:nvSpPr>
            <p:spPr bwMode="auto">
              <a:xfrm>
                <a:off x="6029232" y="4528977"/>
                <a:ext cx="164091" cy="59978"/>
              </a:xfrm>
              <a:custGeom>
                <a:avLst/>
                <a:gdLst>
                  <a:gd name="T0" fmla="*/ 491 w 512"/>
                  <a:gd name="T1" fmla="*/ 187 h 187"/>
                  <a:gd name="T2" fmla="*/ 21 w 512"/>
                  <a:gd name="T3" fmla="*/ 187 h 187"/>
                  <a:gd name="T4" fmla="*/ 0 w 512"/>
                  <a:gd name="T5" fmla="*/ 179 h 187"/>
                  <a:gd name="T6" fmla="*/ 1 w 512"/>
                  <a:gd name="T7" fmla="*/ 8 h 187"/>
                  <a:gd name="T8" fmla="*/ 22 w 512"/>
                  <a:gd name="T9" fmla="*/ 0 h 187"/>
                  <a:gd name="T10" fmla="*/ 483 w 512"/>
                  <a:gd name="T11" fmla="*/ 0 h 187"/>
                  <a:gd name="T12" fmla="*/ 504 w 512"/>
                  <a:gd name="T13" fmla="*/ 8 h 187"/>
                  <a:gd name="T14" fmla="*/ 511 w 512"/>
                  <a:gd name="T15" fmla="*/ 179 h 187"/>
                  <a:gd name="T16" fmla="*/ 491 w 512"/>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87">
                    <a:moveTo>
                      <a:pt x="491" y="187"/>
                    </a:moveTo>
                    <a:cubicBezTo>
                      <a:pt x="21" y="187"/>
                      <a:pt x="21" y="187"/>
                      <a:pt x="21" y="187"/>
                    </a:cubicBezTo>
                    <a:cubicBezTo>
                      <a:pt x="9" y="187"/>
                      <a:pt x="0" y="184"/>
                      <a:pt x="0" y="179"/>
                    </a:cubicBezTo>
                    <a:cubicBezTo>
                      <a:pt x="1" y="8"/>
                      <a:pt x="1" y="8"/>
                      <a:pt x="1" y="8"/>
                    </a:cubicBezTo>
                    <a:cubicBezTo>
                      <a:pt x="1" y="3"/>
                      <a:pt x="11" y="0"/>
                      <a:pt x="22" y="0"/>
                    </a:cubicBezTo>
                    <a:cubicBezTo>
                      <a:pt x="483" y="0"/>
                      <a:pt x="483" y="0"/>
                      <a:pt x="483" y="0"/>
                    </a:cubicBezTo>
                    <a:cubicBezTo>
                      <a:pt x="495" y="0"/>
                      <a:pt x="504" y="3"/>
                      <a:pt x="504" y="8"/>
                    </a:cubicBezTo>
                    <a:cubicBezTo>
                      <a:pt x="511" y="179"/>
                      <a:pt x="511" y="179"/>
                      <a:pt x="511"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9" name="iṧľïḍè">
                <a:extLst>
                  <a:ext uri="{FF2B5EF4-FFF2-40B4-BE49-F238E27FC236}">
                    <a16:creationId xmlns:a16="http://schemas.microsoft.com/office/drawing/2014/main" id="{2DEE1672-207E-466D-9383-12EC322A39B3}"/>
                  </a:ext>
                </a:extLst>
              </p:cNvPr>
              <p:cNvSpPr/>
              <p:nvPr/>
            </p:nvSpPr>
            <p:spPr bwMode="auto">
              <a:xfrm>
                <a:off x="6219351" y="4528977"/>
                <a:ext cx="167486" cy="59978"/>
              </a:xfrm>
              <a:custGeom>
                <a:avLst/>
                <a:gdLst>
                  <a:gd name="T0" fmla="*/ 500 w 520"/>
                  <a:gd name="T1" fmla="*/ 187 h 187"/>
                  <a:gd name="T2" fmla="*/ 30 w 520"/>
                  <a:gd name="T3" fmla="*/ 187 h 187"/>
                  <a:gd name="T4" fmla="*/ 9 w 520"/>
                  <a:gd name="T5" fmla="*/ 179 h 187"/>
                  <a:gd name="T6" fmla="*/ 0 w 520"/>
                  <a:gd name="T7" fmla="*/ 8 h 187"/>
                  <a:gd name="T8" fmla="*/ 21 w 520"/>
                  <a:gd name="T9" fmla="*/ 0 h 187"/>
                  <a:gd name="T10" fmla="*/ 482 w 520"/>
                  <a:gd name="T11" fmla="*/ 0 h 187"/>
                  <a:gd name="T12" fmla="*/ 504 w 520"/>
                  <a:gd name="T13" fmla="*/ 8 h 187"/>
                  <a:gd name="T14" fmla="*/ 520 w 520"/>
                  <a:gd name="T15" fmla="*/ 179 h 187"/>
                  <a:gd name="T16" fmla="*/ 500 w 52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87">
                    <a:moveTo>
                      <a:pt x="500" y="187"/>
                    </a:moveTo>
                    <a:cubicBezTo>
                      <a:pt x="30" y="187"/>
                      <a:pt x="30" y="187"/>
                      <a:pt x="30" y="187"/>
                    </a:cubicBezTo>
                    <a:cubicBezTo>
                      <a:pt x="18" y="187"/>
                      <a:pt x="9" y="184"/>
                      <a:pt x="9" y="179"/>
                    </a:cubicBezTo>
                    <a:cubicBezTo>
                      <a:pt x="0" y="8"/>
                      <a:pt x="0" y="8"/>
                      <a:pt x="0" y="8"/>
                    </a:cubicBezTo>
                    <a:cubicBezTo>
                      <a:pt x="0" y="3"/>
                      <a:pt x="9" y="0"/>
                      <a:pt x="21" y="0"/>
                    </a:cubicBezTo>
                    <a:cubicBezTo>
                      <a:pt x="482" y="0"/>
                      <a:pt x="482" y="0"/>
                      <a:pt x="482" y="0"/>
                    </a:cubicBezTo>
                    <a:cubicBezTo>
                      <a:pt x="493" y="0"/>
                      <a:pt x="503" y="3"/>
                      <a:pt x="504" y="8"/>
                    </a:cubicBezTo>
                    <a:cubicBezTo>
                      <a:pt x="520" y="179"/>
                      <a:pt x="520" y="179"/>
                      <a:pt x="520" y="179"/>
                    </a:cubicBezTo>
                    <a:cubicBezTo>
                      <a:pt x="520" y="184"/>
                      <a:pt x="511" y="187"/>
                      <a:pt x="50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0" name="ïşļíḑè">
                <a:extLst>
                  <a:ext uri="{FF2B5EF4-FFF2-40B4-BE49-F238E27FC236}">
                    <a16:creationId xmlns:a16="http://schemas.microsoft.com/office/drawing/2014/main" id="{1A0A2CE1-58F4-4C36-A67A-9299CB5C011F}"/>
                  </a:ext>
                </a:extLst>
              </p:cNvPr>
              <p:cNvSpPr/>
              <p:nvPr/>
            </p:nvSpPr>
            <p:spPr bwMode="auto">
              <a:xfrm>
                <a:off x="6415129" y="4528977"/>
                <a:ext cx="169749" cy="59978"/>
              </a:xfrm>
              <a:custGeom>
                <a:avLst/>
                <a:gdLst>
                  <a:gd name="T0" fmla="*/ 510 w 531"/>
                  <a:gd name="T1" fmla="*/ 187 h 187"/>
                  <a:gd name="T2" fmla="*/ 41 w 531"/>
                  <a:gd name="T3" fmla="*/ 187 h 187"/>
                  <a:gd name="T4" fmla="*/ 19 w 531"/>
                  <a:gd name="T5" fmla="*/ 179 h 187"/>
                  <a:gd name="T6" fmla="*/ 0 w 531"/>
                  <a:gd name="T7" fmla="*/ 8 h 187"/>
                  <a:gd name="T8" fmla="*/ 20 w 531"/>
                  <a:gd name="T9" fmla="*/ 0 h 187"/>
                  <a:gd name="T10" fmla="*/ 482 w 531"/>
                  <a:gd name="T11" fmla="*/ 0 h 187"/>
                  <a:gd name="T12" fmla="*/ 504 w 531"/>
                  <a:gd name="T13" fmla="*/ 8 h 187"/>
                  <a:gd name="T14" fmla="*/ 530 w 531"/>
                  <a:gd name="T15" fmla="*/ 179 h 187"/>
                  <a:gd name="T16" fmla="*/ 510 w 53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187">
                    <a:moveTo>
                      <a:pt x="510" y="187"/>
                    </a:moveTo>
                    <a:cubicBezTo>
                      <a:pt x="41" y="187"/>
                      <a:pt x="41" y="187"/>
                      <a:pt x="41" y="187"/>
                    </a:cubicBezTo>
                    <a:cubicBezTo>
                      <a:pt x="29" y="187"/>
                      <a:pt x="19" y="184"/>
                      <a:pt x="19" y="179"/>
                    </a:cubicBezTo>
                    <a:cubicBezTo>
                      <a:pt x="0" y="8"/>
                      <a:pt x="0" y="8"/>
                      <a:pt x="0" y="8"/>
                    </a:cubicBezTo>
                    <a:cubicBezTo>
                      <a:pt x="0" y="3"/>
                      <a:pt x="9" y="0"/>
                      <a:pt x="20" y="0"/>
                    </a:cubicBezTo>
                    <a:cubicBezTo>
                      <a:pt x="482" y="0"/>
                      <a:pt x="482" y="0"/>
                      <a:pt x="482" y="0"/>
                    </a:cubicBezTo>
                    <a:cubicBezTo>
                      <a:pt x="493" y="0"/>
                      <a:pt x="503" y="3"/>
                      <a:pt x="504" y="8"/>
                    </a:cubicBezTo>
                    <a:cubicBezTo>
                      <a:pt x="530" y="179"/>
                      <a:pt x="530" y="179"/>
                      <a:pt x="530" y="179"/>
                    </a:cubicBezTo>
                    <a:cubicBezTo>
                      <a:pt x="531" y="184"/>
                      <a:pt x="522" y="187"/>
                      <a:pt x="51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1" name="isľîḋè">
                <a:extLst>
                  <a:ext uri="{FF2B5EF4-FFF2-40B4-BE49-F238E27FC236}">
                    <a16:creationId xmlns:a16="http://schemas.microsoft.com/office/drawing/2014/main" id="{40EE99AB-A1E4-40B3-82D2-8FA7D6B825CB}"/>
                  </a:ext>
                </a:extLst>
              </p:cNvPr>
              <p:cNvSpPr/>
              <p:nvPr/>
            </p:nvSpPr>
            <p:spPr bwMode="auto">
              <a:xfrm>
                <a:off x="6609774" y="4528977"/>
                <a:ext cx="173145" cy="59978"/>
              </a:xfrm>
              <a:custGeom>
                <a:avLst/>
                <a:gdLst>
                  <a:gd name="T0" fmla="*/ 520 w 541"/>
                  <a:gd name="T1" fmla="*/ 187 h 187"/>
                  <a:gd name="T2" fmla="*/ 51 w 541"/>
                  <a:gd name="T3" fmla="*/ 187 h 187"/>
                  <a:gd name="T4" fmla="*/ 28 w 541"/>
                  <a:gd name="T5" fmla="*/ 179 h 187"/>
                  <a:gd name="T6" fmla="*/ 0 w 541"/>
                  <a:gd name="T7" fmla="*/ 8 h 187"/>
                  <a:gd name="T8" fmla="*/ 20 w 541"/>
                  <a:gd name="T9" fmla="*/ 0 h 187"/>
                  <a:gd name="T10" fmla="*/ 481 w 541"/>
                  <a:gd name="T11" fmla="*/ 0 h 187"/>
                  <a:gd name="T12" fmla="*/ 504 w 541"/>
                  <a:gd name="T13" fmla="*/ 8 h 187"/>
                  <a:gd name="T14" fmla="*/ 540 w 541"/>
                  <a:gd name="T15" fmla="*/ 179 h 187"/>
                  <a:gd name="T16" fmla="*/ 520 w 54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7">
                    <a:moveTo>
                      <a:pt x="520" y="187"/>
                    </a:moveTo>
                    <a:cubicBezTo>
                      <a:pt x="51" y="187"/>
                      <a:pt x="51" y="187"/>
                      <a:pt x="51" y="187"/>
                    </a:cubicBezTo>
                    <a:cubicBezTo>
                      <a:pt x="39" y="187"/>
                      <a:pt x="29" y="184"/>
                      <a:pt x="28" y="179"/>
                    </a:cubicBezTo>
                    <a:cubicBezTo>
                      <a:pt x="0" y="8"/>
                      <a:pt x="0" y="8"/>
                      <a:pt x="0" y="8"/>
                    </a:cubicBezTo>
                    <a:cubicBezTo>
                      <a:pt x="0" y="3"/>
                      <a:pt x="8" y="0"/>
                      <a:pt x="20" y="0"/>
                    </a:cubicBezTo>
                    <a:cubicBezTo>
                      <a:pt x="481" y="0"/>
                      <a:pt x="481" y="0"/>
                      <a:pt x="481" y="0"/>
                    </a:cubicBezTo>
                    <a:cubicBezTo>
                      <a:pt x="493" y="0"/>
                      <a:pt x="503" y="3"/>
                      <a:pt x="504" y="8"/>
                    </a:cubicBezTo>
                    <a:cubicBezTo>
                      <a:pt x="540" y="179"/>
                      <a:pt x="540" y="179"/>
                      <a:pt x="540" y="179"/>
                    </a:cubicBezTo>
                    <a:cubicBezTo>
                      <a:pt x="541" y="184"/>
                      <a:pt x="532" y="187"/>
                      <a:pt x="52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2" name="îŝliďé">
                <a:extLst>
                  <a:ext uri="{FF2B5EF4-FFF2-40B4-BE49-F238E27FC236}">
                    <a16:creationId xmlns:a16="http://schemas.microsoft.com/office/drawing/2014/main" id="{A9E9D52F-9CEA-4873-90D0-5306BB1A39C8}"/>
                  </a:ext>
                </a:extLst>
              </p:cNvPr>
              <p:cNvSpPr/>
              <p:nvPr/>
            </p:nvSpPr>
            <p:spPr bwMode="auto">
              <a:xfrm>
                <a:off x="6802157" y="4528977"/>
                <a:ext cx="176539" cy="59978"/>
              </a:xfrm>
              <a:custGeom>
                <a:avLst/>
                <a:gdLst>
                  <a:gd name="T0" fmla="*/ 531 w 551"/>
                  <a:gd name="T1" fmla="*/ 187 h 187"/>
                  <a:gd name="T2" fmla="*/ 62 w 551"/>
                  <a:gd name="T3" fmla="*/ 187 h 187"/>
                  <a:gd name="T4" fmla="*/ 39 w 551"/>
                  <a:gd name="T5" fmla="*/ 179 h 187"/>
                  <a:gd name="T6" fmla="*/ 1 w 551"/>
                  <a:gd name="T7" fmla="*/ 8 h 187"/>
                  <a:gd name="T8" fmla="*/ 20 w 551"/>
                  <a:gd name="T9" fmla="*/ 0 h 187"/>
                  <a:gd name="T10" fmla="*/ 481 w 551"/>
                  <a:gd name="T11" fmla="*/ 0 h 187"/>
                  <a:gd name="T12" fmla="*/ 504 w 551"/>
                  <a:gd name="T13" fmla="*/ 8 h 187"/>
                  <a:gd name="T14" fmla="*/ 550 w 551"/>
                  <a:gd name="T15" fmla="*/ 179 h 187"/>
                  <a:gd name="T16" fmla="*/ 531 w 55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87">
                    <a:moveTo>
                      <a:pt x="531" y="187"/>
                    </a:moveTo>
                    <a:cubicBezTo>
                      <a:pt x="62" y="187"/>
                      <a:pt x="62" y="187"/>
                      <a:pt x="62" y="187"/>
                    </a:cubicBezTo>
                    <a:cubicBezTo>
                      <a:pt x="50" y="187"/>
                      <a:pt x="40" y="184"/>
                      <a:pt x="39" y="179"/>
                    </a:cubicBezTo>
                    <a:cubicBezTo>
                      <a:pt x="1" y="8"/>
                      <a:pt x="1" y="8"/>
                      <a:pt x="1" y="8"/>
                    </a:cubicBezTo>
                    <a:cubicBezTo>
                      <a:pt x="0" y="3"/>
                      <a:pt x="9" y="0"/>
                      <a:pt x="20" y="0"/>
                    </a:cubicBezTo>
                    <a:cubicBezTo>
                      <a:pt x="481" y="0"/>
                      <a:pt x="481" y="0"/>
                      <a:pt x="481" y="0"/>
                    </a:cubicBezTo>
                    <a:cubicBezTo>
                      <a:pt x="493" y="0"/>
                      <a:pt x="503" y="3"/>
                      <a:pt x="504" y="8"/>
                    </a:cubicBezTo>
                    <a:cubicBezTo>
                      <a:pt x="550" y="179"/>
                      <a:pt x="550" y="179"/>
                      <a:pt x="550" y="179"/>
                    </a:cubicBezTo>
                    <a:cubicBezTo>
                      <a:pt x="551" y="184"/>
                      <a:pt x="543" y="187"/>
                      <a:pt x="53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3" name="îşḻiḋé">
                <a:extLst>
                  <a:ext uri="{FF2B5EF4-FFF2-40B4-BE49-F238E27FC236}">
                    <a16:creationId xmlns:a16="http://schemas.microsoft.com/office/drawing/2014/main" id="{06DABB44-DE5F-4353-8719-01FE99870EAD}"/>
                  </a:ext>
                </a:extLst>
              </p:cNvPr>
              <p:cNvSpPr/>
              <p:nvPr/>
            </p:nvSpPr>
            <p:spPr bwMode="auto">
              <a:xfrm>
                <a:off x="6987749" y="4528977"/>
                <a:ext cx="179935" cy="59978"/>
              </a:xfrm>
              <a:custGeom>
                <a:avLst/>
                <a:gdLst>
                  <a:gd name="T0" fmla="*/ 541 w 561"/>
                  <a:gd name="T1" fmla="*/ 187 h 187"/>
                  <a:gd name="T2" fmla="*/ 72 w 561"/>
                  <a:gd name="T3" fmla="*/ 187 h 187"/>
                  <a:gd name="T4" fmla="*/ 49 w 561"/>
                  <a:gd name="T5" fmla="*/ 179 h 187"/>
                  <a:gd name="T6" fmla="*/ 1 w 561"/>
                  <a:gd name="T7" fmla="*/ 8 h 187"/>
                  <a:gd name="T8" fmla="*/ 20 w 561"/>
                  <a:gd name="T9" fmla="*/ 0 h 187"/>
                  <a:gd name="T10" fmla="*/ 481 w 561"/>
                  <a:gd name="T11" fmla="*/ 0 h 187"/>
                  <a:gd name="T12" fmla="*/ 505 w 561"/>
                  <a:gd name="T13" fmla="*/ 8 h 187"/>
                  <a:gd name="T14" fmla="*/ 560 w 561"/>
                  <a:gd name="T15" fmla="*/ 179 h 187"/>
                  <a:gd name="T16" fmla="*/ 541 w 56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187">
                    <a:moveTo>
                      <a:pt x="541" y="187"/>
                    </a:moveTo>
                    <a:cubicBezTo>
                      <a:pt x="72" y="187"/>
                      <a:pt x="72" y="187"/>
                      <a:pt x="72" y="187"/>
                    </a:cubicBezTo>
                    <a:cubicBezTo>
                      <a:pt x="60" y="187"/>
                      <a:pt x="50" y="184"/>
                      <a:pt x="49" y="179"/>
                    </a:cubicBezTo>
                    <a:cubicBezTo>
                      <a:pt x="1" y="8"/>
                      <a:pt x="1" y="8"/>
                      <a:pt x="1" y="8"/>
                    </a:cubicBezTo>
                    <a:cubicBezTo>
                      <a:pt x="0" y="3"/>
                      <a:pt x="9" y="0"/>
                      <a:pt x="20" y="0"/>
                    </a:cubicBezTo>
                    <a:cubicBezTo>
                      <a:pt x="481" y="0"/>
                      <a:pt x="481" y="0"/>
                      <a:pt x="481" y="0"/>
                    </a:cubicBezTo>
                    <a:cubicBezTo>
                      <a:pt x="493" y="0"/>
                      <a:pt x="503" y="3"/>
                      <a:pt x="505" y="8"/>
                    </a:cubicBezTo>
                    <a:cubicBezTo>
                      <a:pt x="560" y="179"/>
                      <a:pt x="560" y="179"/>
                      <a:pt x="560" y="179"/>
                    </a:cubicBezTo>
                    <a:cubicBezTo>
                      <a:pt x="561" y="184"/>
                      <a:pt x="553" y="187"/>
                      <a:pt x="54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4" name="îśḻïḋé">
                <a:extLst>
                  <a:ext uri="{FF2B5EF4-FFF2-40B4-BE49-F238E27FC236}">
                    <a16:creationId xmlns:a16="http://schemas.microsoft.com/office/drawing/2014/main" id="{79C4CEED-BB2F-468A-9C62-AA539EA7C909}"/>
                  </a:ext>
                </a:extLst>
              </p:cNvPr>
              <p:cNvSpPr/>
              <p:nvPr/>
            </p:nvSpPr>
            <p:spPr bwMode="auto">
              <a:xfrm>
                <a:off x="7180132" y="4528977"/>
                <a:ext cx="280652" cy="59978"/>
              </a:xfrm>
              <a:custGeom>
                <a:avLst/>
                <a:gdLst>
                  <a:gd name="T0" fmla="*/ 820 w 875"/>
                  <a:gd name="T1" fmla="*/ 187 h 187"/>
                  <a:gd name="T2" fmla="*/ 118 w 875"/>
                  <a:gd name="T3" fmla="*/ 187 h 187"/>
                  <a:gd name="T4" fmla="*/ 52 w 875"/>
                  <a:gd name="T5" fmla="*/ 165 h 187"/>
                  <a:gd name="T6" fmla="*/ 4 w 875"/>
                  <a:gd name="T7" fmla="*/ 21 h 187"/>
                  <a:gd name="T8" fmla="*/ 55 w 875"/>
                  <a:gd name="T9" fmla="*/ 0 h 187"/>
                  <a:gd name="T10" fmla="*/ 745 w 875"/>
                  <a:gd name="T11" fmla="*/ 0 h 187"/>
                  <a:gd name="T12" fmla="*/ 811 w 875"/>
                  <a:gd name="T13" fmla="*/ 21 h 187"/>
                  <a:gd name="T14" fmla="*/ 870 w 875"/>
                  <a:gd name="T15" fmla="*/ 165 h 187"/>
                  <a:gd name="T16" fmla="*/ 820 w 87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187">
                    <a:moveTo>
                      <a:pt x="820" y="187"/>
                    </a:moveTo>
                    <a:cubicBezTo>
                      <a:pt x="118" y="187"/>
                      <a:pt x="118" y="187"/>
                      <a:pt x="118" y="187"/>
                    </a:cubicBezTo>
                    <a:cubicBezTo>
                      <a:pt x="86" y="187"/>
                      <a:pt x="56" y="177"/>
                      <a:pt x="52" y="165"/>
                    </a:cubicBezTo>
                    <a:cubicBezTo>
                      <a:pt x="4" y="21"/>
                      <a:pt x="4" y="21"/>
                      <a:pt x="4" y="21"/>
                    </a:cubicBezTo>
                    <a:cubicBezTo>
                      <a:pt x="0" y="9"/>
                      <a:pt x="23" y="0"/>
                      <a:pt x="55" y="0"/>
                    </a:cubicBezTo>
                    <a:cubicBezTo>
                      <a:pt x="745" y="0"/>
                      <a:pt x="745" y="0"/>
                      <a:pt x="745" y="0"/>
                    </a:cubicBezTo>
                    <a:cubicBezTo>
                      <a:pt x="777" y="0"/>
                      <a:pt x="807" y="9"/>
                      <a:pt x="811" y="21"/>
                    </a:cubicBezTo>
                    <a:cubicBezTo>
                      <a:pt x="870" y="165"/>
                      <a:pt x="870" y="165"/>
                      <a:pt x="870" y="165"/>
                    </a:cubicBezTo>
                    <a:cubicBezTo>
                      <a:pt x="875" y="177"/>
                      <a:pt x="853" y="187"/>
                      <a:pt x="820"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5" name="ïSļîďe">
                <a:extLst>
                  <a:ext uri="{FF2B5EF4-FFF2-40B4-BE49-F238E27FC236}">
                    <a16:creationId xmlns:a16="http://schemas.microsoft.com/office/drawing/2014/main" id="{915E41B6-9534-402B-8FB2-E7425006C76F}"/>
                  </a:ext>
                </a:extLst>
              </p:cNvPr>
              <p:cNvSpPr/>
              <p:nvPr/>
            </p:nvSpPr>
            <p:spPr bwMode="auto">
              <a:xfrm>
                <a:off x="4628236" y="4598008"/>
                <a:ext cx="287442" cy="63373"/>
              </a:xfrm>
              <a:custGeom>
                <a:avLst/>
                <a:gdLst>
                  <a:gd name="T0" fmla="*/ 772 w 893"/>
                  <a:gd name="T1" fmla="*/ 196 h 196"/>
                  <a:gd name="T2" fmla="*/ 56 w 893"/>
                  <a:gd name="T3" fmla="*/ 196 h 196"/>
                  <a:gd name="T4" fmla="*/ 5 w 893"/>
                  <a:gd name="T5" fmla="*/ 173 h 196"/>
                  <a:gd name="T6" fmla="*/ 66 w 893"/>
                  <a:gd name="T7" fmla="*/ 22 h 196"/>
                  <a:gd name="T8" fmla="*/ 134 w 893"/>
                  <a:gd name="T9" fmla="*/ 0 h 196"/>
                  <a:gd name="T10" fmla="*/ 838 w 893"/>
                  <a:gd name="T11" fmla="*/ 0 h 196"/>
                  <a:gd name="T12" fmla="*/ 889 w 893"/>
                  <a:gd name="T13" fmla="*/ 22 h 196"/>
                  <a:gd name="T14" fmla="*/ 840 w 893"/>
                  <a:gd name="T15" fmla="*/ 173 h 196"/>
                  <a:gd name="T16" fmla="*/ 772 w 89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3" h="196">
                    <a:moveTo>
                      <a:pt x="772" y="196"/>
                    </a:moveTo>
                    <a:cubicBezTo>
                      <a:pt x="56" y="196"/>
                      <a:pt x="56" y="196"/>
                      <a:pt x="56" y="196"/>
                    </a:cubicBezTo>
                    <a:cubicBezTo>
                      <a:pt x="22" y="196"/>
                      <a:pt x="0" y="185"/>
                      <a:pt x="5" y="173"/>
                    </a:cubicBezTo>
                    <a:cubicBezTo>
                      <a:pt x="66" y="22"/>
                      <a:pt x="66" y="22"/>
                      <a:pt x="66" y="22"/>
                    </a:cubicBezTo>
                    <a:cubicBezTo>
                      <a:pt x="71" y="10"/>
                      <a:pt x="101" y="0"/>
                      <a:pt x="134" y="0"/>
                    </a:cubicBezTo>
                    <a:cubicBezTo>
                      <a:pt x="838" y="0"/>
                      <a:pt x="838" y="0"/>
                      <a:pt x="838" y="0"/>
                    </a:cubicBezTo>
                    <a:cubicBezTo>
                      <a:pt x="870" y="0"/>
                      <a:pt x="893" y="10"/>
                      <a:pt x="889" y="22"/>
                    </a:cubicBezTo>
                    <a:cubicBezTo>
                      <a:pt x="840" y="173"/>
                      <a:pt x="840" y="173"/>
                      <a:pt x="840" y="173"/>
                    </a:cubicBezTo>
                    <a:cubicBezTo>
                      <a:pt x="836" y="185"/>
                      <a:pt x="806" y="196"/>
                      <a:pt x="772"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6" name="íŝḷíḍé">
                <a:extLst>
                  <a:ext uri="{FF2B5EF4-FFF2-40B4-BE49-F238E27FC236}">
                    <a16:creationId xmlns:a16="http://schemas.microsoft.com/office/drawing/2014/main" id="{50EF6859-2F52-4947-A095-D1A4E537BDC3}"/>
                  </a:ext>
                </a:extLst>
              </p:cNvPr>
              <p:cNvSpPr/>
              <p:nvPr/>
            </p:nvSpPr>
            <p:spPr bwMode="auto">
              <a:xfrm>
                <a:off x="4766298" y="2849591"/>
                <a:ext cx="1301411"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37" name="íślïdê">
                <a:extLst>
                  <a:ext uri="{FF2B5EF4-FFF2-40B4-BE49-F238E27FC236}">
                    <a16:creationId xmlns:a16="http://schemas.microsoft.com/office/drawing/2014/main" id="{96196F82-0C71-47AF-84E3-99D025FA78D0}"/>
                  </a:ext>
                </a:extLst>
              </p:cNvPr>
              <p:cNvSpPr/>
              <p:nvPr/>
            </p:nvSpPr>
            <p:spPr bwMode="auto">
              <a:xfrm>
                <a:off x="6097132" y="2849591"/>
                <a:ext cx="1264066"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38" name="işḻïdè">
                <a:extLst>
                  <a:ext uri="{FF2B5EF4-FFF2-40B4-BE49-F238E27FC236}">
                    <a16:creationId xmlns:a16="http://schemas.microsoft.com/office/drawing/2014/main" id="{53CFB561-ED97-4B3D-B654-3D2367A28820}"/>
                  </a:ext>
                </a:extLst>
              </p:cNvPr>
              <p:cNvSpPr/>
              <p:nvPr/>
            </p:nvSpPr>
            <p:spPr bwMode="auto">
              <a:xfrm>
                <a:off x="6097132" y="2849591"/>
                <a:ext cx="1264066" cy="3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39" name="íṥḷïḑè">
                <a:extLst>
                  <a:ext uri="{FF2B5EF4-FFF2-40B4-BE49-F238E27FC236}">
                    <a16:creationId xmlns:a16="http://schemas.microsoft.com/office/drawing/2014/main" id="{40E9D938-908A-4131-9C6A-51D5DA4D1B9B}"/>
                  </a:ext>
                </a:extLst>
              </p:cNvPr>
              <p:cNvSpPr/>
              <p:nvPr/>
            </p:nvSpPr>
            <p:spPr bwMode="auto">
              <a:xfrm>
                <a:off x="4761772"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0" name="ísḷîḓe">
                <a:extLst>
                  <a:ext uri="{FF2B5EF4-FFF2-40B4-BE49-F238E27FC236}">
                    <a16:creationId xmlns:a16="http://schemas.microsoft.com/office/drawing/2014/main" id="{9BEF7068-FE2E-4AA8-BF07-8AB48E2B244A}"/>
                  </a:ext>
                </a:extLst>
              </p:cNvPr>
              <p:cNvSpPr/>
              <p:nvPr/>
            </p:nvSpPr>
            <p:spPr bwMode="auto">
              <a:xfrm>
                <a:off x="4761772"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1" name="îšḻiďe">
                <a:extLst>
                  <a:ext uri="{FF2B5EF4-FFF2-40B4-BE49-F238E27FC236}">
                    <a16:creationId xmlns:a16="http://schemas.microsoft.com/office/drawing/2014/main" id="{66123F6C-37DE-4883-9424-ABB86DD0EE2E}"/>
                  </a:ext>
                </a:extLst>
              </p:cNvPr>
              <p:cNvSpPr/>
              <p:nvPr/>
            </p:nvSpPr>
            <p:spPr bwMode="auto">
              <a:xfrm>
                <a:off x="5203120"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2" name="ïṩļiďê">
                <a:extLst>
                  <a:ext uri="{FF2B5EF4-FFF2-40B4-BE49-F238E27FC236}">
                    <a16:creationId xmlns:a16="http://schemas.microsoft.com/office/drawing/2014/main" id="{F6C6903A-37EB-4A20-B2AC-56EC8D1C329F}"/>
                  </a:ext>
                </a:extLst>
              </p:cNvPr>
              <p:cNvSpPr/>
              <p:nvPr/>
            </p:nvSpPr>
            <p:spPr bwMode="auto">
              <a:xfrm>
                <a:off x="5203120"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3" name="íṧliḓè">
                <a:extLst>
                  <a:ext uri="{FF2B5EF4-FFF2-40B4-BE49-F238E27FC236}">
                    <a16:creationId xmlns:a16="http://schemas.microsoft.com/office/drawing/2014/main" id="{07FC3105-6E60-41AE-A05A-375AB0E4AD26}"/>
                  </a:ext>
                </a:extLst>
              </p:cNvPr>
              <p:cNvSpPr/>
              <p:nvPr/>
            </p:nvSpPr>
            <p:spPr bwMode="auto">
              <a:xfrm>
                <a:off x="5645599" y="2926544"/>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4" name="ïSḻiḋè">
                <a:extLst>
                  <a:ext uri="{FF2B5EF4-FFF2-40B4-BE49-F238E27FC236}">
                    <a16:creationId xmlns:a16="http://schemas.microsoft.com/office/drawing/2014/main" id="{24BDC72D-796D-431B-A352-35943C9D2AE0}"/>
                  </a:ext>
                </a:extLst>
              </p:cNvPr>
              <p:cNvSpPr/>
              <p:nvPr/>
            </p:nvSpPr>
            <p:spPr bwMode="auto">
              <a:xfrm>
                <a:off x="5645599"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5" name="iṡlídè">
                <a:extLst>
                  <a:ext uri="{FF2B5EF4-FFF2-40B4-BE49-F238E27FC236}">
                    <a16:creationId xmlns:a16="http://schemas.microsoft.com/office/drawing/2014/main" id="{0F346CCC-C495-47B2-BE55-96778BC956E4}"/>
                  </a:ext>
                </a:extLst>
              </p:cNvPr>
              <p:cNvSpPr/>
              <p:nvPr/>
            </p:nvSpPr>
            <p:spPr bwMode="auto">
              <a:xfrm>
                <a:off x="6962853" y="2923149"/>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6" name="ïŝļiḋe">
                <a:extLst>
                  <a:ext uri="{FF2B5EF4-FFF2-40B4-BE49-F238E27FC236}">
                    <a16:creationId xmlns:a16="http://schemas.microsoft.com/office/drawing/2014/main" id="{71A4D7A2-4F97-4184-B167-2224C0B5A6A4}"/>
                  </a:ext>
                </a:extLst>
              </p:cNvPr>
              <p:cNvSpPr/>
              <p:nvPr/>
            </p:nvSpPr>
            <p:spPr bwMode="auto">
              <a:xfrm>
                <a:off x="6962853" y="2923149"/>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7" name="iSḻïďé">
                <a:extLst>
                  <a:ext uri="{FF2B5EF4-FFF2-40B4-BE49-F238E27FC236}">
                    <a16:creationId xmlns:a16="http://schemas.microsoft.com/office/drawing/2014/main" id="{50128DA8-0530-4036-94C7-A2F8FA6E6C91}"/>
                  </a:ext>
                </a:extLst>
              </p:cNvPr>
              <p:cNvSpPr/>
              <p:nvPr/>
            </p:nvSpPr>
            <p:spPr bwMode="auto">
              <a:xfrm>
                <a:off x="6080157"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8" name="ï$ḷïḍê">
                <a:extLst>
                  <a:ext uri="{FF2B5EF4-FFF2-40B4-BE49-F238E27FC236}">
                    <a16:creationId xmlns:a16="http://schemas.microsoft.com/office/drawing/2014/main" id="{0C43711A-0DF1-4B39-A8DE-D317E45BCA30}"/>
                  </a:ext>
                </a:extLst>
              </p:cNvPr>
              <p:cNvSpPr/>
              <p:nvPr/>
            </p:nvSpPr>
            <p:spPr bwMode="auto">
              <a:xfrm>
                <a:off x="6080157"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9" name="i$líďé">
                <a:extLst>
                  <a:ext uri="{FF2B5EF4-FFF2-40B4-BE49-F238E27FC236}">
                    <a16:creationId xmlns:a16="http://schemas.microsoft.com/office/drawing/2014/main" id="{400F0352-CA48-46EE-B055-0058ED0FDA0E}"/>
                  </a:ext>
                </a:extLst>
              </p:cNvPr>
              <p:cNvSpPr/>
              <p:nvPr/>
            </p:nvSpPr>
            <p:spPr bwMode="auto">
              <a:xfrm>
                <a:off x="6521505"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0" name="iṥļíďé">
                <a:extLst>
                  <a:ext uri="{FF2B5EF4-FFF2-40B4-BE49-F238E27FC236}">
                    <a16:creationId xmlns:a16="http://schemas.microsoft.com/office/drawing/2014/main" id="{36B13889-68C9-4B16-9E5B-350676DE3CB6}"/>
                  </a:ext>
                </a:extLst>
              </p:cNvPr>
              <p:cNvSpPr/>
              <p:nvPr/>
            </p:nvSpPr>
            <p:spPr bwMode="auto">
              <a:xfrm>
                <a:off x="6521505"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1" name="ïṩľíḋe">
                <a:extLst>
                  <a:ext uri="{FF2B5EF4-FFF2-40B4-BE49-F238E27FC236}">
                    <a16:creationId xmlns:a16="http://schemas.microsoft.com/office/drawing/2014/main" id="{B208F380-1B8E-415D-9DF1-C973BF8053FA}"/>
                  </a:ext>
                </a:extLst>
              </p:cNvPr>
              <p:cNvSpPr/>
              <p:nvPr/>
            </p:nvSpPr>
            <p:spPr bwMode="auto">
              <a:xfrm>
                <a:off x="4766298" y="3228698"/>
                <a:ext cx="540934" cy="21502"/>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2" name="íṡļïďé">
                <a:extLst>
                  <a:ext uri="{FF2B5EF4-FFF2-40B4-BE49-F238E27FC236}">
                    <a16:creationId xmlns:a16="http://schemas.microsoft.com/office/drawing/2014/main" id="{017B6585-6DD1-4DF8-B5B3-3BDD8F061F1D}"/>
                  </a:ext>
                </a:extLst>
              </p:cNvPr>
              <p:cNvSpPr/>
              <p:nvPr/>
            </p:nvSpPr>
            <p:spPr bwMode="auto">
              <a:xfrm>
                <a:off x="4766298" y="3228698"/>
                <a:ext cx="540934" cy="2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3" name="íşliḍe">
                <a:extLst>
                  <a:ext uri="{FF2B5EF4-FFF2-40B4-BE49-F238E27FC236}">
                    <a16:creationId xmlns:a16="http://schemas.microsoft.com/office/drawing/2014/main" id="{5FCC6EEF-0370-48F7-875D-0C9D12C50724}"/>
                  </a:ext>
                </a:extLst>
              </p:cNvPr>
              <p:cNvSpPr/>
              <p:nvPr/>
            </p:nvSpPr>
            <p:spPr bwMode="auto">
              <a:xfrm>
                <a:off x="4766298" y="3280754"/>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4" name="îṡḻíḍê">
                <a:extLst>
                  <a:ext uri="{FF2B5EF4-FFF2-40B4-BE49-F238E27FC236}">
                    <a16:creationId xmlns:a16="http://schemas.microsoft.com/office/drawing/2014/main" id="{9A13DFC1-A0B2-446F-A416-2EA1CE18656B}"/>
                  </a:ext>
                </a:extLst>
              </p:cNvPr>
              <p:cNvSpPr/>
              <p:nvPr/>
            </p:nvSpPr>
            <p:spPr bwMode="auto">
              <a:xfrm>
                <a:off x="4766298" y="3280754"/>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5" name="ïṩḷïďé">
                <a:extLst>
                  <a:ext uri="{FF2B5EF4-FFF2-40B4-BE49-F238E27FC236}">
                    <a16:creationId xmlns:a16="http://schemas.microsoft.com/office/drawing/2014/main" id="{8B697CD0-92A8-41D0-A052-D70E79BF26B9}"/>
                  </a:ext>
                </a:extLst>
              </p:cNvPr>
              <p:cNvSpPr/>
              <p:nvPr/>
            </p:nvSpPr>
            <p:spPr bwMode="auto">
              <a:xfrm>
                <a:off x="4766298" y="3327152"/>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6" name="îṣ1íďè">
                <a:extLst>
                  <a:ext uri="{FF2B5EF4-FFF2-40B4-BE49-F238E27FC236}">
                    <a16:creationId xmlns:a16="http://schemas.microsoft.com/office/drawing/2014/main" id="{C50CA1C8-7E04-4782-B2E1-F2EA63AD14F2}"/>
                  </a:ext>
                </a:extLst>
              </p:cNvPr>
              <p:cNvSpPr/>
              <p:nvPr/>
            </p:nvSpPr>
            <p:spPr bwMode="auto">
              <a:xfrm>
                <a:off x="4766298" y="3327152"/>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7" name="íṥḻîḑe">
                <a:extLst>
                  <a:ext uri="{FF2B5EF4-FFF2-40B4-BE49-F238E27FC236}">
                    <a16:creationId xmlns:a16="http://schemas.microsoft.com/office/drawing/2014/main" id="{6A0C1EF0-1C5E-4254-8AA7-A8CD765BEBF8}"/>
                  </a:ext>
                </a:extLst>
              </p:cNvPr>
              <p:cNvSpPr/>
              <p:nvPr/>
            </p:nvSpPr>
            <p:spPr bwMode="auto">
              <a:xfrm>
                <a:off x="4766298" y="3372419"/>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8" name="iSlîdê">
                <a:extLst>
                  <a:ext uri="{FF2B5EF4-FFF2-40B4-BE49-F238E27FC236}">
                    <a16:creationId xmlns:a16="http://schemas.microsoft.com/office/drawing/2014/main" id="{5FFB6982-2930-40A1-97B3-81849D69B356}"/>
                  </a:ext>
                </a:extLst>
              </p:cNvPr>
              <p:cNvSpPr/>
              <p:nvPr/>
            </p:nvSpPr>
            <p:spPr bwMode="auto">
              <a:xfrm>
                <a:off x="4766298" y="3372419"/>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9" name="îş1îḓé">
                <a:extLst>
                  <a:ext uri="{FF2B5EF4-FFF2-40B4-BE49-F238E27FC236}">
                    <a16:creationId xmlns:a16="http://schemas.microsoft.com/office/drawing/2014/main" id="{8D4870FC-4243-4708-8A3A-A641D3573903}"/>
                  </a:ext>
                </a:extLst>
              </p:cNvPr>
              <p:cNvSpPr/>
              <p:nvPr/>
            </p:nvSpPr>
            <p:spPr bwMode="auto">
              <a:xfrm>
                <a:off x="6146925" y="3218513"/>
                <a:ext cx="458323" cy="2263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0" name="îṩ1îḍê">
                <a:extLst>
                  <a:ext uri="{FF2B5EF4-FFF2-40B4-BE49-F238E27FC236}">
                    <a16:creationId xmlns:a16="http://schemas.microsoft.com/office/drawing/2014/main" id="{22570CE7-06CB-4853-BEA6-99B3F972DE49}"/>
                  </a:ext>
                </a:extLst>
              </p:cNvPr>
              <p:cNvSpPr/>
              <p:nvPr/>
            </p:nvSpPr>
            <p:spPr bwMode="auto">
              <a:xfrm>
                <a:off x="6146925" y="3218513"/>
                <a:ext cx="458323" cy="2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1" name="íṥļïḍè">
                <a:extLst>
                  <a:ext uri="{FF2B5EF4-FFF2-40B4-BE49-F238E27FC236}">
                    <a16:creationId xmlns:a16="http://schemas.microsoft.com/office/drawing/2014/main" id="{0CDB9D4B-D5E9-4CF1-9F34-4AE952C69925}"/>
                  </a:ext>
                </a:extLst>
              </p:cNvPr>
              <p:cNvSpPr/>
              <p:nvPr/>
            </p:nvSpPr>
            <p:spPr bwMode="auto">
              <a:xfrm>
                <a:off x="6146925" y="3280754"/>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2" name="îS1ïďê">
                <a:extLst>
                  <a:ext uri="{FF2B5EF4-FFF2-40B4-BE49-F238E27FC236}">
                    <a16:creationId xmlns:a16="http://schemas.microsoft.com/office/drawing/2014/main" id="{5EE972C0-67FF-46E4-BEC8-300452ED8886}"/>
                  </a:ext>
                </a:extLst>
              </p:cNvPr>
              <p:cNvSpPr/>
              <p:nvPr/>
            </p:nvSpPr>
            <p:spPr bwMode="auto">
              <a:xfrm>
                <a:off x="6146925" y="3280754"/>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3" name="isḻïḋè">
                <a:extLst>
                  <a:ext uri="{FF2B5EF4-FFF2-40B4-BE49-F238E27FC236}">
                    <a16:creationId xmlns:a16="http://schemas.microsoft.com/office/drawing/2014/main" id="{47064DF5-268F-4236-8F26-520EE93AAA94}"/>
                  </a:ext>
                </a:extLst>
              </p:cNvPr>
              <p:cNvSpPr/>
              <p:nvPr/>
            </p:nvSpPr>
            <p:spPr bwMode="auto">
              <a:xfrm>
                <a:off x="6146925" y="3327152"/>
                <a:ext cx="1214273"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4" name="íṡľïḋê">
                <a:extLst>
                  <a:ext uri="{FF2B5EF4-FFF2-40B4-BE49-F238E27FC236}">
                    <a16:creationId xmlns:a16="http://schemas.microsoft.com/office/drawing/2014/main" id="{1CC02F58-0520-4AD4-8047-578E4A27415B}"/>
                  </a:ext>
                </a:extLst>
              </p:cNvPr>
              <p:cNvSpPr/>
              <p:nvPr/>
            </p:nvSpPr>
            <p:spPr bwMode="auto">
              <a:xfrm>
                <a:off x="6146925" y="3327152"/>
                <a:ext cx="1214273"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5" name="îSḻíḑè">
                <a:extLst>
                  <a:ext uri="{FF2B5EF4-FFF2-40B4-BE49-F238E27FC236}">
                    <a16:creationId xmlns:a16="http://schemas.microsoft.com/office/drawing/2014/main" id="{1B36EDB1-7C39-430D-A587-37AAF1877E86}"/>
                  </a:ext>
                </a:extLst>
              </p:cNvPr>
              <p:cNvSpPr/>
              <p:nvPr/>
            </p:nvSpPr>
            <p:spPr bwMode="auto">
              <a:xfrm>
                <a:off x="6146925" y="3402973"/>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6" name="íŝ1idê">
                <a:extLst>
                  <a:ext uri="{FF2B5EF4-FFF2-40B4-BE49-F238E27FC236}">
                    <a16:creationId xmlns:a16="http://schemas.microsoft.com/office/drawing/2014/main" id="{F2A08CFB-33E3-4FA5-A034-563D41AF2F08}"/>
                  </a:ext>
                </a:extLst>
              </p:cNvPr>
              <p:cNvSpPr/>
              <p:nvPr/>
            </p:nvSpPr>
            <p:spPr bwMode="auto">
              <a:xfrm>
                <a:off x="6146925" y="3402973"/>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7" name="îṩḷiďe">
                <a:extLst>
                  <a:ext uri="{FF2B5EF4-FFF2-40B4-BE49-F238E27FC236}">
                    <a16:creationId xmlns:a16="http://schemas.microsoft.com/office/drawing/2014/main" id="{3401C1DA-23F9-4DCF-BEEC-D2C922D82B3A}"/>
                  </a:ext>
                </a:extLst>
              </p:cNvPr>
              <p:cNvSpPr/>
              <p:nvPr/>
            </p:nvSpPr>
            <p:spPr bwMode="auto">
              <a:xfrm>
                <a:off x="6146925" y="3481058"/>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8" name="ïṧ1íḑé">
                <a:extLst>
                  <a:ext uri="{FF2B5EF4-FFF2-40B4-BE49-F238E27FC236}">
                    <a16:creationId xmlns:a16="http://schemas.microsoft.com/office/drawing/2014/main" id="{B091DBEF-5DCC-4B45-878C-5583C84E1B2E}"/>
                  </a:ext>
                </a:extLst>
              </p:cNvPr>
              <p:cNvSpPr/>
              <p:nvPr/>
            </p:nvSpPr>
            <p:spPr bwMode="auto">
              <a:xfrm>
                <a:off x="6146925" y="3481058"/>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9" name="ïšlîḋe">
                <a:extLst>
                  <a:ext uri="{FF2B5EF4-FFF2-40B4-BE49-F238E27FC236}">
                    <a16:creationId xmlns:a16="http://schemas.microsoft.com/office/drawing/2014/main" id="{88BF512E-40BD-465B-BB09-7D5CE3F7D3A8}"/>
                  </a:ext>
                </a:extLst>
              </p:cNvPr>
              <p:cNvSpPr/>
              <p:nvPr/>
            </p:nvSpPr>
            <p:spPr bwMode="auto">
              <a:xfrm>
                <a:off x="6146925" y="3535378"/>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0" name="îṣlîḋè">
                <a:extLst>
                  <a:ext uri="{FF2B5EF4-FFF2-40B4-BE49-F238E27FC236}">
                    <a16:creationId xmlns:a16="http://schemas.microsoft.com/office/drawing/2014/main" id="{AF1DA338-B67B-4581-A67B-4ED71D630CED}"/>
                  </a:ext>
                </a:extLst>
              </p:cNvPr>
              <p:cNvSpPr/>
              <p:nvPr/>
            </p:nvSpPr>
            <p:spPr bwMode="auto">
              <a:xfrm>
                <a:off x="6146925" y="3535378"/>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1" name="íśľîḍe">
                <a:extLst>
                  <a:ext uri="{FF2B5EF4-FFF2-40B4-BE49-F238E27FC236}">
                    <a16:creationId xmlns:a16="http://schemas.microsoft.com/office/drawing/2014/main" id="{887A91AB-ADDD-47D4-B58E-733DC6C57BBC}"/>
                  </a:ext>
                </a:extLst>
              </p:cNvPr>
              <p:cNvSpPr/>
              <p:nvPr/>
            </p:nvSpPr>
            <p:spPr bwMode="auto">
              <a:xfrm>
                <a:off x="6146925" y="3588566"/>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2" name="îs1ïḋê">
                <a:extLst>
                  <a:ext uri="{FF2B5EF4-FFF2-40B4-BE49-F238E27FC236}">
                    <a16:creationId xmlns:a16="http://schemas.microsoft.com/office/drawing/2014/main" id="{59A83B95-B720-4B04-904F-49EAFF3BDEF4}"/>
                  </a:ext>
                </a:extLst>
              </p:cNvPr>
              <p:cNvSpPr/>
              <p:nvPr/>
            </p:nvSpPr>
            <p:spPr bwMode="auto">
              <a:xfrm>
                <a:off x="6146925" y="3588566"/>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3" name="îṡľídé">
                <a:extLst>
                  <a:ext uri="{FF2B5EF4-FFF2-40B4-BE49-F238E27FC236}">
                    <a16:creationId xmlns:a16="http://schemas.microsoft.com/office/drawing/2014/main" id="{7B0145BE-0129-4B22-9D2F-5843C174F7F8}"/>
                  </a:ext>
                </a:extLst>
              </p:cNvPr>
              <p:cNvSpPr/>
              <p:nvPr/>
            </p:nvSpPr>
            <p:spPr bwMode="auto">
              <a:xfrm>
                <a:off x="6146925" y="3641754"/>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4" name="ïśļiḑê">
                <a:extLst>
                  <a:ext uri="{FF2B5EF4-FFF2-40B4-BE49-F238E27FC236}">
                    <a16:creationId xmlns:a16="http://schemas.microsoft.com/office/drawing/2014/main" id="{AA49F8BF-6DCE-45D9-AC9B-0B1AC9D92A73}"/>
                  </a:ext>
                </a:extLst>
              </p:cNvPr>
              <p:cNvSpPr/>
              <p:nvPr/>
            </p:nvSpPr>
            <p:spPr bwMode="auto">
              <a:xfrm>
                <a:off x="6146925" y="3641754"/>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5" name="iṧļiḍé">
                <a:extLst>
                  <a:ext uri="{FF2B5EF4-FFF2-40B4-BE49-F238E27FC236}">
                    <a16:creationId xmlns:a16="http://schemas.microsoft.com/office/drawing/2014/main" id="{32ED8A1B-67F6-4286-AB6D-95EF8C099B6C}"/>
                  </a:ext>
                </a:extLst>
              </p:cNvPr>
              <p:cNvSpPr/>
              <p:nvPr/>
            </p:nvSpPr>
            <p:spPr bwMode="auto">
              <a:xfrm>
                <a:off x="6146925" y="3696074"/>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6" name="îşlíḑé">
                <a:extLst>
                  <a:ext uri="{FF2B5EF4-FFF2-40B4-BE49-F238E27FC236}">
                    <a16:creationId xmlns:a16="http://schemas.microsoft.com/office/drawing/2014/main" id="{13E0CF77-B203-4D96-ABF7-C9A8CD838D9E}"/>
                  </a:ext>
                </a:extLst>
              </p:cNvPr>
              <p:cNvSpPr/>
              <p:nvPr/>
            </p:nvSpPr>
            <p:spPr bwMode="auto">
              <a:xfrm>
                <a:off x="6146925" y="3696074"/>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7" name="îSľïḑè">
                <a:extLst>
                  <a:ext uri="{FF2B5EF4-FFF2-40B4-BE49-F238E27FC236}">
                    <a16:creationId xmlns:a16="http://schemas.microsoft.com/office/drawing/2014/main" id="{81347F5B-A4D4-4FA6-9E4D-47B764C6F4C3}"/>
                  </a:ext>
                </a:extLst>
              </p:cNvPr>
              <p:cNvSpPr/>
              <p:nvPr/>
            </p:nvSpPr>
            <p:spPr bwMode="auto">
              <a:xfrm>
                <a:off x="4766298" y="3439187"/>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8" name="îşļíďê">
                <a:extLst>
                  <a:ext uri="{FF2B5EF4-FFF2-40B4-BE49-F238E27FC236}">
                    <a16:creationId xmlns:a16="http://schemas.microsoft.com/office/drawing/2014/main" id="{4B00C98D-FE37-425C-BEE2-8E593EA9FF1C}"/>
                  </a:ext>
                </a:extLst>
              </p:cNvPr>
              <p:cNvSpPr/>
              <p:nvPr/>
            </p:nvSpPr>
            <p:spPr bwMode="auto">
              <a:xfrm>
                <a:off x="4766298" y="3439187"/>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9" name="îśļïďê">
                <a:extLst>
                  <a:ext uri="{FF2B5EF4-FFF2-40B4-BE49-F238E27FC236}">
                    <a16:creationId xmlns:a16="http://schemas.microsoft.com/office/drawing/2014/main" id="{86A22292-51D9-4FA9-9458-AC15D5A571D0}"/>
                  </a:ext>
                </a:extLst>
              </p:cNvPr>
              <p:cNvSpPr/>
              <p:nvPr/>
            </p:nvSpPr>
            <p:spPr bwMode="auto">
              <a:xfrm>
                <a:off x="4766298" y="3481058"/>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0" name="ïśḷîḑé">
                <a:extLst>
                  <a:ext uri="{FF2B5EF4-FFF2-40B4-BE49-F238E27FC236}">
                    <a16:creationId xmlns:a16="http://schemas.microsoft.com/office/drawing/2014/main" id="{4645A580-13EA-4AEA-9CA4-DB708C8F7843}"/>
                  </a:ext>
                </a:extLst>
              </p:cNvPr>
              <p:cNvSpPr/>
              <p:nvPr/>
            </p:nvSpPr>
            <p:spPr bwMode="auto">
              <a:xfrm>
                <a:off x="4766298" y="3481058"/>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1" name="îṣļíḋè">
                <a:extLst>
                  <a:ext uri="{FF2B5EF4-FFF2-40B4-BE49-F238E27FC236}">
                    <a16:creationId xmlns:a16="http://schemas.microsoft.com/office/drawing/2014/main" id="{8FF7B305-7DFA-4BF6-9DF2-0BB6DFCF628B}"/>
                  </a:ext>
                </a:extLst>
              </p:cNvPr>
              <p:cNvSpPr/>
              <p:nvPr/>
            </p:nvSpPr>
            <p:spPr bwMode="auto">
              <a:xfrm>
                <a:off x="4769693" y="3813767"/>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2" name="îśḷïḑê">
                <a:extLst>
                  <a:ext uri="{FF2B5EF4-FFF2-40B4-BE49-F238E27FC236}">
                    <a16:creationId xmlns:a16="http://schemas.microsoft.com/office/drawing/2014/main" id="{5DA21B7B-F0B2-408F-94A9-97F7FE47E6AC}"/>
                  </a:ext>
                </a:extLst>
              </p:cNvPr>
              <p:cNvSpPr/>
              <p:nvPr/>
            </p:nvSpPr>
            <p:spPr bwMode="auto">
              <a:xfrm>
                <a:off x="4769693" y="3813767"/>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3" name="iṧḷiḑé">
                <a:extLst>
                  <a:ext uri="{FF2B5EF4-FFF2-40B4-BE49-F238E27FC236}">
                    <a16:creationId xmlns:a16="http://schemas.microsoft.com/office/drawing/2014/main" id="{E9760769-91B2-46F6-B982-FFC3CBCD4DDF}"/>
                  </a:ext>
                </a:extLst>
              </p:cNvPr>
              <p:cNvSpPr/>
              <p:nvPr/>
            </p:nvSpPr>
            <p:spPr bwMode="auto">
              <a:xfrm>
                <a:off x="4769693" y="38816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4" name="iṣḷîḑe">
                <a:extLst>
                  <a:ext uri="{FF2B5EF4-FFF2-40B4-BE49-F238E27FC236}">
                    <a16:creationId xmlns:a16="http://schemas.microsoft.com/office/drawing/2014/main" id="{CDFA3969-A80F-46DA-8780-8F68A045B47F}"/>
                  </a:ext>
                </a:extLst>
              </p:cNvPr>
              <p:cNvSpPr/>
              <p:nvPr/>
            </p:nvSpPr>
            <p:spPr bwMode="auto">
              <a:xfrm>
                <a:off x="4769693" y="38816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5" name="ïş1iḑè">
                <a:extLst>
                  <a:ext uri="{FF2B5EF4-FFF2-40B4-BE49-F238E27FC236}">
                    <a16:creationId xmlns:a16="http://schemas.microsoft.com/office/drawing/2014/main" id="{394A3242-ABFE-44AC-A70A-978A5F5D3860}"/>
                  </a:ext>
                </a:extLst>
              </p:cNvPr>
              <p:cNvSpPr/>
              <p:nvPr/>
            </p:nvSpPr>
            <p:spPr bwMode="auto">
              <a:xfrm>
                <a:off x="4769693" y="39495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6" name="ïSľïḋê">
                <a:extLst>
                  <a:ext uri="{FF2B5EF4-FFF2-40B4-BE49-F238E27FC236}">
                    <a16:creationId xmlns:a16="http://schemas.microsoft.com/office/drawing/2014/main" id="{9C2B4F0E-F747-4D51-88BA-C6A3D62FE7E6}"/>
                  </a:ext>
                </a:extLst>
              </p:cNvPr>
              <p:cNvSpPr/>
              <p:nvPr/>
            </p:nvSpPr>
            <p:spPr bwMode="auto">
              <a:xfrm>
                <a:off x="4769693" y="39495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7" name="ï$ḷiďé">
                <a:extLst>
                  <a:ext uri="{FF2B5EF4-FFF2-40B4-BE49-F238E27FC236}">
                    <a16:creationId xmlns:a16="http://schemas.microsoft.com/office/drawing/2014/main" id="{7D88C105-DBF3-4DAB-8C3F-004963317659}"/>
                  </a:ext>
                </a:extLst>
              </p:cNvPr>
              <p:cNvSpPr/>
              <p:nvPr/>
            </p:nvSpPr>
            <p:spPr bwMode="auto">
              <a:xfrm>
                <a:off x="4769693" y="3997096"/>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8" name="iṣļîḓe">
                <a:extLst>
                  <a:ext uri="{FF2B5EF4-FFF2-40B4-BE49-F238E27FC236}">
                    <a16:creationId xmlns:a16="http://schemas.microsoft.com/office/drawing/2014/main" id="{FEAE81EB-8780-45CA-87D2-075CA759761F}"/>
                  </a:ext>
                </a:extLst>
              </p:cNvPr>
              <p:cNvSpPr/>
              <p:nvPr/>
            </p:nvSpPr>
            <p:spPr bwMode="auto">
              <a:xfrm>
                <a:off x="4769693" y="3997096"/>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9" name="iŝḷiḍê">
                <a:extLst>
                  <a:ext uri="{FF2B5EF4-FFF2-40B4-BE49-F238E27FC236}">
                    <a16:creationId xmlns:a16="http://schemas.microsoft.com/office/drawing/2014/main" id="{8376A628-96B6-47B9-8ADC-AEC1B127FB72}"/>
                  </a:ext>
                </a:extLst>
              </p:cNvPr>
              <p:cNvSpPr/>
              <p:nvPr/>
            </p:nvSpPr>
            <p:spPr bwMode="auto">
              <a:xfrm>
                <a:off x="4769693" y="4043494"/>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0" name="ïşḻíḑe">
                <a:extLst>
                  <a:ext uri="{FF2B5EF4-FFF2-40B4-BE49-F238E27FC236}">
                    <a16:creationId xmlns:a16="http://schemas.microsoft.com/office/drawing/2014/main" id="{DC070F48-61E0-449C-A23A-D93DB2EDCDAB}"/>
                  </a:ext>
                </a:extLst>
              </p:cNvPr>
              <p:cNvSpPr/>
              <p:nvPr/>
            </p:nvSpPr>
            <p:spPr bwMode="auto">
              <a:xfrm>
                <a:off x="4769693" y="4043494"/>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1" name="íṡļídé">
                <a:extLst>
                  <a:ext uri="{FF2B5EF4-FFF2-40B4-BE49-F238E27FC236}">
                    <a16:creationId xmlns:a16="http://schemas.microsoft.com/office/drawing/2014/main" id="{28CB1170-C783-422C-BBA1-5CB969AEA68B}"/>
                  </a:ext>
                </a:extLst>
              </p:cNvPr>
              <p:cNvSpPr/>
              <p:nvPr/>
            </p:nvSpPr>
            <p:spPr bwMode="auto">
              <a:xfrm>
                <a:off x="4769693" y="4093287"/>
                <a:ext cx="2591505"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2" name="îśļïḍè">
                <a:extLst>
                  <a:ext uri="{FF2B5EF4-FFF2-40B4-BE49-F238E27FC236}">
                    <a16:creationId xmlns:a16="http://schemas.microsoft.com/office/drawing/2014/main" id="{98D723A5-B690-4FC6-8D76-69B6E2735B33}"/>
                  </a:ext>
                </a:extLst>
              </p:cNvPr>
              <p:cNvSpPr/>
              <p:nvPr/>
            </p:nvSpPr>
            <p:spPr bwMode="auto">
              <a:xfrm>
                <a:off x="4769693" y="4093287"/>
                <a:ext cx="2591505"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3" name="ïSḷiḓe">
                <a:extLst>
                  <a:ext uri="{FF2B5EF4-FFF2-40B4-BE49-F238E27FC236}">
                    <a16:creationId xmlns:a16="http://schemas.microsoft.com/office/drawing/2014/main" id="{E280D89F-FAC5-46A3-B8D4-463A684E28D1}"/>
                  </a:ext>
                </a:extLst>
              </p:cNvPr>
              <p:cNvSpPr/>
              <p:nvPr/>
            </p:nvSpPr>
            <p:spPr bwMode="auto">
              <a:xfrm>
                <a:off x="4769693" y="3535378"/>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4" name="îṡliďê">
                <a:extLst>
                  <a:ext uri="{FF2B5EF4-FFF2-40B4-BE49-F238E27FC236}">
                    <a16:creationId xmlns:a16="http://schemas.microsoft.com/office/drawing/2014/main" id="{D7D2289B-794A-4353-B6B9-B821AEB06D78}"/>
                  </a:ext>
                </a:extLst>
              </p:cNvPr>
              <p:cNvSpPr/>
              <p:nvPr/>
            </p:nvSpPr>
            <p:spPr bwMode="auto">
              <a:xfrm>
                <a:off x="4769693" y="3535378"/>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5" name="îšļíďè">
                <a:extLst>
                  <a:ext uri="{FF2B5EF4-FFF2-40B4-BE49-F238E27FC236}">
                    <a16:creationId xmlns:a16="http://schemas.microsoft.com/office/drawing/2014/main" id="{F7816508-857A-4CF4-ADF1-F8B62F0A4BC4}"/>
                  </a:ext>
                </a:extLst>
              </p:cNvPr>
              <p:cNvSpPr/>
              <p:nvPr/>
            </p:nvSpPr>
            <p:spPr bwMode="auto">
              <a:xfrm>
                <a:off x="4771956" y="3582908"/>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6" name="iśḷîďè">
                <a:extLst>
                  <a:ext uri="{FF2B5EF4-FFF2-40B4-BE49-F238E27FC236}">
                    <a16:creationId xmlns:a16="http://schemas.microsoft.com/office/drawing/2014/main" id="{CF58145C-1C1D-44B1-BB04-45A7E1D99A65}"/>
                  </a:ext>
                </a:extLst>
              </p:cNvPr>
              <p:cNvSpPr/>
              <p:nvPr/>
            </p:nvSpPr>
            <p:spPr bwMode="auto">
              <a:xfrm>
                <a:off x="4771956" y="3582908"/>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7" name="iṣļidè">
                <a:extLst>
                  <a:ext uri="{FF2B5EF4-FFF2-40B4-BE49-F238E27FC236}">
                    <a16:creationId xmlns:a16="http://schemas.microsoft.com/office/drawing/2014/main" id="{37E96C6D-366D-470D-9C79-59F9E1A68814}"/>
                  </a:ext>
                </a:extLst>
              </p:cNvPr>
              <p:cNvSpPr/>
              <p:nvPr/>
            </p:nvSpPr>
            <p:spPr bwMode="auto">
              <a:xfrm>
                <a:off x="4771956" y="3617989"/>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8" name="íṩľídè">
                <a:extLst>
                  <a:ext uri="{FF2B5EF4-FFF2-40B4-BE49-F238E27FC236}">
                    <a16:creationId xmlns:a16="http://schemas.microsoft.com/office/drawing/2014/main" id="{09A79583-68A7-4FC1-8778-7D4D48649932}"/>
                  </a:ext>
                </a:extLst>
              </p:cNvPr>
              <p:cNvSpPr/>
              <p:nvPr/>
            </p:nvSpPr>
            <p:spPr bwMode="auto">
              <a:xfrm>
                <a:off x="4771956" y="3617989"/>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9" name="iṧlïďe">
                <a:extLst>
                  <a:ext uri="{FF2B5EF4-FFF2-40B4-BE49-F238E27FC236}">
                    <a16:creationId xmlns:a16="http://schemas.microsoft.com/office/drawing/2014/main" id="{F1D8A65A-207B-459E-8F11-3AF1468612AE}"/>
                  </a:ext>
                </a:extLst>
              </p:cNvPr>
              <p:cNvSpPr/>
              <p:nvPr/>
            </p:nvSpPr>
            <p:spPr bwMode="auto">
              <a:xfrm>
                <a:off x="4771956" y="3675704"/>
                <a:ext cx="405135"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0" name="ïśľîḓe">
                <a:extLst>
                  <a:ext uri="{FF2B5EF4-FFF2-40B4-BE49-F238E27FC236}">
                    <a16:creationId xmlns:a16="http://schemas.microsoft.com/office/drawing/2014/main" id="{ADAC34A6-B8F6-4B18-B795-5870ADE0BE10}"/>
                  </a:ext>
                </a:extLst>
              </p:cNvPr>
              <p:cNvSpPr/>
              <p:nvPr/>
            </p:nvSpPr>
            <p:spPr bwMode="auto">
              <a:xfrm>
                <a:off x="4771956" y="3675704"/>
                <a:ext cx="405135"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1" name="isľiḓe">
                <a:extLst>
                  <a:ext uri="{FF2B5EF4-FFF2-40B4-BE49-F238E27FC236}">
                    <a16:creationId xmlns:a16="http://schemas.microsoft.com/office/drawing/2014/main" id="{E87C8974-A665-4225-9E77-83D5291CC6B2}"/>
                  </a:ext>
                </a:extLst>
              </p:cNvPr>
              <p:cNvSpPr/>
              <p:nvPr/>
            </p:nvSpPr>
            <p:spPr bwMode="auto">
              <a:xfrm>
                <a:off x="5246123" y="3675704"/>
                <a:ext cx="404003"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2" name="îṡlíďe">
                <a:extLst>
                  <a:ext uri="{FF2B5EF4-FFF2-40B4-BE49-F238E27FC236}">
                    <a16:creationId xmlns:a16="http://schemas.microsoft.com/office/drawing/2014/main" id="{7A9698B8-FD81-4F69-9152-2AAF677012EF}"/>
                  </a:ext>
                </a:extLst>
              </p:cNvPr>
              <p:cNvSpPr/>
              <p:nvPr/>
            </p:nvSpPr>
            <p:spPr bwMode="auto">
              <a:xfrm>
                <a:off x="5246123" y="3675704"/>
                <a:ext cx="404003"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3" name="íṩlïḑè">
                <a:extLst>
                  <a:ext uri="{FF2B5EF4-FFF2-40B4-BE49-F238E27FC236}">
                    <a16:creationId xmlns:a16="http://schemas.microsoft.com/office/drawing/2014/main" id="{8F9E5334-184F-4261-8702-57994613FD4F}"/>
                  </a:ext>
                </a:extLst>
              </p:cNvPr>
              <p:cNvSpPr/>
              <p:nvPr/>
            </p:nvSpPr>
            <p:spPr bwMode="auto">
              <a:xfrm>
                <a:off x="6146925" y="3758315"/>
                <a:ext cx="404003"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4" name="î$ḷiḋe">
                <a:extLst>
                  <a:ext uri="{FF2B5EF4-FFF2-40B4-BE49-F238E27FC236}">
                    <a16:creationId xmlns:a16="http://schemas.microsoft.com/office/drawing/2014/main" id="{523CBCAE-A9D1-44B2-92CA-4BD9239A1157}"/>
                  </a:ext>
                </a:extLst>
              </p:cNvPr>
              <p:cNvSpPr/>
              <p:nvPr/>
            </p:nvSpPr>
            <p:spPr bwMode="auto">
              <a:xfrm>
                <a:off x="6146925"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5" name="iSlîḑé">
                <a:extLst>
                  <a:ext uri="{FF2B5EF4-FFF2-40B4-BE49-F238E27FC236}">
                    <a16:creationId xmlns:a16="http://schemas.microsoft.com/office/drawing/2014/main" id="{A2523642-2713-4EB9-9B2E-FB7019306400}"/>
                  </a:ext>
                </a:extLst>
              </p:cNvPr>
              <p:cNvSpPr/>
              <p:nvPr/>
            </p:nvSpPr>
            <p:spPr bwMode="auto">
              <a:xfrm>
                <a:off x="6595063" y="3758315"/>
                <a:ext cx="404003" cy="15503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6" name="ïṡḻídê">
                <a:extLst>
                  <a:ext uri="{FF2B5EF4-FFF2-40B4-BE49-F238E27FC236}">
                    <a16:creationId xmlns:a16="http://schemas.microsoft.com/office/drawing/2014/main" id="{3099C951-ED76-4D6B-B489-CFB8F6AEC07B}"/>
                  </a:ext>
                </a:extLst>
              </p:cNvPr>
              <p:cNvSpPr/>
              <p:nvPr/>
            </p:nvSpPr>
            <p:spPr bwMode="auto">
              <a:xfrm>
                <a:off x="6595063"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7" name="iśḷíḓé">
                <a:extLst>
                  <a:ext uri="{FF2B5EF4-FFF2-40B4-BE49-F238E27FC236}">
                    <a16:creationId xmlns:a16="http://schemas.microsoft.com/office/drawing/2014/main" id="{471FBF57-18DB-410C-BC46-D88AAEB482EE}"/>
                  </a:ext>
                </a:extLst>
              </p:cNvPr>
              <p:cNvSpPr/>
              <p:nvPr/>
            </p:nvSpPr>
            <p:spPr bwMode="auto">
              <a:xfrm>
                <a:off x="7042069" y="3758315"/>
                <a:ext cx="201436"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8" name="išḷiḍè">
                <a:extLst>
                  <a:ext uri="{FF2B5EF4-FFF2-40B4-BE49-F238E27FC236}">
                    <a16:creationId xmlns:a16="http://schemas.microsoft.com/office/drawing/2014/main" id="{B4003CBB-100D-421A-9AC3-001A1BC68652}"/>
                  </a:ext>
                </a:extLst>
              </p:cNvPr>
              <p:cNvSpPr/>
              <p:nvPr/>
            </p:nvSpPr>
            <p:spPr bwMode="auto">
              <a:xfrm>
                <a:off x="7042069" y="3758315"/>
                <a:ext cx="201436"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9" name="ïSļïdé">
                <a:extLst>
                  <a:ext uri="{FF2B5EF4-FFF2-40B4-BE49-F238E27FC236}">
                    <a16:creationId xmlns:a16="http://schemas.microsoft.com/office/drawing/2014/main" id="{61BFFCBD-5D3F-4A3F-A283-10865ADB6169}"/>
                  </a:ext>
                </a:extLst>
              </p:cNvPr>
              <p:cNvSpPr/>
              <p:nvPr/>
            </p:nvSpPr>
            <p:spPr bwMode="auto">
              <a:xfrm>
                <a:off x="6820263" y="5234001"/>
                <a:ext cx="554514" cy="71295"/>
              </a:xfrm>
              <a:custGeom>
                <a:avLst/>
                <a:gdLst>
                  <a:gd name="T0" fmla="*/ 1710 w 1731"/>
                  <a:gd name="T1" fmla="*/ 101 h 224"/>
                  <a:gd name="T2" fmla="*/ 1488 w 1731"/>
                  <a:gd name="T3" fmla="*/ 0 h 224"/>
                  <a:gd name="T4" fmla="*/ 866 w 1731"/>
                  <a:gd name="T5" fmla="*/ 0 h 224"/>
                  <a:gd name="T6" fmla="*/ 865 w 1731"/>
                  <a:gd name="T7" fmla="*/ 0 h 224"/>
                  <a:gd name="T8" fmla="*/ 243 w 1731"/>
                  <a:gd name="T9" fmla="*/ 0 h 224"/>
                  <a:gd name="T10" fmla="*/ 21 w 1731"/>
                  <a:gd name="T11" fmla="*/ 101 h 224"/>
                  <a:gd name="T12" fmla="*/ 62 w 1731"/>
                  <a:gd name="T13" fmla="*/ 224 h 224"/>
                  <a:gd name="T14" fmla="*/ 865 w 1731"/>
                  <a:gd name="T15" fmla="*/ 224 h 224"/>
                  <a:gd name="T16" fmla="*/ 866 w 1731"/>
                  <a:gd name="T17" fmla="*/ 224 h 224"/>
                  <a:gd name="T18" fmla="*/ 1670 w 1731"/>
                  <a:gd name="T19" fmla="*/ 224 h 224"/>
                  <a:gd name="T20" fmla="*/ 1710 w 1731"/>
                  <a:gd name="T21" fmla="*/ 1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1" h="224">
                    <a:moveTo>
                      <a:pt x="1710" y="101"/>
                    </a:moveTo>
                    <a:cubicBezTo>
                      <a:pt x="1710" y="101"/>
                      <a:pt x="1550" y="0"/>
                      <a:pt x="1488" y="0"/>
                    </a:cubicBezTo>
                    <a:cubicBezTo>
                      <a:pt x="866" y="0"/>
                      <a:pt x="866" y="0"/>
                      <a:pt x="866" y="0"/>
                    </a:cubicBezTo>
                    <a:cubicBezTo>
                      <a:pt x="865" y="0"/>
                      <a:pt x="865" y="0"/>
                      <a:pt x="865" y="0"/>
                    </a:cubicBezTo>
                    <a:cubicBezTo>
                      <a:pt x="243" y="0"/>
                      <a:pt x="243" y="0"/>
                      <a:pt x="243" y="0"/>
                    </a:cubicBezTo>
                    <a:cubicBezTo>
                      <a:pt x="182" y="0"/>
                      <a:pt x="21" y="101"/>
                      <a:pt x="21" y="101"/>
                    </a:cubicBezTo>
                    <a:cubicBezTo>
                      <a:pt x="21" y="163"/>
                      <a:pt x="0" y="224"/>
                      <a:pt x="62" y="224"/>
                    </a:cubicBezTo>
                    <a:cubicBezTo>
                      <a:pt x="865" y="224"/>
                      <a:pt x="865" y="224"/>
                      <a:pt x="865" y="224"/>
                    </a:cubicBezTo>
                    <a:cubicBezTo>
                      <a:pt x="866" y="224"/>
                      <a:pt x="866" y="224"/>
                      <a:pt x="866" y="224"/>
                    </a:cubicBezTo>
                    <a:cubicBezTo>
                      <a:pt x="1670" y="224"/>
                      <a:pt x="1670" y="224"/>
                      <a:pt x="1670" y="224"/>
                    </a:cubicBezTo>
                    <a:cubicBezTo>
                      <a:pt x="1731" y="224"/>
                      <a:pt x="1710" y="163"/>
                      <a:pt x="1710" y="101"/>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0" name="íṧḻidé">
                <a:extLst>
                  <a:ext uri="{FF2B5EF4-FFF2-40B4-BE49-F238E27FC236}">
                    <a16:creationId xmlns:a16="http://schemas.microsoft.com/office/drawing/2014/main" id="{F6A589BA-A29B-4989-AD17-A378ACBFCEAB}"/>
                  </a:ext>
                </a:extLst>
              </p:cNvPr>
              <p:cNvSpPr/>
              <p:nvPr/>
            </p:nvSpPr>
            <p:spPr bwMode="auto">
              <a:xfrm>
                <a:off x="6939088" y="4507475"/>
                <a:ext cx="310075" cy="113166"/>
              </a:xfrm>
              <a:custGeom>
                <a:avLst/>
                <a:gdLst>
                  <a:gd name="T0" fmla="*/ 966 w 966"/>
                  <a:gd name="T1" fmla="*/ 353 h 353"/>
                  <a:gd name="T2" fmla="*/ 775 w 966"/>
                  <a:gd name="T3" fmla="*/ 189 h 353"/>
                  <a:gd name="T4" fmla="*/ 619 w 966"/>
                  <a:gd name="T5" fmla="*/ 0 h 353"/>
                  <a:gd name="T6" fmla="*/ 455 w 966"/>
                  <a:gd name="T7" fmla="*/ 0 h 353"/>
                  <a:gd name="T8" fmla="*/ 453 w 966"/>
                  <a:gd name="T9" fmla="*/ 0 h 353"/>
                  <a:gd name="T10" fmla="*/ 289 w 966"/>
                  <a:gd name="T11" fmla="*/ 0 h 353"/>
                  <a:gd name="T12" fmla="*/ 134 w 966"/>
                  <a:gd name="T13" fmla="*/ 188 h 353"/>
                  <a:gd name="T14" fmla="*/ 0 w 966"/>
                  <a:gd name="T15" fmla="*/ 352 h 353"/>
                  <a:gd name="T16" fmla="*/ 463 w 966"/>
                  <a:gd name="T17" fmla="*/ 345 h 353"/>
                  <a:gd name="T18" fmla="*/ 966 w 966"/>
                  <a:gd name="T1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353">
                    <a:moveTo>
                      <a:pt x="966" y="353"/>
                    </a:moveTo>
                    <a:cubicBezTo>
                      <a:pt x="775" y="189"/>
                      <a:pt x="775" y="189"/>
                      <a:pt x="775" y="189"/>
                    </a:cubicBezTo>
                    <a:cubicBezTo>
                      <a:pt x="616" y="115"/>
                      <a:pt x="619" y="0"/>
                      <a:pt x="619" y="0"/>
                    </a:cubicBezTo>
                    <a:cubicBezTo>
                      <a:pt x="455" y="0"/>
                      <a:pt x="455" y="0"/>
                      <a:pt x="455" y="0"/>
                    </a:cubicBezTo>
                    <a:cubicBezTo>
                      <a:pt x="453" y="0"/>
                      <a:pt x="453" y="0"/>
                      <a:pt x="453" y="0"/>
                    </a:cubicBezTo>
                    <a:cubicBezTo>
                      <a:pt x="289" y="0"/>
                      <a:pt x="289" y="0"/>
                      <a:pt x="289" y="0"/>
                    </a:cubicBezTo>
                    <a:cubicBezTo>
                      <a:pt x="289" y="0"/>
                      <a:pt x="293" y="114"/>
                      <a:pt x="134" y="188"/>
                    </a:cubicBezTo>
                    <a:cubicBezTo>
                      <a:pt x="0" y="352"/>
                      <a:pt x="0" y="352"/>
                      <a:pt x="0" y="352"/>
                    </a:cubicBezTo>
                    <a:cubicBezTo>
                      <a:pt x="463" y="345"/>
                      <a:pt x="463" y="345"/>
                      <a:pt x="463" y="345"/>
                    </a:cubicBezTo>
                    <a:cubicBezTo>
                      <a:pt x="966" y="353"/>
                      <a:pt x="966" y="353"/>
                      <a:pt x="966" y="353"/>
                    </a:cubicBezTo>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1" name="îsḷîḋé">
                <a:extLst>
                  <a:ext uri="{FF2B5EF4-FFF2-40B4-BE49-F238E27FC236}">
                    <a16:creationId xmlns:a16="http://schemas.microsoft.com/office/drawing/2014/main" id="{6E26FB8D-B16A-4C80-B12C-4C92B830BA65}"/>
                  </a:ext>
                </a:extLst>
              </p:cNvPr>
              <p:cNvSpPr/>
              <p:nvPr/>
            </p:nvSpPr>
            <p:spPr bwMode="auto">
              <a:xfrm>
                <a:off x="7233320" y="5764751"/>
                <a:ext cx="129009" cy="107508"/>
              </a:xfrm>
              <a:custGeom>
                <a:avLst/>
                <a:gdLst>
                  <a:gd name="T0" fmla="*/ 363 w 402"/>
                  <a:gd name="T1" fmla="*/ 0 h 334"/>
                  <a:gd name="T2" fmla="*/ 402 w 402"/>
                  <a:gd name="T3" fmla="*/ 334 h 334"/>
                  <a:gd name="T4" fmla="*/ 0 w 402"/>
                  <a:gd name="T5" fmla="*/ 294 h 334"/>
                  <a:gd name="T6" fmla="*/ 0 w 402"/>
                  <a:gd name="T7" fmla="*/ 0 h 334"/>
                  <a:gd name="T8" fmla="*/ 363 w 402"/>
                  <a:gd name="T9" fmla="*/ 0 h 334"/>
                </a:gdLst>
                <a:ahLst/>
                <a:cxnLst>
                  <a:cxn ang="0">
                    <a:pos x="T0" y="T1"/>
                  </a:cxn>
                  <a:cxn ang="0">
                    <a:pos x="T2" y="T3"/>
                  </a:cxn>
                  <a:cxn ang="0">
                    <a:pos x="T4" y="T5"/>
                  </a:cxn>
                  <a:cxn ang="0">
                    <a:pos x="T6" y="T7"/>
                  </a:cxn>
                  <a:cxn ang="0">
                    <a:pos x="T8" y="T9"/>
                  </a:cxn>
                </a:cxnLst>
                <a:rect l="0" t="0" r="r" b="b"/>
                <a:pathLst>
                  <a:path w="402" h="334">
                    <a:moveTo>
                      <a:pt x="363" y="0"/>
                    </a:moveTo>
                    <a:cubicBezTo>
                      <a:pt x="363" y="0"/>
                      <a:pt x="352" y="219"/>
                      <a:pt x="402" y="334"/>
                    </a:cubicBezTo>
                    <a:cubicBezTo>
                      <a:pt x="0" y="294"/>
                      <a:pt x="0" y="294"/>
                      <a:pt x="0" y="294"/>
                    </a:cubicBezTo>
                    <a:cubicBezTo>
                      <a:pt x="0" y="294"/>
                      <a:pt x="64" y="175"/>
                      <a:pt x="0" y="0"/>
                    </a:cubicBezTo>
                    <a:lnTo>
                      <a:pt x="363"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2" name="isľíďè">
                <a:extLst>
                  <a:ext uri="{FF2B5EF4-FFF2-40B4-BE49-F238E27FC236}">
                    <a16:creationId xmlns:a16="http://schemas.microsoft.com/office/drawing/2014/main" id="{5966F6E5-BDAF-4D65-84A2-0A22D1EC3E91}"/>
                  </a:ext>
                </a:extLst>
              </p:cNvPr>
              <p:cNvSpPr/>
              <p:nvPr/>
            </p:nvSpPr>
            <p:spPr bwMode="auto">
              <a:xfrm>
                <a:off x="6819132" y="5755697"/>
                <a:ext cx="127878" cy="107508"/>
              </a:xfrm>
              <a:custGeom>
                <a:avLst/>
                <a:gdLst>
                  <a:gd name="T0" fmla="*/ 39 w 402"/>
                  <a:gd name="T1" fmla="*/ 0 h 335"/>
                  <a:gd name="T2" fmla="*/ 0 w 402"/>
                  <a:gd name="T3" fmla="*/ 335 h 335"/>
                  <a:gd name="T4" fmla="*/ 402 w 402"/>
                  <a:gd name="T5" fmla="*/ 295 h 335"/>
                  <a:gd name="T6" fmla="*/ 402 w 402"/>
                  <a:gd name="T7" fmla="*/ 0 h 335"/>
                  <a:gd name="T8" fmla="*/ 39 w 402"/>
                  <a:gd name="T9" fmla="*/ 0 h 335"/>
                </a:gdLst>
                <a:ahLst/>
                <a:cxnLst>
                  <a:cxn ang="0">
                    <a:pos x="T0" y="T1"/>
                  </a:cxn>
                  <a:cxn ang="0">
                    <a:pos x="T2" y="T3"/>
                  </a:cxn>
                  <a:cxn ang="0">
                    <a:pos x="T4" y="T5"/>
                  </a:cxn>
                  <a:cxn ang="0">
                    <a:pos x="T6" y="T7"/>
                  </a:cxn>
                  <a:cxn ang="0">
                    <a:pos x="T8" y="T9"/>
                  </a:cxn>
                </a:cxnLst>
                <a:rect l="0" t="0" r="r" b="b"/>
                <a:pathLst>
                  <a:path w="402" h="335">
                    <a:moveTo>
                      <a:pt x="39" y="0"/>
                    </a:moveTo>
                    <a:cubicBezTo>
                      <a:pt x="39" y="0"/>
                      <a:pt x="51" y="220"/>
                      <a:pt x="0" y="335"/>
                    </a:cubicBezTo>
                    <a:cubicBezTo>
                      <a:pt x="402" y="295"/>
                      <a:pt x="402" y="295"/>
                      <a:pt x="402" y="295"/>
                    </a:cubicBezTo>
                    <a:cubicBezTo>
                      <a:pt x="402" y="295"/>
                      <a:pt x="339" y="175"/>
                      <a:pt x="402" y="0"/>
                    </a:cubicBezTo>
                    <a:lnTo>
                      <a:pt x="39"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3" name="ïśľidè">
                <a:extLst>
                  <a:ext uri="{FF2B5EF4-FFF2-40B4-BE49-F238E27FC236}">
                    <a16:creationId xmlns:a16="http://schemas.microsoft.com/office/drawing/2014/main" id="{40F28F2A-29FF-4FAE-9EF0-F158DC1BF9F6}"/>
                  </a:ext>
                </a:extLst>
              </p:cNvPr>
              <p:cNvSpPr/>
              <p:nvPr/>
            </p:nvSpPr>
            <p:spPr bwMode="auto">
              <a:xfrm>
                <a:off x="6639197" y="5833782"/>
                <a:ext cx="329314" cy="184461"/>
              </a:xfrm>
              <a:custGeom>
                <a:avLst/>
                <a:gdLst>
                  <a:gd name="T0" fmla="*/ 631 w 1027"/>
                  <a:gd name="T1" fmla="*/ 66 h 576"/>
                  <a:gd name="T2" fmla="*/ 561 w 1027"/>
                  <a:gd name="T3" fmla="*/ 45 h 576"/>
                  <a:gd name="T4" fmla="*/ 518 w 1027"/>
                  <a:gd name="T5" fmla="*/ 84 h 576"/>
                  <a:gd name="T6" fmla="*/ 515 w 1027"/>
                  <a:gd name="T7" fmla="*/ 86 h 576"/>
                  <a:gd name="T8" fmla="*/ 479 w 1027"/>
                  <a:gd name="T9" fmla="*/ 117 h 576"/>
                  <a:gd name="T10" fmla="*/ 477 w 1027"/>
                  <a:gd name="T11" fmla="*/ 118 h 576"/>
                  <a:gd name="T12" fmla="*/ 462 w 1027"/>
                  <a:gd name="T13" fmla="*/ 131 h 576"/>
                  <a:gd name="T14" fmla="*/ 458 w 1027"/>
                  <a:gd name="T15" fmla="*/ 134 h 576"/>
                  <a:gd name="T16" fmla="*/ 422 w 1027"/>
                  <a:gd name="T17" fmla="*/ 161 h 576"/>
                  <a:gd name="T18" fmla="*/ 414 w 1027"/>
                  <a:gd name="T19" fmla="*/ 167 h 576"/>
                  <a:gd name="T20" fmla="*/ 400 w 1027"/>
                  <a:gd name="T21" fmla="*/ 177 h 576"/>
                  <a:gd name="T22" fmla="*/ 389 w 1027"/>
                  <a:gd name="T23" fmla="*/ 185 h 576"/>
                  <a:gd name="T24" fmla="*/ 357 w 1027"/>
                  <a:gd name="T25" fmla="*/ 206 h 576"/>
                  <a:gd name="T26" fmla="*/ 341 w 1027"/>
                  <a:gd name="T27" fmla="*/ 217 h 576"/>
                  <a:gd name="T28" fmla="*/ 206 w 1027"/>
                  <a:gd name="T29" fmla="*/ 288 h 576"/>
                  <a:gd name="T30" fmla="*/ 181 w 1027"/>
                  <a:gd name="T31" fmla="*/ 298 h 576"/>
                  <a:gd name="T32" fmla="*/ 5 w 1027"/>
                  <a:gd name="T33" fmla="*/ 502 h 576"/>
                  <a:gd name="T34" fmla="*/ 12 w 1027"/>
                  <a:gd name="T35" fmla="*/ 533 h 576"/>
                  <a:gd name="T36" fmla="*/ 167 w 1027"/>
                  <a:gd name="T37" fmla="*/ 569 h 576"/>
                  <a:gd name="T38" fmla="*/ 991 w 1027"/>
                  <a:gd name="T39" fmla="*/ 403 h 576"/>
                  <a:gd name="T40" fmla="*/ 1015 w 1027"/>
                  <a:gd name="T41" fmla="*/ 262 h 576"/>
                  <a:gd name="T42" fmla="*/ 1013 w 1027"/>
                  <a:gd name="T43" fmla="*/ 247 h 576"/>
                  <a:gd name="T44" fmla="*/ 948 w 1027"/>
                  <a:gd name="T45" fmla="*/ 0 h 576"/>
                  <a:gd name="T46" fmla="*/ 722 w 1027"/>
                  <a:gd name="T47" fmla="*/ 59 h 576"/>
                  <a:gd name="T48" fmla="*/ 692 w 1027"/>
                  <a:gd name="T49" fmla="*/ 64 h 576"/>
                  <a:gd name="T50" fmla="*/ 675 w 1027"/>
                  <a:gd name="T51" fmla="*/ 66 h 576"/>
                  <a:gd name="T52" fmla="*/ 647 w 1027"/>
                  <a:gd name="T53" fmla="*/ 67 h 576"/>
                  <a:gd name="T54" fmla="*/ 646 w 1027"/>
                  <a:gd name="T55" fmla="*/ 67 h 576"/>
                  <a:gd name="T56" fmla="*/ 643 w 1027"/>
                  <a:gd name="T57" fmla="*/ 67 h 576"/>
                  <a:gd name="T58" fmla="*/ 642 w 1027"/>
                  <a:gd name="T59" fmla="*/ 66 h 576"/>
                  <a:gd name="T60" fmla="*/ 631 w 1027"/>
                  <a:gd name="T61" fmla="*/ 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631" y="66"/>
                    </a:moveTo>
                    <a:cubicBezTo>
                      <a:pt x="602" y="63"/>
                      <a:pt x="577" y="56"/>
                      <a:pt x="561" y="45"/>
                    </a:cubicBezTo>
                    <a:cubicBezTo>
                      <a:pt x="549" y="57"/>
                      <a:pt x="534" y="70"/>
                      <a:pt x="518" y="84"/>
                    </a:cubicBezTo>
                    <a:cubicBezTo>
                      <a:pt x="517" y="85"/>
                      <a:pt x="516" y="86"/>
                      <a:pt x="515" y="86"/>
                    </a:cubicBezTo>
                    <a:cubicBezTo>
                      <a:pt x="504" y="96"/>
                      <a:pt x="492" y="107"/>
                      <a:pt x="479" y="117"/>
                    </a:cubicBezTo>
                    <a:cubicBezTo>
                      <a:pt x="478" y="118"/>
                      <a:pt x="478" y="118"/>
                      <a:pt x="477" y="118"/>
                    </a:cubicBezTo>
                    <a:cubicBezTo>
                      <a:pt x="472" y="123"/>
                      <a:pt x="467" y="127"/>
                      <a:pt x="462" y="131"/>
                    </a:cubicBezTo>
                    <a:cubicBezTo>
                      <a:pt x="461" y="132"/>
                      <a:pt x="459" y="133"/>
                      <a:pt x="458" y="134"/>
                    </a:cubicBezTo>
                    <a:cubicBezTo>
                      <a:pt x="447" y="143"/>
                      <a:pt x="435" y="152"/>
                      <a:pt x="422" y="161"/>
                    </a:cubicBezTo>
                    <a:cubicBezTo>
                      <a:pt x="420" y="163"/>
                      <a:pt x="417" y="165"/>
                      <a:pt x="414" y="167"/>
                    </a:cubicBezTo>
                    <a:cubicBezTo>
                      <a:pt x="409" y="170"/>
                      <a:pt x="405" y="174"/>
                      <a:pt x="400" y="177"/>
                    </a:cubicBezTo>
                    <a:cubicBezTo>
                      <a:pt x="396" y="180"/>
                      <a:pt x="392" y="182"/>
                      <a:pt x="389" y="185"/>
                    </a:cubicBezTo>
                    <a:cubicBezTo>
                      <a:pt x="378" y="192"/>
                      <a:pt x="368" y="199"/>
                      <a:pt x="357" y="206"/>
                    </a:cubicBezTo>
                    <a:cubicBezTo>
                      <a:pt x="352" y="210"/>
                      <a:pt x="346" y="213"/>
                      <a:pt x="341" y="217"/>
                    </a:cubicBezTo>
                    <a:cubicBezTo>
                      <a:pt x="299" y="243"/>
                      <a:pt x="254" y="268"/>
                      <a:pt x="206" y="288"/>
                    </a:cubicBezTo>
                    <a:cubicBezTo>
                      <a:pt x="198" y="291"/>
                      <a:pt x="190" y="295"/>
                      <a:pt x="181" y="298"/>
                    </a:cubicBezTo>
                    <a:cubicBezTo>
                      <a:pt x="15" y="362"/>
                      <a:pt x="0" y="455"/>
                      <a:pt x="5" y="502"/>
                    </a:cubicBezTo>
                    <a:cubicBezTo>
                      <a:pt x="7" y="521"/>
                      <a:pt x="12" y="533"/>
                      <a:pt x="12" y="533"/>
                    </a:cubicBezTo>
                    <a:cubicBezTo>
                      <a:pt x="12" y="533"/>
                      <a:pt x="80" y="568"/>
                      <a:pt x="167" y="569"/>
                    </a:cubicBezTo>
                    <a:cubicBezTo>
                      <a:pt x="489" y="576"/>
                      <a:pt x="991" y="403"/>
                      <a:pt x="991" y="403"/>
                    </a:cubicBezTo>
                    <a:cubicBezTo>
                      <a:pt x="991" y="403"/>
                      <a:pt x="1027" y="360"/>
                      <a:pt x="1015" y="262"/>
                    </a:cubicBezTo>
                    <a:cubicBezTo>
                      <a:pt x="1014" y="257"/>
                      <a:pt x="1014" y="252"/>
                      <a:pt x="1013" y="247"/>
                    </a:cubicBezTo>
                    <a:cubicBezTo>
                      <a:pt x="1012" y="241"/>
                      <a:pt x="966" y="54"/>
                      <a:pt x="948" y="0"/>
                    </a:cubicBezTo>
                    <a:cubicBezTo>
                      <a:pt x="907" y="15"/>
                      <a:pt x="841" y="35"/>
                      <a:pt x="722" y="59"/>
                    </a:cubicBezTo>
                    <a:cubicBezTo>
                      <a:pt x="711" y="62"/>
                      <a:pt x="701" y="63"/>
                      <a:pt x="692" y="64"/>
                    </a:cubicBezTo>
                    <a:cubicBezTo>
                      <a:pt x="686" y="65"/>
                      <a:pt x="681" y="66"/>
                      <a:pt x="675" y="66"/>
                    </a:cubicBezTo>
                    <a:cubicBezTo>
                      <a:pt x="665" y="67"/>
                      <a:pt x="655" y="67"/>
                      <a:pt x="647" y="67"/>
                    </a:cubicBezTo>
                    <a:cubicBezTo>
                      <a:pt x="646" y="67"/>
                      <a:pt x="646" y="67"/>
                      <a:pt x="646" y="67"/>
                    </a:cubicBezTo>
                    <a:cubicBezTo>
                      <a:pt x="643" y="67"/>
                      <a:pt x="643" y="67"/>
                      <a:pt x="643" y="67"/>
                    </a:cubicBezTo>
                    <a:cubicBezTo>
                      <a:pt x="642" y="66"/>
                      <a:pt x="642" y="66"/>
                      <a:pt x="642" y="66"/>
                    </a:cubicBezTo>
                    <a:lnTo>
                      <a:pt x="631" y="66"/>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4" name="íSļïḑé">
                <a:extLst>
                  <a:ext uri="{FF2B5EF4-FFF2-40B4-BE49-F238E27FC236}">
                    <a16:creationId xmlns:a16="http://schemas.microsoft.com/office/drawing/2014/main" id="{395FF6D4-1413-493A-9CF9-142961733DB7}"/>
                  </a:ext>
                </a:extLst>
              </p:cNvPr>
              <p:cNvSpPr/>
              <p:nvPr/>
            </p:nvSpPr>
            <p:spPr bwMode="auto">
              <a:xfrm>
                <a:off x="6640329" y="5943553"/>
                <a:ext cx="324787" cy="74690"/>
              </a:xfrm>
              <a:custGeom>
                <a:avLst/>
                <a:gdLst>
                  <a:gd name="T0" fmla="*/ 158 w 1011"/>
                  <a:gd name="T1" fmla="*/ 167 h 234"/>
                  <a:gd name="T2" fmla="*/ 1 w 1011"/>
                  <a:gd name="T3" fmla="*/ 132 h 234"/>
                  <a:gd name="T4" fmla="*/ 1 w 1011"/>
                  <a:gd name="T5" fmla="*/ 160 h 234"/>
                  <a:gd name="T6" fmla="*/ 8 w 1011"/>
                  <a:gd name="T7" fmla="*/ 191 h 234"/>
                  <a:gd name="T8" fmla="*/ 164 w 1011"/>
                  <a:gd name="T9" fmla="*/ 228 h 234"/>
                  <a:gd name="T10" fmla="*/ 988 w 1011"/>
                  <a:gd name="T11" fmla="*/ 61 h 234"/>
                  <a:gd name="T12" fmla="*/ 1011 w 1011"/>
                  <a:gd name="T13" fmla="*/ 0 h 234"/>
                  <a:gd name="T14" fmla="*/ 158 w 1011"/>
                  <a:gd name="T15" fmla="*/ 16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1" h="234">
                    <a:moveTo>
                      <a:pt x="158" y="167"/>
                    </a:moveTo>
                    <a:cubicBezTo>
                      <a:pt x="85" y="165"/>
                      <a:pt x="25" y="142"/>
                      <a:pt x="1" y="132"/>
                    </a:cubicBezTo>
                    <a:cubicBezTo>
                      <a:pt x="0" y="142"/>
                      <a:pt x="0" y="152"/>
                      <a:pt x="1" y="160"/>
                    </a:cubicBezTo>
                    <a:cubicBezTo>
                      <a:pt x="3" y="179"/>
                      <a:pt x="8" y="191"/>
                      <a:pt x="8" y="191"/>
                    </a:cubicBezTo>
                    <a:cubicBezTo>
                      <a:pt x="8" y="191"/>
                      <a:pt x="76" y="226"/>
                      <a:pt x="164" y="228"/>
                    </a:cubicBezTo>
                    <a:cubicBezTo>
                      <a:pt x="486" y="234"/>
                      <a:pt x="988" y="61"/>
                      <a:pt x="988" y="61"/>
                    </a:cubicBezTo>
                    <a:cubicBezTo>
                      <a:pt x="988" y="61"/>
                      <a:pt x="1004" y="42"/>
                      <a:pt x="1011" y="0"/>
                    </a:cubicBezTo>
                    <a:cubicBezTo>
                      <a:pt x="880" y="42"/>
                      <a:pt x="450" y="173"/>
                      <a:pt x="1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5" name="ïSlíďe">
                <a:extLst>
                  <a:ext uri="{FF2B5EF4-FFF2-40B4-BE49-F238E27FC236}">
                    <a16:creationId xmlns:a16="http://schemas.microsoft.com/office/drawing/2014/main" id="{46CAE48F-1CA8-44BC-9309-8D060E5BAA35}"/>
                  </a:ext>
                </a:extLst>
              </p:cNvPr>
              <p:cNvSpPr/>
              <p:nvPr/>
            </p:nvSpPr>
            <p:spPr bwMode="auto">
              <a:xfrm>
                <a:off x="6790840" y="5862073"/>
                <a:ext cx="57715" cy="26029"/>
              </a:xfrm>
              <a:custGeom>
                <a:avLst/>
                <a:gdLst>
                  <a:gd name="T0" fmla="*/ 177 w 180"/>
                  <a:gd name="T1" fmla="*/ 66 h 82"/>
                  <a:gd name="T2" fmla="*/ 144 w 180"/>
                  <a:gd name="T3" fmla="*/ 77 h 82"/>
                  <a:gd name="T4" fmla="*/ 0 w 180"/>
                  <a:gd name="T5" fmla="*/ 31 h 82"/>
                  <a:gd name="T6" fmla="*/ 36 w 180"/>
                  <a:gd name="T7" fmla="*/ 0 h 82"/>
                  <a:gd name="T8" fmla="*/ 156 w 180"/>
                  <a:gd name="T9" fmla="*/ 39 h 82"/>
                  <a:gd name="T10" fmla="*/ 177 w 180"/>
                  <a:gd name="T11" fmla="*/ 66 h 82"/>
                </a:gdLst>
                <a:ahLst/>
                <a:cxnLst>
                  <a:cxn ang="0">
                    <a:pos x="T0" y="T1"/>
                  </a:cxn>
                  <a:cxn ang="0">
                    <a:pos x="T2" y="T3"/>
                  </a:cxn>
                  <a:cxn ang="0">
                    <a:pos x="T4" y="T5"/>
                  </a:cxn>
                  <a:cxn ang="0">
                    <a:pos x="T6" y="T7"/>
                  </a:cxn>
                  <a:cxn ang="0">
                    <a:pos x="T8" y="T9"/>
                  </a:cxn>
                  <a:cxn ang="0">
                    <a:pos x="T10" y="T11"/>
                  </a:cxn>
                </a:cxnLst>
                <a:rect l="0" t="0" r="r" b="b"/>
                <a:pathLst>
                  <a:path w="180" h="82">
                    <a:moveTo>
                      <a:pt x="177" y="66"/>
                    </a:moveTo>
                    <a:cubicBezTo>
                      <a:pt x="173" y="77"/>
                      <a:pt x="159" y="82"/>
                      <a:pt x="144" y="77"/>
                    </a:cubicBezTo>
                    <a:cubicBezTo>
                      <a:pt x="0" y="31"/>
                      <a:pt x="0" y="31"/>
                      <a:pt x="0" y="31"/>
                    </a:cubicBezTo>
                    <a:cubicBezTo>
                      <a:pt x="13" y="21"/>
                      <a:pt x="25" y="10"/>
                      <a:pt x="36" y="0"/>
                    </a:cubicBezTo>
                    <a:cubicBezTo>
                      <a:pt x="156" y="39"/>
                      <a:pt x="156" y="39"/>
                      <a:pt x="156" y="39"/>
                    </a:cubicBezTo>
                    <a:cubicBezTo>
                      <a:pt x="171" y="43"/>
                      <a:pt x="180" y="56"/>
                      <a:pt x="177"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6" name="išliḑé">
                <a:extLst>
                  <a:ext uri="{FF2B5EF4-FFF2-40B4-BE49-F238E27FC236}">
                    <a16:creationId xmlns:a16="http://schemas.microsoft.com/office/drawing/2014/main" id="{5C134AFE-12F5-473B-8B84-0714420E5A80}"/>
                  </a:ext>
                </a:extLst>
              </p:cNvPr>
              <p:cNvSpPr/>
              <p:nvPr/>
            </p:nvSpPr>
            <p:spPr bwMode="auto">
              <a:xfrm>
                <a:off x="6772734" y="5875653"/>
                <a:ext cx="54320" cy="24897"/>
              </a:xfrm>
              <a:custGeom>
                <a:avLst/>
                <a:gdLst>
                  <a:gd name="T0" fmla="*/ 166 w 170"/>
                  <a:gd name="T1" fmla="*/ 62 h 77"/>
                  <a:gd name="T2" fmla="*/ 134 w 170"/>
                  <a:gd name="T3" fmla="*/ 73 h 77"/>
                  <a:gd name="T4" fmla="*/ 0 w 170"/>
                  <a:gd name="T5" fmla="*/ 30 h 77"/>
                  <a:gd name="T6" fmla="*/ 36 w 170"/>
                  <a:gd name="T7" fmla="*/ 3 h 77"/>
                  <a:gd name="T8" fmla="*/ 40 w 170"/>
                  <a:gd name="T9" fmla="*/ 0 h 77"/>
                  <a:gd name="T10" fmla="*/ 146 w 170"/>
                  <a:gd name="T11" fmla="*/ 34 h 77"/>
                  <a:gd name="T12" fmla="*/ 166 w 170"/>
                  <a:gd name="T13" fmla="*/ 62 h 77"/>
                </a:gdLst>
                <a:ahLst/>
                <a:cxnLst>
                  <a:cxn ang="0">
                    <a:pos x="T0" y="T1"/>
                  </a:cxn>
                  <a:cxn ang="0">
                    <a:pos x="T2" y="T3"/>
                  </a:cxn>
                  <a:cxn ang="0">
                    <a:pos x="T4" y="T5"/>
                  </a:cxn>
                  <a:cxn ang="0">
                    <a:pos x="T6" y="T7"/>
                  </a:cxn>
                  <a:cxn ang="0">
                    <a:pos x="T8" y="T9"/>
                  </a:cxn>
                  <a:cxn ang="0">
                    <a:pos x="T10" y="T11"/>
                  </a:cxn>
                  <a:cxn ang="0">
                    <a:pos x="T12" y="T13"/>
                  </a:cxn>
                </a:cxnLst>
                <a:rect l="0" t="0" r="r" b="b"/>
                <a:pathLst>
                  <a:path w="170" h="77">
                    <a:moveTo>
                      <a:pt x="166" y="62"/>
                    </a:moveTo>
                    <a:cubicBezTo>
                      <a:pt x="163" y="72"/>
                      <a:pt x="148" y="77"/>
                      <a:pt x="134" y="73"/>
                    </a:cubicBezTo>
                    <a:cubicBezTo>
                      <a:pt x="0" y="30"/>
                      <a:pt x="0" y="30"/>
                      <a:pt x="0" y="30"/>
                    </a:cubicBezTo>
                    <a:cubicBezTo>
                      <a:pt x="13" y="21"/>
                      <a:pt x="25" y="12"/>
                      <a:pt x="36" y="3"/>
                    </a:cubicBezTo>
                    <a:cubicBezTo>
                      <a:pt x="37" y="2"/>
                      <a:pt x="39" y="1"/>
                      <a:pt x="40" y="0"/>
                    </a:cubicBezTo>
                    <a:cubicBezTo>
                      <a:pt x="146" y="34"/>
                      <a:pt x="146" y="34"/>
                      <a:pt x="146" y="34"/>
                    </a:cubicBezTo>
                    <a:cubicBezTo>
                      <a:pt x="160" y="39"/>
                      <a:pt x="170" y="51"/>
                      <a:pt x="16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7" name="ïṣļiďè">
                <a:extLst>
                  <a:ext uri="{FF2B5EF4-FFF2-40B4-BE49-F238E27FC236}">
                    <a16:creationId xmlns:a16="http://schemas.microsoft.com/office/drawing/2014/main" id="{3ABFDF44-C937-432B-B2C7-D257372E113D}"/>
                  </a:ext>
                </a:extLst>
              </p:cNvPr>
              <p:cNvSpPr/>
              <p:nvPr/>
            </p:nvSpPr>
            <p:spPr bwMode="auto">
              <a:xfrm>
                <a:off x="6751232" y="5890365"/>
                <a:ext cx="53188" cy="24897"/>
              </a:xfrm>
              <a:custGeom>
                <a:avLst/>
                <a:gdLst>
                  <a:gd name="T0" fmla="*/ 161 w 165"/>
                  <a:gd name="T1" fmla="*/ 59 h 75"/>
                  <a:gd name="T2" fmla="*/ 129 w 165"/>
                  <a:gd name="T3" fmla="*/ 70 h 75"/>
                  <a:gd name="T4" fmla="*/ 0 w 165"/>
                  <a:gd name="T5" fmla="*/ 29 h 75"/>
                  <a:gd name="T6" fmla="*/ 32 w 165"/>
                  <a:gd name="T7" fmla="*/ 8 h 75"/>
                  <a:gd name="T8" fmla="*/ 43 w 165"/>
                  <a:gd name="T9" fmla="*/ 0 h 75"/>
                  <a:gd name="T10" fmla="*/ 141 w 165"/>
                  <a:gd name="T11" fmla="*/ 32 h 75"/>
                  <a:gd name="T12" fmla="*/ 161 w 165"/>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5" h="75">
                    <a:moveTo>
                      <a:pt x="161" y="59"/>
                    </a:moveTo>
                    <a:cubicBezTo>
                      <a:pt x="158" y="70"/>
                      <a:pt x="143" y="75"/>
                      <a:pt x="129" y="70"/>
                    </a:cubicBezTo>
                    <a:cubicBezTo>
                      <a:pt x="0" y="29"/>
                      <a:pt x="0" y="29"/>
                      <a:pt x="0" y="29"/>
                    </a:cubicBezTo>
                    <a:cubicBezTo>
                      <a:pt x="11" y="22"/>
                      <a:pt x="21" y="15"/>
                      <a:pt x="32" y="8"/>
                    </a:cubicBezTo>
                    <a:cubicBezTo>
                      <a:pt x="35" y="5"/>
                      <a:pt x="39" y="3"/>
                      <a:pt x="43" y="0"/>
                    </a:cubicBezTo>
                    <a:cubicBezTo>
                      <a:pt x="141" y="32"/>
                      <a:pt x="141" y="32"/>
                      <a:pt x="141" y="32"/>
                    </a:cubicBezTo>
                    <a:cubicBezTo>
                      <a:pt x="156" y="36"/>
                      <a:pt x="165" y="49"/>
                      <a:pt x="16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8" name="iṣlíḋê">
                <a:extLst>
                  <a:ext uri="{FF2B5EF4-FFF2-40B4-BE49-F238E27FC236}">
                    <a16:creationId xmlns:a16="http://schemas.microsoft.com/office/drawing/2014/main" id="{AF43B934-3CD6-4F78-B652-770FEB290060}"/>
                  </a:ext>
                </a:extLst>
              </p:cNvPr>
              <p:cNvSpPr/>
              <p:nvPr/>
            </p:nvSpPr>
            <p:spPr bwMode="auto">
              <a:xfrm>
                <a:off x="7212950" y="5843967"/>
                <a:ext cx="329314" cy="184461"/>
              </a:xfrm>
              <a:custGeom>
                <a:avLst/>
                <a:gdLst>
                  <a:gd name="T0" fmla="*/ 397 w 1027"/>
                  <a:gd name="T1" fmla="*/ 65 h 576"/>
                  <a:gd name="T2" fmla="*/ 466 w 1027"/>
                  <a:gd name="T3" fmla="*/ 45 h 576"/>
                  <a:gd name="T4" fmla="*/ 510 w 1027"/>
                  <a:gd name="T5" fmla="*/ 84 h 576"/>
                  <a:gd name="T6" fmla="*/ 512 w 1027"/>
                  <a:gd name="T7" fmla="*/ 86 h 576"/>
                  <a:gd name="T8" fmla="*/ 549 w 1027"/>
                  <a:gd name="T9" fmla="*/ 117 h 576"/>
                  <a:gd name="T10" fmla="*/ 550 w 1027"/>
                  <a:gd name="T11" fmla="*/ 118 h 576"/>
                  <a:gd name="T12" fmla="*/ 566 w 1027"/>
                  <a:gd name="T13" fmla="*/ 131 h 576"/>
                  <a:gd name="T14" fmla="*/ 569 w 1027"/>
                  <a:gd name="T15" fmla="*/ 133 h 576"/>
                  <a:gd name="T16" fmla="*/ 605 w 1027"/>
                  <a:gd name="T17" fmla="*/ 161 h 576"/>
                  <a:gd name="T18" fmla="*/ 613 w 1027"/>
                  <a:gd name="T19" fmla="*/ 166 h 576"/>
                  <a:gd name="T20" fmla="*/ 628 w 1027"/>
                  <a:gd name="T21" fmla="*/ 177 h 576"/>
                  <a:gd name="T22" fmla="*/ 639 w 1027"/>
                  <a:gd name="T23" fmla="*/ 185 h 576"/>
                  <a:gd name="T24" fmla="*/ 670 w 1027"/>
                  <a:gd name="T25" fmla="*/ 206 h 576"/>
                  <a:gd name="T26" fmla="*/ 687 w 1027"/>
                  <a:gd name="T27" fmla="*/ 216 h 576"/>
                  <a:gd name="T28" fmla="*/ 821 w 1027"/>
                  <a:gd name="T29" fmla="*/ 287 h 576"/>
                  <a:gd name="T30" fmla="*/ 846 w 1027"/>
                  <a:gd name="T31" fmla="*/ 298 h 576"/>
                  <a:gd name="T32" fmla="*/ 1022 w 1027"/>
                  <a:gd name="T33" fmla="*/ 502 h 576"/>
                  <a:gd name="T34" fmla="*/ 1015 w 1027"/>
                  <a:gd name="T35" fmla="*/ 533 h 576"/>
                  <a:gd name="T36" fmla="*/ 860 w 1027"/>
                  <a:gd name="T37" fmla="*/ 569 h 576"/>
                  <a:gd name="T38" fmla="*/ 36 w 1027"/>
                  <a:gd name="T39" fmla="*/ 403 h 576"/>
                  <a:gd name="T40" fmla="*/ 12 w 1027"/>
                  <a:gd name="T41" fmla="*/ 261 h 576"/>
                  <a:gd name="T42" fmla="*/ 14 w 1027"/>
                  <a:gd name="T43" fmla="*/ 247 h 576"/>
                  <a:gd name="T44" fmla="*/ 79 w 1027"/>
                  <a:gd name="T45" fmla="*/ 0 h 576"/>
                  <a:gd name="T46" fmla="*/ 306 w 1027"/>
                  <a:gd name="T47" fmla="*/ 59 h 576"/>
                  <a:gd name="T48" fmla="*/ 335 w 1027"/>
                  <a:gd name="T49" fmla="*/ 64 h 576"/>
                  <a:gd name="T50" fmla="*/ 352 w 1027"/>
                  <a:gd name="T51" fmla="*/ 66 h 576"/>
                  <a:gd name="T52" fmla="*/ 380 w 1027"/>
                  <a:gd name="T53" fmla="*/ 66 h 576"/>
                  <a:gd name="T54" fmla="*/ 381 w 1027"/>
                  <a:gd name="T55" fmla="*/ 66 h 576"/>
                  <a:gd name="T56" fmla="*/ 385 w 1027"/>
                  <a:gd name="T57" fmla="*/ 66 h 576"/>
                  <a:gd name="T58" fmla="*/ 386 w 1027"/>
                  <a:gd name="T59" fmla="*/ 66 h 576"/>
                  <a:gd name="T60" fmla="*/ 397 w 1027"/>
                  <a:gd name="T61" fmla="*/ 6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397" y="65"/>
                    </a:moveTo>
                    <a:cubicBezTo>
                      <a:pt x="425" y="63"/>
                      <a:pt x="450" y="56"/>
                      <a:pt x="466" y="45"/>
                    </a:cubicBezTo>
                    <a:cubicBezTo>
                      <a:pt x="478" y="56"/>
                      <a:pt x="493" y="70"/>
                      <a:pt x="510" y="84"/>
                    </a:cubicBezTo>
                    <a:cubicBezTo>
                      <a:pt x="510" y="85"/>
                      <a:pt x="511" y="85"/>
                      <a:pt x="512" y="86"/>
                    </a:cubicBezTo>
                    <a:cubicBezTo>
                      <a:pt x="523" y="96"/>
                      <a:pt x="536" y="106"/>
                      <a:pt x="549" y="117"/>
                    </a:cubicBezTo>
                    <a:cubicBezTo>
                      <a:pt x="549" y="117"/>
                      <a:pt x="550" y="118"/>
                      <a:pt x="550" y="118"/>
                    </a:cubicBezTo>
                    <a:cubicBezTo>
                      <a:pt x="555" y="122"/>
                      <a:pt x="560" y="126"/>
                      <a:pt x="566" y="131"/>
                    </a:cubicBezTo>
                    <a:cubicBezTo>
                      <a:pt x="567" y="131"/>
                      <a:pt x="568" y="132"/>
                      <a:pt x="569" y="133"/>
                    </a:cubicBezTo>
                    <a:cubicBezTo>
                      <a:pt x="580" y="142"/>
                      <a:pt x="593" y="152"/>
                      <a:pt x="605" y="161"/>
                    </a:cubicBezTo>
                    <a:cubicBezTo>
                      <a:pt x="608" y="163"/>
                      <a:pt x="610" y="165"/>
                      <a:pt x="613" y="166"/>
                    </a:cubicBezTo>
                    <a:cubicBezTo>
                      <a:pt x="618" y="170"/>
                      <a:pt x="623" y="173"/>
                      <a:pt x="628" y="177"/>
                    </a:cubicBezTo>
                    <a:cubicBezTo>
                      <a:pt x="631" y="179"/>
                      <a:pt x="635" y="182"/>
                      <a:pt x="639" y="185"/>
                    </a:cubicBezTo>
                    <a:cubicBezTo>
                      <a:pt x="649" y="192"/>
                      <a:pt x="660" y="199"/>
                      <a:pt x="670" y="206"/>
                    </a:cubicBezTo>
                    <a:cubicBezTo>
                      <a:pt x="676" y="209"/>
                      <a:pt x="681" y="213"/>
                      <a:pt x="687" y="216"/>
                    </a:cubicBezTo>
                    <a:cubicBezTo>
                      <a:pt x="728" y="243"/>
                      <a:pt x="774" y="267"/>
                      <a:pt x="821" y="287"/>
                    </a:cubicBezTo>
                    <a:cubicBezTo>
                      <a:pt x="830" y="291"/>
                      <a:pt x="838" y="295"/>
                      <a:pt x="846" y="298"/>
                    </a:cubicBezTo>
                    <a:cubicBezTo>
                      <a:pt x="1013" y="362"/>
                      <a:pt x="1027" y="454"/>
                      <a:pt x="1022" y="502"/>
                    </a:cubicBezTo>
                    <a:cubicBezTo>
                      <a:pt x="1020" y="521"/>
                      <a:pt x="1015" y="533"/>
                      <a:pt x="1015" y="533"/>
                    </a:cubicBezTo>
                    <a:cubicBezTo>
                      <a:pt x="1015" y="533"/>
                      <a:pt x="948" y="567"/>
                      <a:pt x="860" y="569"/>
                    </a:cubicBezTo>
                    <a:cubicBezTo>
                      <a:pt x="538" y="576"/>
                      <a:pt x="36" y="403"/>
                      <a:pt x="36" y="403"/>
                    </a:cubicBezTo>
                    <a:cubicBezTo>
                      <a:pt x="36" y="403"/>
                      <a:pt x="0" y="360"/>
                      <a:pt x="12" y="261"/>
                    </a:cubicBezTo>
                    <a:cubicBezTo>
                      <a:pt x="13" y="257"/>
                      <a:pt x="14" y="252"/>
                      <a:pt x="14" y="247"/>
                    </a:cubicBezTo>
                    <a:cubicBezTo>
                      <a:pt x="15" y="240"/>
                      <a:pt x="61" y="53"/>
                      <a:pt x="79" y="0"/>
                    </a:cubicBezTo>
                    <a:cubicBezTo>
                      <a:pt x="121" y="14"/>
                      <a:pt x="187" y="35"/>
                      <a:pt x="306" y="59"/>
                    </a:cubicBezTo>
                    <a:cubicBezTo>
                      <a:pt x="316" y="61"/>
                      <a:pt x="326" y="63"/>
                      <a:pt x="335" y="64"/>
                    </a:cubicBezTo>
                    <a:cubicBezTo>
                      <a:pt x="341" y="65"/>
                      <a:pt x="347" y="65"/>
                      <a:pt x="352" y="66"/>
                    </a:cubicBezTo>
                    <a:cubicBezTo>
                      <a:pt x="363" y="67"/>
                      <a:pt x="372" y="67"/>
                      <a:pt x="380" y="66"/>
                    </a:cubicBezTo>
                    <a:cubicBezTo>
                      <a:pt x="381" y="66"/>
                      <a:pt x="381" y="66"/>
                      <a:pt x="381" y="66"/>
                    </a:cubicBezTo>
                    <a:cubicBezTo>
                      <a:pt x="385" y="66"/>
                      <a:pt x="385" y="66"/>
                      <a:pt x="385" y="66"/>
                    </a:cubicBezTo>
                    <a:cubicBezTo>
                      <a:pt x="385" y="66"/>
                      <a:pt x="385" y="66"/>
                      <a:pt x="386" y="66"/>
                    </a:cubicBezTo>
                    <a:lnTo>
                      <a:pt x="397" y="65"/>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9" name="iṩḷîḓe">
                <a:extLst>
                  <a:ext uri="{FF2B5EF4-FFF2-40B4-BE49-F238E27FC236}">
                    <a16:creationId xmlns:a16="http://schemas.microsoft.com/office/drawing/2014/main" id="{D841C5AD-ABC3-40A8-AD68-191AE7E74457}"/>
                  </a:ext>
                </a:extLst>
              </p:cNvPr>
              <p:cNvSpPr/>
              <p:nvPr/>
            </p:nvSpPr>
            <p:spPr bwMode="auto">
              <a:xfrm>
                <a:off x="7216345" y="5952606"/>
                <a:ext cx="324787" cy="75822"/>
              </a:xfrm>
              <a:custGeom>
                <a:avLst/>
                <a:gdLst>
                  <a:gd name="T0" fmla="*/ 852 w 1010"/>
                  <a:gd name="T1" fmla="*/ 167 h 235"/>
                  <a:gd name="T2" fmla="*/ 1009 w 1010"/>
                  <a:gd name="T3" fmla="*/ 133 h 235"/>
                  <a:gd name="T4" fmla="*/ 1009 w 1010"/>
                  <a:gd name="T5" fmla="*/ 161 h 235"/>
                  <a:gd name="T6" fmla="*/ 1002 w 1010"/>
                  <a:gd name="T7" fmla="*/ 192 h 235"/>
                  <a:gd name="T8" fmla="*/ 846 w 1010"/>
                  <a:gd name="T9" fmla="*/ 228 h 235"/>
                  <a:gd name="T10" fmla="*/ 23 w 1010"/>
                  <a:gd name="T11" fmla="*/ 62 h 235"/>
                  <a:gd name="T12" fmla="*/ 0 w 1010"/>
                  <a:gd name="T13" fmla="*/ 0 h 235"/>
                  <a:gd name="T14" fmla="*/ 852 w 1010"/>
                  <a:gd name="T15" fmla="*/ 16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235">
                    <a:moveTo>
                      <a:pt x="852" y="167"/>
                    </a:moveTo>
                    <a:cubicBezTo>
                      <a:pt x="925" y="166"/>
                      <a:pt x="985" y="143"/>
                      <a:pt x="1009" y="133"/>
                    </a:cubicBezTo>
                    <a:cubicBezTo>
                      <a:pt x="1010" y="143"/>
                      <a:pt x="1010" y="153"/>
                      <a:pt x="1009" y="161"/>
                    </a:cubicBezTo>
                    <a:cubicBezTo>
                      <a:pt x="1007" y="180"/>
                      <a:pt x="1002" y="192"/>
                      <a:pt x="1002" y="192"/>
                    </a:cubicBezTo>
                    <a:cubicBezTo>
                      <a:pt x="1002" y="192"/>
                      <a:pt x="934" y="226"/>
                      <a:pt x="846" y="228"/>
                    </a:cubicBezTo>
                    <a:cubicBezTo>
                      <a:pt x="525" y="235"/>
                      <a:pt x="23" y="62"/>
                      <a:pt x="23" y="62"/>
                    </a:cubicBezTo>
                    <a:cubicBezTo>
                      <a:pt x="23" y="62"/>
                      <a:pt x="7" y="43"/>
                      <a:pt x="0" y="0"/>
                    </a:cubicBezTo>
                    <a:cubicBezTo>
                      <a:pt x="130" y="42"/>
                      <a:pt x="560" y="173"/>
                      <a:pt x="852"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0" name="išļíḑè">
                <a:extLst>
                  <a:ext uri="{FF2B5EF4-FFF2-40B4-BE49-F238E27FC236}">
                    <a16:creationId xmlns:a16="http://schemas.microsoft.com/office/drawing/2014/main" id="{D97EA8C4-88AD-4B28-974D-218C7A7023CA}"/>
                  </a:ext>
                </a:extLst>
              </p:cNvPr>
              <p:cNvSpPr/>
              <p:nvPr/>
            </p:nvSpPr>
            <p:spPr bwMode="auto">
              <a:xfrm>
                <a:off x="7332906" y="5871127"/>
                <a:ext cx="58846" cy="26029"/>
              </a:xfrm>
              <a:custGeom>
                <a:avLst/>
                <a:gdLst>
                  <a:gd name="T0" fmla="*/ 4 w 181"/>
                  <a:gd name="T1" fmla="*/ 66 h 82"/>
                  <a:gd name="T2" fmla="*/ 36 w 181"/>
                  <a:gd name="T3" fmla="*/ 77 h 82"/>
                  <a:gd name="T4" fmla="*/ 181 w 181"/>
                  <a:gd name="T5" fmla="*/ 31 h 82"/>
                  <a:gd name="T6" fmla="*/ 144 w 181"/>
                  <a:gd name="T7" fmla="*/ 0 h 82"/>
                  <a:gd name="T8" fmla="*/ 24 w 181"/>
                  <a:gd name="T9" fmla="*/ 38 h 82"/>
                  <a:gd name="T10" fmla="*/ 4 w 181"/>
                  <a:gd name="T11" fmla="*/ 66 h 82"/>
                </a:gdLst>
                <a:ahLst/>
                <a:cxnLst>
                  <a:cxn ang="0">
                    <a:pos x="T0" y="T1"/>
                  </a:cxn>
                  <a:cxn ang="0">
                    <a:pos x="T2" y="T3"/>
                  </a:cxn>
                  <a:cxn ang="0">
                    <a:pos x="T4" y="T5"/>
                  </a:cxn>
                  <a:cxn ang="0">
                    <a:pos x="T6" y="T7"/>
                  </a:cxn>
                  <a:cxn ang="0">
                    <a:pos x="T8" y="T9"/>
                  </a:cxn>
                  <a:cxn ang="0">
                    <a:pos x="T10" y="T11"/>
                  </a:cxn>
                </a:cxnLst>
                <a:rect l="0" t="0" r="r" b="b"/>
                <a:pathLst>
                  <a:path w="181" h="82">
                    <a:moveTo>
                      <a:pt x="4" y="66"/>
                    </a:moveTo>
                    <a:cubicBezTo>
                      <a:pt x="7" y="77"/>
                      <a:pt x="22" y="82"/>
                      <a:pt x="36" y="77"/>
                    </a:cubicBezTo>
                    <a:cubicBezTo>
                      <a:pt x="181" y="31"/>
                      <a:pt x="181" y="31"/>
                      <a:pt x="181" y="31"/>
                    </a:cubicBezTo>
                    <a:cubicBezTo>
                      <a:pt x="167" y="20"/>
                      <a:pt x="155" y="10"/>
                      <a:pt x="144" y="0"/>
                    </a:cubicBezTo>
                    <a:cubicBezTo>
                      <a:pt x="24" y="38"/>
                      <a:pt x="24" y="38"/>
                      <a:pt x="24" y="38"/>
                    </a:cubicBezTo>
                    <a:cubicBezTo>
                      <a:pt x="10" y="43"/>
                      <a:pt x="0" y="55"/>
                      <a:pt x="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1" name="íšlíḋê">
                <a:extLst>
                  <a:ext uri="{FF2B5EF4-FFF2-40B4-BE49-F238E27FC236}">
                    <a16:creationId xmlns:a16="http://schemas.microsoft.com/office/drawing/2014/main" id="{9268893A-7105-4B89-878B-23428DAE4885}"/>
                  </a:ext>
                </a:extLst>
              </p:cNvPr>
              <p:cNvSpPr/>
              <p:nvPr/>
            </p:nvSpPr>
            <p:spPr bwMode="auto">
              <a:xfrm>
                <a:off x="7355539" y="5885838"/>
                <a:ext cx="53188" cy="24897"/>
              </a:xfrm>
              <a:custGeom>
                <a:avLst/>
                <a:gdLst>
                  <a:gd name="T0" fmla="*/ 3 w 169"/>
                  <a:gd name="T1" fmla="*/ 61 h 77"/>
                  <a:gd name="T2" fmla="*/ 36 w 169"/>
                  <a:gd name="T3" fmla="*/ 72 h 77"/>
                  <a:gd name="T4" fmla="*/ 169 w 169"/>
                  <a:gd name="T5" fmla="*/ 30 h 77"/>
                  <a:gd name="T6" fmla="*/ 133 w 169"/>
                  <a:gd name="T7" fmla="*/ 2 h 77"/>
                  <a:gd name="T8" fmla="*/ 130 w 169"/>
                  <a:gd name="T9" fmla="*/ 0 h 77"/>
                  <a:gd name="T10" fmla="*/ 24 w 169"/>
                  <a:gd name="T11" fmla="*/ 34 h 77"/>
                  <a:gd name="T12" fmla="*/ 3 w 169"/>
                  <a:gd name="T13" fmla="*/ 61 h 77"/>
                </a:gdLst>
                <a:ahLst/>
                <a:cxnLst>
                  <a:cxn ang="0">
                    <a:pos x="T0" y="T1"/>
                  </a:cxn>
                  <a:cxn ang="0">
                    <a:pos x="T2" y="T3"/>
                  </a:cxn>
                  <a:cxn ang="0">
                    <a:pos x="T4" y="T5"/>
                  </a:cxn>
                  <a:cxn ang="0">
                    <a:pos x="T6" y="T7"/>
                  </a:cxn>
                  <a:cxn ang="0">
                    <a:pos x="T8" y="T9"/>
                  </a:cxn>
                  <a:cxn ang="0">
                    <a:pos x="T10" y="T11"/>
                  </a:cxn>
                  <a:cxn ang="0">
                    <a:pos x="T12" y="T13"/>
                  </a:cxn>
                </a:cxnLst>
                <a:rect l="0" t="0" r="r" b="b"/>
                <a:pathLst>
                  <a:path w="169" h="77">
                    <a:moveTo>
                      <a:pt x="3" y="61"/>
                    </a:moveTo>
                    <a:cubicBezTo>
                      <a:pt x="7" y="72"/>
                      <a:pt x="21" y="77"/>
                      <a:pt x="36" y="72"/>
                    </a:cubicBezTo>
                    <a:cubicBezTo>
                      <a:pt x="169" y="30"/>
                      <a:pt x="169" y="30"/>
                      <a:pt x="169" y="30"/>
                    </a:cubicBezTo>
                    <a:cubicBezTo>
                      <a:pt x="156" y="21"/>
                      <a:pt x="144" y="11"/>
                      <a:pt x="133" y="2"/>
                    </a:cubicBezTo>
                    <a:cubicBezTo>
                      <a:pt x="132" y="1"/>
                      <a:pt x="131" y="0"/>
                      <a:pt x="130" y="0"/>
                    </a:cubicBezTo>
                    <a:cubicBezTo>
                      <a:pt x="24" y="34"/>
                      <a:pt x="24" y="34"/>
                      <a:pt x="24" y="34"/>
                    </a:cubicBezTo>
                    <a:cubicBezTo>
                      <a:pt x="9" y="38"/>
                      <a:pt x="0" y="51"/>
                      <a:pt x="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2" name="iṧḷîdè">
                <a:extLst>
                  <a:ext uri="{FF2B5EF4-FFF2-40B4-BE49-F238E27FC236}">
                    <a16:creationId xmlns:a16="http://schemas.microsoft.com/office/drawing/2014/main" id="{C12C743E-34A5-4936-8AB7-4EB9D7730AAD}"/>
                  </a:ext>
                </a:extLst>
              </p:cNvPr>
              <p:cNvSpPr/>
              <p:nvPr/>
            </p:nvSpPr>
            <p:spPr bwMode="auto">
              <a:xfrm>
                <a:off x="7377041" y="5900550"/>
                <a:ext cx="53188" cy="23765"/>
              </a:xfrm>
              <a:custGeom>
                <a:avLst/>
                <a:gdLst>
                  <a:gd name="T0" fmla="*/ 3 w 164"/>
                  <a:gd name="T1" fmla="*/ 59 h 75"/>
                  <a:gd name="T2" fmla="*/ 36 w 164"/>
                  <a:gd name="T3" fmla="*/ 70 h 75"/>
                  <a:gd name="T4" fmla="*/ 164 w 164"/>
                  <a:gd name="T5" fmla="*/ 29 h 75"/>
                  <a:gd name="T6" fmla="*/ 133 w 164"/>
                  <a:gd name="T7" fmla="*/ 8 h 75"/>
                  <a:gd name="T8" fmla="*/ 122 w 164"/>
                  <a:gd name="T9" fmla="*/ 0 h 75"/>
                  <a:gd name="T10" fmla="*/ 23 w 164"/>
                  <a:gd name="T11" fmla="*/ 31 h 75"/>
                  <a:gd name="T12" fmla="*/ 3 w 164"/>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4" h="75">
                    <a:moveTo>
                      <a:pt x="3" y="59"/>
                    </a:moveTo>
                    <a:cubicBezTo>
                      <a:pt x="7" y="70"/>
                      <a:pt x="21" y="75"/>
                      <a:pt x="36" y="70"/>
                    </a:cubicBezTo>
                    <a:cubicBezTo>
                      <a:pt x="164" y="29"/>
                      <a:pt x="164" y="29"/>
                      <a:pt x="164" y="29"/>
                    </a:cubicBezTo>
                    <a:cubicBezTo>
                      <a:pt x="153" y="22"/>
                      <a:pt x="143" y="15"/>
                      <a:pt x="133" y="8"/>
                    </a:cubicBezTo>
                    <a:cubicBezTo>
                      <a:pt x="129" y="5"/>
                      <a:pt x="125" y="2"/>
                      <a:pt x="122" y="0"/>
                    </a:cubicBezTo>
                    <a:cubicBezTo>
                      <a:pt x="23" y="31"/>
                      <a:pt x="23" y="31"/>
                      <a:pt x="23" y="31"/>
                    </a:cubicBezTo>
                    <a:cubicBezTo>
                      <a:pt x="9" y="36"/>
                      <a:pt x="0" y="48"/>
                      <a:pt x="3"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3" name="î$1íďe">
                <a:extLst>
                  <a:ext uri="{FF2B5EF4-FFF2-40B4-BE49-F238E27FC236}">
                    <a16:creationId xmlns:a16="http://schemas.microsoft.com/office/drawing/2014/main" id="{D38710F0-5F6A-4080-ABD5-F6D2C276B4E0}"/>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4" name="íṥḻídè">
                <a:extLst>
                  <a:ext uri="{FF2B5EF4-FFF2-40B4-BE49-F238E27FC236}">
                    <a16:creationId xmlns:a16="http://schemas.microsoft.com/office/drawing/2014/main" id="{6BEC880F-E59D-4D7F-9420-156D602BDFCE}"/>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5" name="íṡ1íďé">
                <a:extLst>
                  <a:ext uri="{FF2B5EF4-FFF2-40B4-BE49-F238E27FC236}">
                    <a16:creationId xmlns:a16="http://schemas.microsoft.com/office/drawing/2014/main" id="{D154D0C5-7122-4A89-A4E6-F7ECCFA52835}"/>
                  </a:ext>
                </a:extLst>
              </p:cNvPr>
              <p:cNvSpPr/>
              <p:nvPr/>
            </p:nvSpPr>
            <p:spPr bwMode="auto">
              <a:xfrm>
                <a:off x="7173342" y="4559531"/>
                <a:ext cx="40740" cy="30555"/>
              </a:xfrm>
              <a:custGeom>
                <a:avLst/>
                <a:gdLst>
                  <a:gd name="T0" fmla="*/ 116 w 126"/>
                  <a:gd name="T1" fmla="*/ 88 h 95"/>
                  <a:gd name="T2" fmla="*/ 125 w 126"/>
                  <a:gd name="T3" fmla="*/ 95 h 95"/>
                  <a:gd name="T4" fmla="*/ 126 w 126"/>
                  <a:gd name="T5" fmla="*/ 89 h 95"/>
                  <a:gd name="T6" fmla="*/ 116 w 126"/>
                  <a:gd name="T7" fmla="*/ 88 h 95"/>
                  <a:gd name="T8" fmla="*/ 3 w 126"/>
                  <a:gd name="T9" fmla="*/ 0 h 95"/>
                  <a:gd name="T10" fmla="*/ 0 w 126"/>
                  <a:gd name="T11" fmla="*/ 2 h 95"/>
                  <a:gd name="T12" fmla="*/ 44 w 126"/>
                  <a:gd name="T13" fmla="*/ 26 h 95"/>
                  <a:gd name="T14" fmla="*/ 64 w 126"/>
                  <a:gd name="T15" fmla="*/ 43 h 95"/>
                  <a:gd name="T16" fmla="*/ 54 w 126"/>
                  <a:gd name="T17" fmla="*/ 13 h 95"/>
                  <a:gd name="T18" fmla="*/ 3 w 126"/>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5">
                    <a:moveTo>
                      <a:pt x="116" y="88"/>
                    </a:moveTo>
                    <a:cubicBezTo>
                      <a:pt x="125" y="95"/>
                      <a:pt x="125" y="95"/>
                      <a:pt x="125" y="95"/>
                    </a:cubicBezTo>
                    <a:cubicBezTo>
                      <a:pt x="126" y="89"/>
                      <a:pt x="126" y="89"/>
                      <a:pt x="126" y="89"/>
                    </a:cubicBezTo>
                    <a:cubicBezTo>
                      <a:pt x="123" y="89"/>
                      <a:pt x="119" y="88"/>
                      <a:pt x="116" y="88"/>
                    </a:cubicBezTo>
                    <a:moveTo>
                      <a:pt x="3" y="0"/>
                    </a:moveTo>
                    <a:cubicBezTo>
                      <a:pt x="0" y="2"/>
                      <a:pt x="0" y="2"/>
                      <a:pt x="0" y="2"/>
                    </a:cubicBezTo>
                    <a:cubicBezTo>
                      <a:pt x="13" y="10"/>
                      <a:pt x="28" y="18"/>
                      <a:pt x="44" y="26"/>
                    </a:cubicBezTo>
                    <a:cubicBezTo>
                      <a:pt x="64" y="43"/>
                      <a:pt x="64" y="43"/>
                      <a:pt x="64" y="43"/>
                    </a:cubicBezTo>
                    <a:cubicBezTo>
                      <a:pt x="54" y="13"/>
                      <a:pt x="54" y="13"/>
                      <a:pt x="54" y="13"/>
                    </a:cubicBezTo>
                    <a:cubicBezTo>
                      <a:pt x="3" y="0"/>
                      <a:pt x="3" y="0"/>
                      <a:pt x="3"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6" name="iṣḻíḓe">
                <a:extLst>
                  <a:ext uri="{FF2B5EF4-FFF2-40B4-BE49-F238E27FC236}">
                    <a16:creationId xmlns:a16="http://schemas.microsoft.com/office/drawing/2014/main" id="{E1B9EEFA-5767-4119-BE8E-16DD5CB47BE1}"/>
                  </a:ext>
                </a:extLst>
              </p:cNvPr>
              <p:cNvSpPr/>
              <p:nvPr/>
            </p:nvSpPr>
            <p:spPr bwMode="auto">
              <a:xfrm>
                <a:off x="7191448" y="4564058"/>
                <a:ext cx="27160" cy="24897"/>
              </a:xfrm>
              <a:custGeom>
                <a:avLst/>
                <a:gdLst>
                  <a:gd name="T0" fmla="*/ 0 w 86"/>
                  <a:gd name="T1" fmla="*/ 0 h 76"/>
                  <a:gd name="T2" fmla="*/ 10 w 86"/>
                  <a:gd name="T3" fmla="*/ 30 h 76"/>
                  <a:gd name="T4" fmla="*/ 62 w 86"/>
                  <a:gd name="T5" fmla="*/ 75 h 76"/>
                  <a:gd name="T6" fmla="*/ 72 w 86"/>
                  <a:gd name="T7" fmla="*/ 76 h 76"/>
                  <a:gd name="T8" fmla="*/ 86 w 86"/>
                  <a:gd name="T9" fmla="*/ 20 h 76"/>
                  <a:gd name="T10" fmla="*/ 0 w 86"/>
                  <a:gd name="T11" fmla="*/ 0 h 76"/>
                </a:gdLst>
                <a:ahLst/>
                <a:cxnLst>
                  <a:cxn ang="0">
                    <a:pos x="T0" y="T1"/>
                  </a:cxn>
                  <a:cxn ang="0">
                    <a:pos x="T2" y="T3"/>
                  </a:cxn>
                  <a:cxn ang="0">
                    <a:pos x="T4" y="T5"/>
                  </a:cxn>
                  <a:cxn ang="0">
                    <a:pos x="T6" y="T7"/>
                  </a:cxn>
                  <a:cxn ang="0">
                    <a:pos x="T8" y="T9"/>
                  </a:cxn>
                  <a:cxn ang="0">
                    <a:pos x="T10" y="T11"/>
                  </a:cxn>
                </a:cxnLst>
                <a:rect l="0" t="0" r="r" b="b"/>
                <a:pathLst>
                  <a:path w="86" h="76">
                    <a:moveTo>
                      <a:pt x="0" y="0"/>
                    </a:moveTo>
                    <a:cubicBezTo>
                      <a:pt x="10" y="30"/>
                      <a:pt x="10" y="30"/>
                      <a:pt x="10" y="30"/>
                    </a:cubicBezTo>
                    <a:cubicBezTo>
                      <a:pt x="62" y="75"/>
                      <a:pt x="62" y="75"/>
                      <a:pt x="62" y="75"/>
                    </a:cubicBezTo>
                    <a:cubicBezTo>
                      <a:pt x="65" y="75"/>
                      <a:pt x="69" y="76"/>
                      <a:pt x="72" y="76"/>
                    </a:cubicBezTo>
                    <a:cubicBezTo>
                      <a:pt x="86" y="20"/>
                      <a:pt x="86" y="20"/>
                      <a:pt x="86" y="20"/>
                    </a:cubicBezTo>
                    <a:cubicBezTo>
                      <a:pt x="0" y="0"/>
                      <a:pt x="0" y="0"/>
                      <a:pt x="0"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7" name="iŝliḍè">
                <a:extLst>
                  <a:ext uri="{FF2B5EF4-FFF2-40B4-BE49-F238E27FC236}">
                    <a16:creationId xmlns:a16="http://schemas.microsoft.com/office/drawing/2014/main" id="{A903A05A-F095-48C9-8BB3-97FC7DE17810}"/>
                  </a:ext>
                </a:extLst>
              </p:cNvPr>
              <p:cNvSpPr/>
              <p:nvPr/>
            </p:nvSpPr>
            <p:spPr bwMode="auto">
              <a:xfrm>
                <a:off x="7106574" y="4560663"/>
                <a:ext cx="107508" cy="50925"/>
              </a:xfrm>
              <a:custGeom>
                <a:avLst/>
                <a:gdLst>
                  <a:gd name="T0" fmla="*/ 209 w 334"/>
                  <a:gd name="T1" fmla="*/ 0 h 158"/>
                  <a:gd name="T2" fmla="*/ 0 w 334"/>
                  <a:gd name="T3" fmla="*/ 134 h 158"/>
                  <a:gd name="T4" fmla="*/ 17 w 334"/>
                  <a:gd name="T5" fmla="*/ 134 h 158"/>
                  <a:gd name="T6" fmla="*/ 43 w 334"/>
                  <a:gd name="T7" fmla="*/ 148 h 158"/>
                  <a:gd name="T8" fmla="*/ 318 w 334"/>
                  <a:gd name="T9" fmla="*/ 158 h 158"/>
                  <a:gd name="T10" fmla="*/ 334 w 334"/>
                  <a:gd name="T11" fmla="*/ 93 h 158"/>
                  <a:gd name="T12" fmla="*/ 325 w 334"/>
                  <a:gd name="T13" fmla="*/ 86 h 158"/>
                  <a:gd name="T14" fmla="*/ 273 w 334"/>
                  <a:gd name="T15" fmla="*/ 41 h 158"/>
                  <a:gd name="T16" fmla="*/ 253 w 334"/>
                  <a:gd name="T17" fmla="*/ 24 h 158"/>
                  <a:gd name="T18" fmla="*/ 209 w 334"/>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158">
                    <a:moveTo>
                      <a:pt x="209" y="0"/>
                    </a:moveTo>
                    <a:cubicBezTo>
                      <a:pt x="0" y="134"/>
                      <a:pt x="0" y="134"/>
                      <a:pt x="0" y="134"/>
                    </a:cubicBezTo>
                    <a:cubicBezTo>
                      <a:pt x="17" y="134"/>
                      <a:pt x="17" y="134"/>
                      <a:pt x="17" y="134"/>
                    </a:cubicBezTo>
                    <a:cubicBezTo>
                      <a:pt x="31" y="134"/>
                      <a:pt x="40" y="140"/>
                      <a:pt x="43" y="148"/>
                    </a:cubicBezTo>
                    <a:cubicBezTo>
                      <a:pt x="318" y="158"/>
                      <a:pt x="318" y="158"/>
                      <a:pt x="318" y="158"/>
                    </a:cubicBezTo>
                    <a:cubicBezTo>
                      <a:pt x="334" y="93"/>
                      <a:pt x="334" y="93"/>
                      <a:pt x="334" y="93"/>
                    </a:cubicBezTo>
                    <a:cubicBezTo>
                      <a:pt x="325" y="86"/>
                      <a:pt x="325" y="86"/>
                      <a:pt x="325" y="86"/>
                    </a:cubicBezTo>
                    <a:cubicBezTo>
                      <a:pt x="273" y="41"/>
                      <a:pt x="273" y="41"/>
                      <a:pt x="273" y="41"/>
                    </a:cubicBezTo>
                    <a:cubicBezTo>
                      <a:pt x="253" y="24"/>
                      <a:pt x="253" y="24"/>
                      <a:pt x="253" y="24"/>
                    </a:cubicBezTo>
                    <a:cubicBezTo>
                      <a:pt x="237" y="16"/>
                      <a:pt x="222" y="8"/>
                      <a:pt x="209"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8" name="iṥlíďé">
                <a:extLst>
                  <a:ext uri="{FF2B5EF4-FFF2-40B4-BE49-F238E27FC236}">
                    <a16:creationId xmlns:a16="http://schemas.microsoft.com/office/drawing/2014/main" id="{1DFA68DA-5DC7-4412-8709-6E40ECC277D0}"/>
                  </a:ext>
                </a:extLst>
              </p:cNvPr>
              <p:cNvSpPr/>
              <p:nvPr/>
            </p:nvSpPr>
            <p:spPr bwMode="auto">
              <a:xfrm>
                <a:off x="7114495" y="4608193"/>
                <a:ext cx="93928" cy="87138"/>
              </a:xfrm>
              <a:custGeom>
                <a:avLst/>
                <a:gdLst>
                  <a:gd name="T0" fmla="*/ 18 w 293"/>
                  <a:gd name="T1" fmla="*/ 0 h 271"/>
                  <a:gd name="T2" fmla="*/ 16 w 293"/>
                  <a:gd name="T3" fmla="*/ 14 h 271"/>
                  <a:gd name="T4" fmla="*/ 0 w 293"/>
                  <a:gd name="T5" fmla="*/ 44 h 271"/>
                  <a:gd name="T6" fmla="*/ 222 w 293"/>
                  <a:gd name="T7" fmla="*/ 271 h 271"/>
                  <a:gd name="T8" fmla="*/ 250 w 293"/>
                  <a:gd name="T9" fmla="*/ 183 h 271"/>
                  <a:gd name="T10" fmla="*/ 293 w 293"/>
                  <a:gd name="T11" fmla="*/ 10 h 271"/>
                  <a:gd name="T12" fmla="*/ 18 w 293"/>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293" h="271">
                    <a:moveTo>
                      <a:pt x="18" y="0"/>
                    </a:moveTo>
                    <a:cubicBezTo>
                      <a:pt x="19" y="4"/>
                      <a:pt x="18" y="9"/>
                      <a:pt x="16" y="14"/>
                    </a:cubicBezTo>
                    <a:cubicBezTo>
                      <a:pt x="0" y="44"/>
                      <a:pt x="0" y="44"/>
                      <a:pt x="0" y="44"/>
                    </a:cubicBezTo>
                    <a:cubicBezTo>
                      <a:pt x="222" y="271"/>
                      <a:pt x="222" y="271"/>
                      <a:pt x="222" y="271"/>
                    </a:cubicBezTo>
                    <a:cubicBezTo>
                      <a:pt x="250" y="183"/>
                      <a:pt x="250" y="183"/>
                      <a:pt x="250" y="183"/>
                    </a:cubicBezTo>
                    <a:cubicBezTo>
                      <a:pt x="293" y="10"/>
                      <a:pt x="293" y="10"/>
                      <a:pt x="293" y="10"/>
                    </a:cubicBezTo>
                    <a:cubicBezTo>
                      <a:pt x="18" y="0"/>
                      <a:pt x="18" y="0"/>
                      <a:pt x="18"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9" name="ïŝ1îďe">
                <a:extLst>
                  <a:ext uri="{FF2B5EF4-FFF2-40B4-BE49-F238E27FC236}">
                    <a16:creationId xmlns:a16="http://schemas.microsoft.com/office/drawing/2014/main" id="{718A7693-F825-4985-A817-F1F2CD6DCDC8}"/>
                  </a:ext>
                </a:extLst>
              </p:cNvPr>
              <p:cNvSpPr/>
              <p:nvPr/>
            </p:nvSpPr>
            <p:spPr bwMode="auto">
              <a:xfrm>
                <a:off x="7056781" y="4603666"/>
                <a:ext cx="65636" cy="35082"/>
              </a:xfrm>
              <a:custGeom>
                <a:avLst/>
                <a:gdLst>
                  <a:gd name="T0" fmla="*/ 157 w 202"/>
                  <a:gd name="T1" fmla="*/ 102 h 110"/>
                  <a:gd name="T2" fmla="*/ 135 w 202"/>
                  <a:gd name="T3" fmla="*/ 110 h 110"/>
                  <a:gd name="T4" fmla="*/ 68 w 202"/>
                  <a:gd name="T5" fmla="*/ 110 h 110"/>
                  <a:gd name="T6" fmla="*/ 46 w 202"/>
                  <a:gd name="T7" fmla="*/ 102 h 110"/>
                  <a:gd name="T8" fmla="*/ 8 w 202"/>
                  <a:gd name="T9" fmla="*/ 28 h 110"/>
                  <a:gd name="T10" fmla="*/ 32 w 202"/>
                  <a:gd name="T11" fmla="*/ 0 h 110"/>
                  <a:gd name="T12" fmla="*/ 171 w 202"/>
                  <a:gd name="T13" fmla="*/ 0 h 110"/>
                  <a:gd name="T14" fmla="*/ 195 w 202"/>
                  <a:gd name="T15" fmla="*/ 28 h 110"/>
                  <a:gd name="T16" fmla="*/ 157 w 202"/>
                  <a:gd name="T1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10">
                    <a:moveTo>
                      <a:pt x="157" y="102"/>
                    </a:moveTo>
                    <a:cubicBezTo>
                      <a:pt x="154" y="106"/>
                      <a:pt x="145" y="110"/>
                      <a:pt x="135" y="110"/>
                    </a:cubicBezTo>
                    <a:cubicBezTo>
                      <a:pt x="68" y="110"/>
                      <a:pt x="68" y="110"/>
                      <a:pt x="68" y="110"/>
                    </a:cubicBezTo>
                    <a:cubicBezTo>
                      <a:pt x="58" y="110"/>
                      <a:pt x="48" y="106"/>
                      <a:pt x="46" y="102"/>
                    </a:cubicBezTo>
                    <a:cubicBezTo>
                      <a:pt x="8" y="28"/>
                      <a:pt x="8" y="28"/>
                      <a:pt x="8" y="28"/>
                    </a:cubicBezTo>
                    <a:cubicBezTo>
                      <a:pt x="0" y="13"/>
                      <a:pt x="11" y="0"/>
                      <a:pt x="32" y="0"/>
                    </a:cubicBezTo>
                    <a:cubicBezTo>
                      <a:pt x="171" y="0"/>
                      <a:pt x="171" y="0"/>
                      <a:pt x="171" y="0"/>
                    </a:cubicBezTo>
                    <a:cubicBezTo>
                      <a:pt x="192" y="0"/>
                      <a:pt x="202" y="13"/>
                      <a:pt x="195" y="28"/>
                    </a:cubicBezTo>
                    <a:cubicBezTo>
                      <a:pt x="157" y="102"/>
                      <a:pt x="157" y="102"/>
                      <a:pt x="157" y="102"/>
                    </a:cubicBezTo>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0" name="íSḷïďê">
                <a:extLst>
                  <a:ext uri="{FF2B5EF4-FFF2-40B4-BE49-F238E27FC236}">
                    <a16:creationId xmlns:a16="http://schemas.microsoft.com/office/drawing/2014/main" id="{5D2F9347-6C76-4F61-BDA7-F413287BCBF3}"/>
                  </a:ext>
                </a:extLst>
              </p:cNvPr>
              <p:cNvSpPr/>
              <p:nvPr/>
            </p:nvSpPr>
            <p:spPr bwMode="auto">
              <a:xfrm>
                <a:off x="7034148" y="4635353"/>
                <a:ext cx="110903" cy="522827"/>
              </a:xfrm>
              <a:custGeom>
                <a:avLst/>
                <a:gdLst>
                  <a:gd name="T0" fmla="*/ 98 w 98"/>
                  <a:gd name="T1" fmla="*/ 462 h 462"/>
                  <a:gd name="T2" fmla="*/ 0 w 98"/>
                  <a:gd name="T3" fmla="*/ 462 h 462"/>
                  <a:gd name="T4" fmla="*/ 23 w 98"/>
                  <a:gd name="T5" fmla="*/ 149 h 462"/>
                  <a:gd name="T6" fmla="*/ 33 w 98"/>
                  <a:gd name="T7" fmla="*/ 0 h 462"/>
                  <a:gd name="T8" fmla="*/ 65 w 98"/>
                  <a:gd name="T9" fmla="*/ 0 h 462"/>
                  <a:gd name="T10" fmla="*/ 76 w 98"/>
                  <a:gd name="T11" fmla="*/ 154 h 462"/>
                  <a:gd name="T12" fmla="*/ 98 w 98"/>
                  <a:gd name="T13" fmla="*/ 462 h 462"/>
                </a:gdLst>
                <a:ahLst/>
                <a:cxnLst>
                  <a:cxn ang="0">
                    <a:pos x="T0" y="T1"/>
                  </a:cxn>
                  <a:cxn ang="0">
                    <a:pos x="T2" y="T3"/>
                  </a:cxn>
                  <a:cxn ang="0">
                    <a:pos x="T4" y="T5"/>
                  </a:cxn>
                  <a:cxn ang="0">
                    <a:pos x="T6" y="T7"/>
                  </a:cxn>
                  <a:cxn ang="0">
                    <a:pos x="T8" y="T9"/>
                  </a:cxn>
                  <a:cxn ang="0">
                    <a:pos x="T10" y="T11"/>
                  </a:cxn>
                  <a:cxn ang="0">
                    <a:pos x="T12" y="T13"/>
                  </a:cxn>
                </a:cxnLst>
                <a:rect l="0" t="0" r="r" b="b"/>
                <a:pathLst>
                  <a:path w="98" h="462">
                    <a:moveTo>
                      <a:pt x="98" y="462"/>
                    </a:moveTo>
                    <a:lnTo>
                      <a:pt x="0" y="462"/>
                    </a:lnTo>
                    <a:lnTo>
                      <a:pt x="23" y="149"/>
                    </a:lnTo>
                    <a:lnTo>
                      <a:pt x="33" y="0"/>
                    </a:lnTo>
                    <a:lnTo>
                      <a:pt x="65" y="0"/>
                    </a:lnTo>
                    <a:lnTo>
                      <a:pt x="76" y="154"/>
                    </a:lnTo>
                    <a:lnTo>
                      <a:pt x="98" y="462"/>
                    </a:lnTo>
                    <a:close/>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1" name="ïṧḻïḍè">
                <a:extLst>
                  <a:ext uri="{FF2B5EF4-FFF2-40B4-BE49-F238E27FC236}">
                    <a16:creationId xmlns:a16="http://schemas.microsoft.com/office/drawing/2014/main" id="{D87D8D3E-2529-45AF-86C5-B8BC10E10A56}"/>
                  </a:ext>
                </a:extLst>
              </p:cNvPr>
              <p:cNvSpPr/>
              <p:nvPr/>
            </p:nvSpPr>
            <p:spPr bwMode="auto">
              <a:xfrm>
                <a:off x="6662963" y="4574243"/>
                <a:ext cx="852141" cy="672207"/>
              </a:xfrm>
              <a:custGeom>
                <a:avLst/>
                <a:gdLst>
                  <a:gd name="T0" fmla="*/ 2602 w 2656"/>
                  <a:gd name="T1" fmla="*/ 927 h 2099"/>
                  <a:gd name="T2" fmla="*/ 2501 w 2656"/>
                  <a:gd name="T3" fmla="*/ 582 h 2099"/>
                  <a:gd name="T4" fmla="*/ 1802 w 2656"/>
                  <a:gd name="T5" fmla="*/ 0 h 2099"/>
                  <a:gd name="T6" fmla="*/ 1674 w 2656"/>
                  <a:gd name="T7" fmla="*/ 236 h 2099"/>
                  <a:gd name="T8" fmla="*/ 1328 w 2656"/>
                  <a:gd name="T9" fmla="*/ 1342 h 2099"/>
                  <a:gd name="T10" fmla="*/ 982 w 2656"/>
                  <a:gd name="T11" fmla="*/ 236 h 2099"/>
                  <a:gd name="T12" fmla="*/ 854 w 2656"/>
                  <a:gd name="T13" fmla="*/ 0 h 2099"/>
                  <a:gd name="T14" fmla="*/ 155 w 2656"/>
                  <a:gd name="T15" fmla="*/ 582 h 2099"/>
                  <a:gd name="T16" fmla="*/ 54 w 2656"/>
                  <a:gd name="T17" fmla="*/ 927 h 2099"/>
                  <a:gd name="T18" fmla="*/ 30 w 2656"/>
                  <a:gd name="T19" fmla="*/ 1405 h 2099"/>
                  <a:gd name="T20" fmla="*/ 31 w 2656"/>
                  <a:gd name="T21" fmla="*/ 1410 h 2099"/>
                  <a:gd name="T22" fmla="*/ 114 w 2656"/>
                  <a:gd name="T23" fmla="*/ 1589 h 2099"/>
                  <a:gd name="T24" fmla="*/ 325 w 2656"/>
                  <a:gd name="T25" fmla="*/ 1844 h 2099"/>
                  <a:gd name="T26" fmla="*/ 541 w 2656"/>
                  <a:gd name="T27" fmla="*/ 1664 h 2099"/>
                  <a:gd name="T28" fmla="*/ 359 w 2656"/>
                  <a:gd name="T29" fmla="*/ 1409 h 2099"/>
                  <a:gd name="T30" fmla="*/ 387 w 2656"/>
                  <a:gd name="T31" fmla="*/ 1203 h 2099"/>
                  <a:gd name="T32" fmla="*/ 646 w 2656"/>
                  <a:gd name="T33" fmla="*/ 865 h 2099"/>
                  <a:gd name="T34" fmla="*/ 620 w 2656"/>
                  <a:gd name="T35" fmla="*/ 1654 h 2099"/>
                  <a:gd name="T36" fmla="*/ 547 w 2656"/>
                  <a:gd name="T37" fmla="*/ 1983 h 2099"/>
                  <a:gd name="T38" fmla="*/ 601 w 2656"/>
                  <a:gd name="T39" fmla="*/ 2090 h 2099"/>
                  <a:gd name="T40" fmla="*/ 1327 w 2656"/>
                  <a:gd name="T41" fmla="*/ 2099 h 2099"/>
                  <a:gd name="T42" fmla="*/ 1327 w 2656"/>
                  <a:gd name="T43" fmla="*/ 2099 h 2099"/>
                  <a:gd name="T44" fmla="*/ 1328 w 2656"/>
                  <a:gd name="T45" fmla="*/ 2099 h 2099"/>
                  <a:gd name="T46" fmla="*/ 1329 w 2656"/>
                  <a:gd name="T47" fmla="*/ 2099 h 2099"/>
                  <a:gd name="T48" fmla="*/ 1329 w 2656"/>
                  <a:gd name="T49" fmla="*/ 2099 h 2099"/>
                  <a:gd name="T50" fmla="*/ 2055 w 2656"/>
                  <a:gd name="T51" fmla="*/ 2090 h 2099"/>
                  <a:gd name="T52" fmla="*/ 2109 w 2656"/>
                  <a:gd name="T53" fmla="*/ 1983 h 2099"/>
                  <a:gd name="T54" fmla="*/ 2036 w 2656"/>
                  <a:gd name="T55" fmla="*/ 1654 h 2099"/>
                  <a:gd name="T56" fmla="*/ 2010 w 2656"/>
                  <a:gd name="T57" fmla="*/ 865 h 2099"/>
                  <a:gd name="T58" fmla="*/ 2269 w 2656"/>
                  <a:gd name="T59" fmla="*/ 1203 h 2099"/>
                  <a:gd name="T60" fmla="*/ 2297 w 2656"/>
                  <a:gd name="T61" fmla="*/ 1409 h 2099"/>
                  <a:gd name="T62" fmla="*/ 2115 w 2656"/>
                  <a:gd name="T63" fmla="*/ 1664 h 2099"/>
                  <a:gd name="T64" fmla="*/ 2331 w 2656"/>
                  <a:gd name="T65" fmla="*/ 1844 h 2099"/>
                  <a:gd name="T66" fmla="*/ 2542 w 2656"/>
                  <a:gd name="T67" fmla="*/ 1589 h 2099"/>
                  <a:gd name="T68" fmla="*/ 2625 w 2656"/>
                  <a:gd name="T69" fmla="*/ 1410 h 2099"/>
                  <a:gd name="T70" fmla="*/ 2626 w 2656"/>
                  <a:gd name="T71" fmla="*/ 1405 h 2099"/>
                  <a:gd name="T72" fmla="*/ 2602 w 2656"/>
                  <a:gd name="T73" fmla="*/ 92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56" h="2099">
                    <a:moveTo>
                      <a:pt x="2602" y="927"/>
                    </a:moveTo>
                    <a:cubicBezTo>
                      <a:pt x="2501" y="582"/>
                      <a:pt x="2501" y="582"/>
                      <a:pt x="2501" y="582"/>
                    </a:cubicBezTo>
                    <a:cubicBezTo>
                      <a:pt x="2385" y="121"/>
                      <a:pt x="1802" y="0"/>
                      <a:pt x="1802" y="0"/>
                    </a:cubicBezTo>
                    <a:cubicBezTo>
                      <a:pt x="1674" y="236"/>
                      <a:pt x="1674" y="236"/>
                      <a:pt x="1674" y="236"/>
                    </a:cubicBezTo>
                    <a:cubicBezTo>
                      <a:pt x="1328" y="1342"/>
                      <a:pt x="1328" y="1342"/>
                      <a:pt x="1328" y="1342"/>
                    </a:cubicBezTo>
                    <a:cubicBezTo>
                      <a:pt x="982" y="236"/>
                      <a:pt x="982" y="236"/>
                      <a:pt x="982" y="236"/>
                    </a:cubicBezTo>
                    <a:cubicBezTo>
                      <a:pt x="854" y="0"/>
                      <a:pt x="854" y="0"/>
                      <a:pt x="854" y="0"/>
                    </a:cubicBezTo>
                    <a:cubicBezTo>
                      <a:pt x="854" y="0"/>
                      <a:pt x="271" y="121"/>
                      <a:pt x="155" y="582"/>
                    </a:cubicBezTo>
                    <a:cubicBezTo>
                      <a:pt x="54" y="927"/>
                      <a:pt x="54" y="927"/>
                      <a:pt x="54" y="927"/>
                    </a:cubicBezTo>
                    <a:cubicBezTo>
                      <a:pt x="8" y="1082"/>
                      <a:pt x="0" y="1246"/>
                      <a:pt x="30" y="1405"/>
                    </a:cubicBezTo>
                    <a:cubicBezTo>
                      <a:pt x="30" y="1406"/>
                      <a:pt x="31" y="1408"/>
                      <a:pt x="31" y="1410"/>
                    </a:cubicBezTo>
                    <a:cubicBezTo>
                      <a:pt x="43" y="1476"/>
                      <a:pt x="72" y="1537"/>
                      <a:pt x="114" y="1589"/>
                    </a:cubicBezTo>
                    <a:cubicBezTo>
                      <a:pt x="325" y="1844"/>
                      <a:pt x="325" y="1844"/>
                      <a:pt x="325" y="1844"/>
                    </a:cubicBezTo>
                    <a:cubicBezTo>
                      <a:pt x="541" y="1664"/>
                      <a:pt x="541" y="1664"/>
                      <a:pt x="541" y="1664"/>
                    </a:cubicBezTo>
                    <a:cubicBezTo>
                      <a:pt x="359" y="1409"/>
                      <a:pt x="359" y="1409"/>
                      <a:pt x="359" y="1409"/>
                    </a:cubicBezTo>
                    <a:cubicBezTo>
                      <a:pt x="359" y="1409"/>
                      <a:pt x="360" y="1277"/>
                      <a:pt x="387" y="1203"/>
                    </a:cubicBezTo>
                    <a:cubicBezTo>
                      <a:pt x="646" y="865"/>
                      <a:pt x="646" y="865"/>
                      <a:pt x="646" y="865"/>
                    </a:cubicBezTo>
                    <a:cubicBezTo>
                      <a:pt x="620" y="1654"/>
                      <a:pt x="620" y="1654"/>
                      <a:pt x="620" y="1654"/>
                    </a:cubicBezTo>
                    <a:cubicBezTo>
                      <a:pt x="547" y="1983"/>
                      <a:pt x="547" y="1983"/>
                      <a:pt x="547" y="1983"/>
                    </a:cubicBezTo>
                    <a:cubicBezTo>
                      <a:pt x="547" y="1983"/>
                      <a:pt x="536" y="2070"/>
                      <a:pt x="601" y="2090"/>
                    </a:cubicBezTo>
                    <a:cubicBezTo>
                      <a:pt x="1327" y="2099"/>
                      <a:pt x="1327" y="2099"/>
                      <a:pt x="1327" y="2099"/>
                    </a:cubicBezTo>
                    <a:cubicBezTo>
                      <a:pt x="1327" y="2099"/>
                      <a:pt x="1327" y="2099"/>
                      <a:pt x="1327" y="2099"/>
                    </a:cubicBezTo>
                    <a:cubicBezTo>
                      <a:pt x="1328" y="2099"/>
                      <a:pt x="1328" y="2099"/>
                      <a:pt x="1328" y="2099"/>
                    </a:cubicBezTo>
                    <a:cubicBezTo>
                      <a:pt x="1329" y="2099"/>
                      <a:pt x="1329" y="2099"/>
                      <a:pt x="1329" y="2099"/>
                    </a:cubicBezTo>
                    <a:cubicBezTo>
                      <a:pt x="1329" y="2099"/>
                      <a:pt x="1329" y="2099"/>
                      <a:pt x="1329" y="2099"/>
                    </a:cubicBezTo>
                    <a:cubicBezTo>
                      <a:pt x="2055" y="2090"/>
                      <a:pt x="2055" y="2090"/>
                      <a:pt x="2055" y="2090"/>
                    </a:cubicBezTo>
                    <a:cubicBezTo>
                      <a:pt x="2120" y="2070"/>
                      <a:pt x="2109" y="1983"/>
                      <a:pt x="2109" y="1983"/>
                    </a:cubicBezTo>
                    <a:cubicBezTo>
                      <a:pt x="2036" y="1654"/>
                      <a:pt x="2036" y="1654"/>
                      <a:pt x="2036" y="1654"/>
                    </a:cubicBezTo>
                    <a:cubicBezTo>
                      <a:pt x="2010" y="865"/>
                      <a:pt x="2010" y="865"/>
                      <a:pt x="2010" y="865"/>
                    </a:cubicBezTo>
                    <a:cubicBezTo>
                      <a:pt x="2269" y="1203"/>
                      <a:pt x="2269" y="1203"/>
                      <a:pt x="2269" y="1203"/>
                    </a:cubicBezTo>
                    <a:cubicBezTo>
                      <a:pt x="2296" y="1277"/>
                      <a:pt x="2297" y="1409"/>
                      <a:pt x="2297" y="1409"/>
                    </a:cubicBezTo>
                    <a:cubicBezTo>
                      <a:pt x="2115" y="1664"/>
                      <a:pt x="2115" y="1664"/>
                      <a:pt x="2115" y="1664"/>
                    </a:cubicBezTo>
                    <a:cubicBezTo>
                      <a:pt x="2331" y="1844"/>
                      <a:pt x="2331" y="1844"/>
                      <a:pt x="2331" y="1844"/>
                    </a:cubicBezTo>
                    <a:cubicBezTo>
                      <a:pt x="2542" y="1589"/>
                      <a:pt x="2542" y="1589"/>
                      <a:pt x="2542" y="1589"/>
                    </a:cubicBezTo>
                    <a:cubicBezTo>
                      <a:pt x="2584" y="1537"/>
                      <a:pt x="2613" y="1476"/>
                      <a:pt x="2625" y="1410"/>
                    </a:cubicBezTo>
                    <a:cubicBezTo>
                      <a:pt x="2625" y="1408"/>
                      <a:pt x="2626" y="1406"/>
                      <a:pt x="2626" y="1405"/>
                    </a:cubicBezTo>
                    <a:cubicBezTo>
                      <a:pt x="2656" y="1246"/>
                      <a:pt x="2648" y="1082"/>
                      <a:pt x="2602" y="927"/>
                    </a:cubicBezTo>
                  </a:path>
                </a:pathLst>
              </a:custGeom>
              <a:solidFill>
                <a:srgbClr val="5B73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2" name="îṡļïḋe">
                <a:extLst>
                  <a:ext uri="{FF2B5EF4-FFF2-40B4-BE49-F238E27FC236}">
                    <a16:creationId xmlns:a16="http://schemas.microsoft.com/office/drawing/2014/main" id="{356AFC7C-1625-4F07-AF43-B1D6255BF050}"/>
                  </a:ext>
                </a:extLst>
              </p:cNvPr>
              <p:cNvSpPr/>
              <p:nvPr/>
            </p:nvSpPr>
            <p:spPr bwMode="auto">
              <a:xfrm>
                <a:off x="7099784" y="4553873"/>
                <a:ext cx="119956" cy="136931"/>
              </a:xfrm>
              <a:custGeom>
                <a:avLst/>
                <a:gdLst>
                  <a:gd name="T0" fmla="*/ 0 w 106"/>
                  <a:gd name="T1" fmla="*/ 42 h 121"/>
                  <a:gd name="T2" fmla="*/ 78 w 106"/>
                  <a:gd name="T3" fmla="*/ 121 h 121"/>
                  <a:gd name="T4" fmla="*/ 106 w 106"/>
                  <a:gd name="T5" fmla="*/ 14 h 121"/>
                  <a:gd name="T6" fmla="*/ 59 w 106"/>
                  <a:gd name="T7" fmla="*/ 0 h 121"/>
                  <a:gd name="T8" fmla="*/ 0 w 106"/>
                  <a:gd name="T9" fmla="*/ 42 h 121"/>
                </a:gdLst>
                <a:ahLst/>
                <a:cxnLst>
                  <a:cxn ang="0">
                    <a:pos x="T0" y="T1"/>
                  </a:cxn>
                  <a:cxn ang="0">
                    <a:pos x="T2" y="T3"/>
                  </a:cxn>
                  <a:cxn ang="0">
                    <a:pos x="T4" y="T5"/>
                  </a:cxn>
                  <a:cxn ang="0">
                    <a:pos x="T6" y="T7"/>
                  </a:cxn>
                  <a:cxn ang="0">
                    <a:pos x="T8" y="T9"/>
                  </a:cxn>
                </a:cxnLst>
                <a:rect l="0" t="0" r="r" b="b"/>
                <a:pathLst>
                  <a:path w="106" h="121">
                    <a:moveTo>
                      <a:pt x="0" y="42"/>
                    </a:moveTo>
                    <a:lnTo>
                      <a:pt x="78" y="121"/>
                    </a:lnTo>
                    <a:lnTo>
                      <a:pt x="106" y="14"/>
                    </a:lnTo>
                    <a:lnTo>
                      <a:pt x="59" y="0"/>
                    </a:lnTo>
                    <a:lnTo>
                      <a:pt x="0"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3" name="îSlíḋé">
                <a:extLst>
                  <a:ext uri="{FF2B5EF4-FFF2-40B4-BE49-F238E27FC236}">
                    <a16:creationId xmlns:a16="http://schemas.microsoft.com/office/drawing/2014/main" id="{3A0B2633-47F5-4B01-8858-15A9420645E9}"/>
                  </a:ext>
                </a:extLst>
              </p:cNvPr>
              <p:cNvSpPr/>
              <p:nvPr/>
            </p:nvSpPr>
            <p:spPr bwMode="auto">
              <a:xfrm>
                <a:off x="7099784" y="4564058"/>
                <a:ext cx="156169" cy="440217"/>
              </a:xfrm>
              <a:custGeom>
                <a:avLst/>
                <a:gdLst>
                  <a:gd name="T0" fmla="*/ 448 w 486"/>
                  <a:gd name="T1" fmla="*/ 522 h 1374"/>
                  <a:gd name="T2" fmla="*/ 293 w 486"/>
                  <a:gd name="T3" fmla="*/ 522 h 1374"/>
                  <a:gd name="T4" fmla="*/ 346 w 486"/>
                  <a:gd name="T5" fmla="*/ 604 h 1374"/>
                  <a:gd name="T6" fmla="*/ 0 w 486"/>
                  <a:gd name="T7" fmla="*/ 1374 h 1374"/>
                  <a:gd name="T8" fmla="*/ 281 w 486"/>
                  <a:gd name="T9" fmla="*/ 139 h 1374"/>
                  <a:gd name="T10" fmla="*/ 313 w 486"/>
                  <a:gd name="T11" fmla="*/ 0 h 1374"/>
                  <a:gd name="T12" fmla="*/ 486 w 486"/>
                  <a:gd name="T13" fmla="*/ 49 h 1374"/>
                  <a:gd name="T14" fmla="*/ 448 w 486"/>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374">
                    <a:moveTo>
                      <a:pt x="448" y="522"/>
                    </a:moveTo>
                    <a:cubicBezTo>
                      <a:pt x="293" y="522"/>
                      <a:pt x="293" y="522"/>
                      <a:pt x="293" y="522"/>
                    </a:cubicBezTo>
                    <a:cubicBezTo>
                      <a:pt x="346" y="604"/>
                      <a:pt x="346" y="604"/>
                      <a:pt x="346" y="604"/>
                    </a:cubicBezTo>
                    <a:cubicBezTo>
                      <a:pt x="0" y="1374"/>
                      <a:pt x="0" y="1374"/>
                      <a:pt x="0" y="1374"/>
                    </a:cubicBezTo>
                    <a:cubicBezTo>
                      <a:pt x="281" y="139"/>
                      <a:pt x="281" y="139"/>
                      <a:pt x="281" y="139"/>
                    </a:cubicBezTo>
                    <a:cubicBezTo>
                      <a:pt x="313" y="0"/>
                      <a:pt x="313" y="0"/>
                      <a:pt x="313" y="0"/>
                    </a:cubicBezTo>
                    <a:cubicBezTo>
                      <a:pt x="313" y="0"/>
                      <a:pt x="442" y="31"/>
                      <a:pt x="486" y="49"/>
                    </a:cubicBezTo>
                    <a:lnTo>
                      <a:pt x="44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4" name="iSľíḋe">
                <a:extLst>
                  <a:ext uri="{FF2B5EF4-FFF2-40B4-BE49-F238E27FC236}">
                    <a16:creationId xmlns:a16="http://schemas.microsoft.com/office/drawing/2014/main" id="{22F0E402-5B36-40F0-93F6-1DA6D4CD7502}"/>
                  </a:ext>
                </a:extLst>
              </p:cNvPr>
              <p:cNvSpPr/>
              <p:nvPr/>
            </p:nvSpPr>
            <p:spPr bwMode="auto">
              <a:xfrm>
                <a:off x="6957195" y="4560663"/>
                <a:ext cx="38476" cy="36213"/>
              </a:xfrm>
              <a:custGeom>
                <a:avLst/>
                <a:gdLst>
                  <a:gd name="T0" fmla="*/ 27 w 122"/>
                  <a:gd name="T1" fmla="*/ 88 h 113"/>
                  <a:gd name="T2" fmla="*/ 0 w 122"/>
                  <a:gd name="T3" fmla="*/ 88 h 113"/>
                  <a:gd name="T4" fmla="*/ 6 w 122"/>
                  <a:gd name="T5" fmla="*/ 113 h 113"/>
                  <a:gd name="T6" fmla="*/ 27 w 122"/>
                  <a:gd name="T7" fmla="*/ 88 h 113"/>
                  <a:gd name="T8" fmla="*/ 121 w 122"/>
                  <a:gd name="T9" fmla="*/ 0 h 113"/>
                  <a:gd name="T10" fmla="*/ 51 w 122"/>
                  <a:gd name="T11" fmla="*/ 17 h 113"/>
                  <a:gd name="T12" fmla="*/ 60 w 122"/>
                  <a:gd name="T13" fmla="*/ 48 h 113"/>
                  <a:gd name="T14" fmla="*/ 79 w 122"/>
                  <a:gd name="T15" fmla="*/ 24 h 113"/>
                  <a:gd name="T16" fmla="*/ 122 w 122"/>
                  <a:gd name="T17" fmla="*/ 1 h 113"/>
                  <a:gd name="T18" fmla="*/ 121 w 122"/>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3">
                    <a:moveTo>
                      <a:pt x="27" y="88"/>
                    </a:moveTo>
                    <a:cubicBezTo>
                      <a:pt x="0" y="88"/>
                      <a:pt x="0" y="88"/>
                      <a:pt x="0" y="88"/>
                    </a:cubicBezTo>
                    <a:cubicBezTo>
                      <a:pt x="6" y="113"/>
                      <a:pt x="6" y="113"/>
                      <a:pt x="6" y="113"/>
                    </a:cubicBezTo>
                    <a:cubicBezTo>
                      <a:pt x="27" y="88"/>
                      <a:pt x="27" y="88"/>
                      <a:pt x="27" y="88"/>
                    </a:cubicBezTo>
                    <a:moveTo>
                      <a:pt x="121" y="0"/>
                    </a:moveTo>
                    <a:cubicBezTo>
                      <a:pt x="51" y="17"/>
                      <a:pt x="51" y="17"/>
                      <a:pt x="51" y="17"/>
                    </a:cubicBezTo>
                    <a:cubicBezTo>
                      <a:pt x="60" y="48"/>
                      <a:pt x="60" y="48"/>
                      <a:pt x="60" y="48"/>
                    </a:cubicBezTo>
                    <a:cubicBezTo>
                      <a:pt x="79" y="24"/>
                      <a:pt x="79" y="24"/>
                      <a:pt x="79" y="24"/>
                    </a:cubicBezTo>
                    <a:cubicBezTo>
                      <a:pt x="95" y="17"/>
                      <a:pt x="109" y="9"/>
                      <a:pt x="122" y="1"/>
                    </a:cubicBezTo>
                    <a:cubicBezTo>
                      <a:pt x="121" y="0"/>
                      <a:pt x="121" y="0"/>
                      <a:pt x="121"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5" name="îŝḷïďé">
                <a:extLst>
                  <a:ext uri="{FF2B5EF4-FFF2-40B4-BE49-F238E27FC236}">
                    <a16:creationId xmlns:a16="http://schemas.microsoft.com/office/drawing/2014/main" id="{C28A71C0-7072-4DAD-A033-8450CAC5EF90}"/>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6" name="í$ḷíḍé">
                <a:extLst>
                  <a:ext uri="{FF2B5EF4-FFF2-40B4-BE49-F238E27FC236}">
                    <a16:creationId xmlns:a16="http://schemas.microsoft.com/office/drawing/2014/main" id="{B8455D48-A427-4B62-99DC-E76926CE9087}"/>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7" name="îs1ïďé">
                <a:extLst>
                  <a:ext uri="{FF2B5EF4-FFF2-40B4-BE49-F238E27FC236}">
                    <a16:creationId xmlns:a16="http://schemas.microsoft.com/office/drawing/2014/main" id="{63E4BC78-A0CD-4D74-A174-6E861B983A8B}"/>
                  </a:ext>
                </a:extLst>
              </p:cNvPr>
              <p:cNvSpPr/>
              <p:nvPr/>
            </p:nvSpPr>
            <p:spPr bwMode="auto">
              <a:xfrm>
                <a:off x="6995671" y="4559531"/>
                <a:ext cx="1132" cy="1132"/>
              </a:xfrm>
              <a:custGeom>
                <a:avLst/>
                <a:gdLst>
                  <a:gd name="T0" fmla="*/ 3 w 3"/>
                  <a:gd name="T1" fmla="*/ 0 h 2"/>
                  <a:gd name="T2" fmla="*/ 0 w 3"/>
                  <a:gd name="T3" fmla="*/ 1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0" y="1"/>
                      <a:pt x="0" y="1"/>
                      <a:pt x="0" y="1"/>
                    </a:cubicBezTo>
                    <a:cubicBezTo>
                      <a:pt x="1" y="2"/>
                      <a:pt x="1" y="2"/>
                      <a:pt x="1" y="2"/>
                    </a:cubicBezTo>
                    <a:cubicBezTo>
                      <a:pt x="1" y="1"/>
                      <a:pt x="2" y="1"/>
                      <a:pt x="3" y="1"/>
                    </a:cubicBezTo>
                    <a:cubicBezTo>
                      <a:pt x="3" y="0"/>
                      <a:pt x="3" y="0"/>
                      <a:pt x="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8" name="iSľïḓê">
                <a:extLst>
                  <a:ext uri="{FF2B5EF4-FFF2-40B4-BE49-F238E27FC236}">
                    <a16:creationId xmlns:a16="http://schemas.microsoft.com/office/drawing/2014/main" id="{F5E44749-65DF-4951-B3E1-7874CA4C7ACA}"/>
                  </a:ext>
                </a:extLst>
              </p:cNvPr>
              <p:cNvSpPr/>
              <p:nvPr/>
            </p:nvSpPr>
            <p:spPr bwMode="auto">
              <a:xfrm>
                <a:off x="6958326" y="4560663"/>
                <a:ext cx="106376" cy="49793"/>
              </a:xfrm>
              <a:custGeom>
                <a:avLst/>
                <a:gdLst>
                  <a:gd name="T0" fmla="*/ 118 w 330"/>
                  <a:gd name="T1" fmla="*/ 0 h 158"/>
                  <a:gd name="T2" fmla="*/ 116 w 330"/>
                  <a:gd name="T3" fmla="*/ 1 h 158"/>
                  <a:gd name="T4" fmla="*/ 73 w 330"/>
                  <a:gd name="T5" fmla="*/ 24 h 158"/>
                  <a:gd name="T6" fmla="*/ 54 w 330"/>
                  <a:gd name="T7" fmla="*/ 48 h 158"/>
                  <a:gd name="T8" fmla="*/ 21 w 330"/>
                  <a:gd name="T9" fmla="*/ 88 h 158"/>
                  <a:gd name="T10" fmla="*/ 0 w 330"/>
                  <a:gd name="T11" fmla="*/ 113 h 158"/>
                  <a:gd name="T12" fmla="*/ 11 w 330"/>
                  <a:gd name="T13" fmla="*/ 158 h 158"/>
                  <a:gd name="T14" fmla="*/ 314 w 330"/>
                  <a:gd name="T15" fmla="*/ 147 h 158"/>
                  <a:gd name="T16" fmla="*/ 330 w 330"/>
                  <a:gd name="T17" fmla="*/ 136 h 158"/>
                  <a:gd name="T18" fmla="*/ 118 w 330"/>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58">
                    <a:moveTo>
                      <a:pt x="118" y="0"/>
                    </a:moveTo>
                    <a:cubicBezTo>
                      <a:pt x="117" y="0"/>
                      <a:pt x="116" y="0"/>
                      <a:pt x="116" y="1"/>
                    </a:cubicBezTo>
                    <a:cubicBezTo>
                      <a:pt x="103" y="9"/>
                      <a:pt x="89" y="17"/>
                      <a:pt x="73" y="24"/>
                    </a:cubicBezTo>
                    <a:cubicBezTo>
                      <a:pt x="54" y="48"/>
                      <a:pt x="54" y="48"/>
                      <a:pt x="54" y="48"/>
                    </a:cubicBezTo>
                    <a:cubicBezTo>
                      <a:pt x="21" y="88"/>
                      <a:pt x="21" y="88"/>
                      <a:pt x="21" y="88"/>
                    </a:cubicBezTo>
                    <a:cubicBezTo>
                      <a:pt x="0" y="113"/>
                      <a:pt x="0" y="113"/>
                      <a:pt x="0" y="113"/>
                    </a:cubicBezTo>
                    <a:cubicBezTo>
                      <a:pt x="11" y="158"/>
                      <a:pt x="11" y="158"/>
                      <a:pt x="11" y="158"/>
                    </a:cubicBezTo>
                    <a:cubicBezTo>
                      <a:pt x="314" y="147"/>
                      <a:pt x="314" y="147"/>
                      <a:pt x="314" y="147"/>
                    </a:cubicBezTo>
                    <a:cubicBezTo>
                      <a:pt x="316" y="142"/>
                      <a:pt x="322" y="137"/>
                      <a:pt x="330" y="136"/>
                    </a:cubicBezTo>
                    <a:cubicBezTo>
                      <a:pt x="118" y="0"/>
                      <a:pt x="118" y="0"/>
                      <a:pt x="118"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9" name="ïşḷiḓê">
                <a:extLst>
                  <a:ext uri="{FF2B5EF4-FFF2-40B4-BE49-F238E27FC236}">
                    <a16:creationId xmlns:a16="http://schemas.microsoft.com/office/drawing/2014/main" id="{6A5B631C-2F14-426C-BDE2-D5E2EC9B2DCC}"/>
                  </a:ext>
                </a:extLst>
              </p:cNvPr>
              <p:cNvSpPr/>
              <p:nvPr/>
            </p:nvSpPr>
            <p:spPr bwMode="auto">
              <a:xfrm>
                <a:off x="6962853" y="4607061"/>
                <a:ext cx="98455" cy="82612"/>
              </a:xfrm>
              <a:custGeom>
                <a:avLst/>
                <a:gdLst>
                  <a:gd name="T0" fmla="*/ 303 w 310"/>
                  <a:gd name="T1" fmla="*/ 0 h 256"/>
                  <a:gd name="T2" fmla="*/ 0 w 310"/>
                  <a:gd name="T3" fmla="*/ 11 h 256"/>
                  <a:gd name="T4" fmla="*/ 15 w 310"/>
                  <a:gd name="T5" fmla="*/ 71 h 256"/>
                  <a:gd name="T6" fmla="*/ 49 w 310"/>
                  <a:gd name="T7" fmla="*/ 133 h 256"/>
                  <a:gd name="T8" fmla="*/ 88 w 310"/>
                  <a:gd name="T9" fmla="*/ 256 h 256"/>
                  <a:gd name="T10" fmla="*/ 310 w 310"/>
                  <a:gd name="T11" fmla="*/ 29 h 256"/>
                  <a:gd name="T12" fmla="*/ 304 w 310"/>
                  <a:gd name="T13" fmla="*/ 16 h 256"/>
                  <a:gd name="T14" fmla="*/ 303 w 31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56">
                    <a:moveTo>
                      <a:pt x="303" y="0"/>
                    </a:moveTo>
                    <a:cubicBezTo>
                      <a:pt x="0" y="11"/>
                      <a:pt x="0" y="11"/>
                      <a:pt x="0" y="11"/>
                    </a:cubicBezTo>
                    <a:cubicBezTo>
                      <a:pt x="15" y="71"/>
                      <a:pt x="15" y="71"/>
                      <a:pt x="15" y="71"/>
                    </a:cubicBezTo>
                    <a:cubicBezTo>
                      <a:pt x="49" y="133"/>
                      <a:pt x="49" y="133"/>
                      <a:pt x="49" y="133"/>
                    </a:cubicBezTo>
                    <a:cubicBezTo>
                      <a:pt x="88" y="256"/>
                      <a:pt x="88" y="256"/>
                      <a:pt x="88" y="256"/>
                    </a:cubicBezTo>
                    <a:cubicBezTo>
                      <a:pt x="310" y="29"/>
                      <a:pt x="310" y="29"/>
                      <a:pt x="310" y="29"/>
                    </a:cubicBezTo>
                    <a:cubicBezTo>
                      <a:pt x="304" y="16"/>
                      <a:pt x="304" y="16"/>
                      <a:pt x="304" y="16"/>
                    </a:cubicBezTo>
                    <a:cubicBezTo>
                      <a:pt x="301" y="10"/>
                      <a:pt x="301" y="5"/>
                      <a:pt x="303"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0" name="îṡľîḋê">
                <a:extLst>
                  <a:ext uri="{FF2B5EF4-FFF2-40B4-BE49-F238E27FC236}">
                    <a16:creationId xmlns:a16="http://schemas.microsoft.com/office/drawing/2014/main" id="{43E5F63B-72E8-4001-9EDF-85B5838F5718}"/>
                  </a:ext>
                </a:extLst>
              </p:cNvPr>
              <p:cNvSpPr/>
              <p:nvPr/>
            </p:nvSpPr>
            <p:spPr bwMode="auto">
              <a:xfrm>
                <a:off x="7059044" y="4603666"/>
                <a:ext cx="11317" cy="12449"/>
              </a:xfrm>
              <a:custGeom>
                <a:avLst/>
                <a:gdLst>
                  <a:gd name="T0" fmla="*/ 18 w 37"/>
                  <a:gd name="T1" fmla="*/ 0 h 40"/>
                  <a:gd name="T2" fmla="*/ 2 w 37"/>
                  <a:gd name="T3" fmla="*/ 11 h 40"/>
                  <a:gd name="T4" fmla="*/ 3 w 37"/>
                  <a:gd name="T5" fmla="*/ 27 h 40"/>
                  <a:gd name="T6" fmla="*/ 9 w 37"/>
                  <a:gd name="T7" fmla="*/ 40 h 40"/>
                  <a:gd name="T8" fmla="*/ 37 w 37"/>
                  <a:gd name="T9" fmla="*/ 12 h 40"/>
                  <a:gd name="T10" fmla="*/ 18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18" y="0"/>
                    </a:moveTo>
                    <a:cubicBezTo>
                      <a:pt x="10" y="1"/>
                      <a:pt x="4" y="6"/>
                      <a:pt x="2" y="11"/>
                    </a:cubicBezTo>
                    <a:cubicBezTo>
                      <a:pt x="0" y="16"/>
                      <a:pt x="0" y="21"/>
                      <a:pt x="3" y="27"/>
                    </a:cubicBezTo>
                    <a:cubicBezTo>
                      <a:pt x="9" y="40"/>
                      <a:pt x="9" y="40"/>
                      <a:pt x="9" y="40"/>
                    </a:cubicBezTo>
                    <a:cubicBezTo>
                      <a:pt x="37" y="12"/>
                      <a:pt x="37" y="12"/>
                      <a:pt x="37" y="12"/>
                    </a:cubicBezTo>
                    <a:cubicBezTo>
                      <a:pt x="18" y="0"/>
                      <a:pt x="18" y="0"/>
                      <a:pt x="18" y="0"/>
                    </a:cubicBezTo>
                  </a:path>
                </a:pathLst>
              </a:custGeom>
              <a:solidFill>
                <a:srgbClr val="D7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1" name="ïŝľïḑe">
                <a:extLst>
                  <a:ext uri="{FF2B5EF4-FFF2-40B4-BE49-F238E27FC236}">
                    <a16:creationId xmlns:a16="http://schemas.microsoft.com/office/drawing/2014/main" id="{D92D37E5-810C-422A-AB0D-7D7A1664F239}"/>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close/>
                  </a:path>
                </a:pathLst>
              </a:custGeom>
              <a:solidFill>
                <a:srgbClr val="526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2" name="íśḷîďe">
                <a:extLst>
                  <a:ext uri="{FF2B5EF4-FFF2-40B4-BE49-F238E27FC236}">
                    <a16:creationId xmlns:a16="http://schemas.microsoft.com/office/drawing/2014/main" id="{DCD76DCF-594F-420E-8196-1999A2C11D7F}"/>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3" name="íślïḍe">
                <a:extLst>
                  <a:ext uri="{FF2B5EF4-FFF2-40B4-BE49-F238E27FC236}">
                    <a16:creationId xmlns:a16="http://schemas.microsoft.com/office/drawing/2014/main" id="{4FA43F77-ACFC-4678-9B10-56B5871D9823}"/>
                  </a:ext>
                </a:extLst>
              </p:cNvPr>
              <p:cNvSpPr/>
              <p:nvPr/>
            </p:nvSpPr>
            <p:spPr bwMode="auto">
              <a:xfrm>
                <a:off x="6951536" y="4553873"/>
                <a:ext cx="118825" cy="136931"/>
              </a:xfrm>
              <a:custGeom>
                <a:avLst/>
                <a:gdLst>
                  <a:gd name="T0" fmla="*/ 105 w 105"/>
                  <a:gd name="T1" fmla="*/ 42 h 121"/>
                  <a:gd name="T2" fmla="*/ 29 w 105"/>
                  <a:gd name="T3" fmla="*/ 121 h 121"/>
                  <a:gd name="T4" fmla="*/ 0 w 105"/>
                  <a:gd name="T5" fmla="*/ 14 h 121"/>
                  <a:gd name="T6" fmla="*/ 47 w 105"/>
                  <a:gd name="T7" fmla="*/ 0 h 121"/>
                  <a:gd name="T8" fmla="*/ 105 w 105"/>
                  <a:gd name="T9" fmla="*/ 42 h 121"/>
                </a:gdLst>
                <a:ahLst/>
                <a:cxnLst>
                  <a:cxn ang="0">
                    <a:pos x="T0" y="T1"/>
                  </a:cxn>
                  <a:cxn ang="0">
                    <a:pos x="T2" y="T3"/>
                  </a:cxn>
                  <a:cxn ang="0">
                    <a:pos x="T4" y="T5"/>
                  </a:cxn>
                  <a:cxn ang="0">
                    <a:pos x="T6" y="T7"/>
                  </a:cxn>
                  <a:cxn ang="0">
                    <a:pos x="T8" y="T9"/>
                  </a:cxn>
                </a:cxnLst>
                <a:rect l="0" t="0" r="r" b="b"/>
                <a:pathLst>
                  <a:path w="105" h="121">
                    <a:moveTo>
                      <a:pt x="105" y="42"/>
                    </a:moveTo>
                    <a:lnTo>
                      <a:pt x="29" y="121"/>
                    </a:lnTo>
                    <a:lnTo>
                      <a:pt x="0" y="14"/>
                    </a:lnTo>
                    <a:lnTo>
                      <a:pt x="47" y="0"/>
                    </a:lnTo>
                    <a:lnTo>
                      <a:pt x="105"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4" name="ïṧḻïďê">
                <a:extLst>
                  <a:ext uri="{FF2B5EF4-FFF2-40B4-BE49-F238E27FC236}">
                    <a16:creationId xmlns:a16="http://schemas.microsoft.com/office/drawing/2014/main" id="{62070926-795C-4D19-8135-9F2CE3893981}"/>
                  </a:ext>
                </a:extLst>
              </p:cNvPr>
              <p:cNvSpPr/>
              <p:nvPr/>
            </p:nvSpPr>
            <p:spPr bwMode="auto">
              <a:xfrm>
                <a:off x="6915323" y="4564058"/>
                <a:ext cx="156169" cy="440217"/>
              </a:xfrm>
              <a:custGeom>
                <a:avLst/>
                <a:gdLst>
                  <a:gd name="T0" fmla="*/ 38 w 487"/>
                  <a:gd name="T1" fmla="*/ 522 h 1374"/>
                  <a:gd name="T2" fmla="*/ 193 w 487"/>
                  <a:gd name="T3" fmla="*/ 522 h 1374"/>
                  <a:gd name="T4" fmla="*/ 141 w 487"/>
                  <a:gd name="T5" fmla="*/ 604 h 1374"/>
                  <a:gd name="T6" fmla="*/ 487 w 487"/>
                  <a:gd name="T7" fmla="*/ 1374 h 1374"/>
                  <a:gd name="T8" fmla="*/ 206 w 487"/>
                  <a:gd name="T9" fmla="*/ 139 h 1374"/>
                  <a:gd name="T10" fmla="*/ 174 w 487"/>
                  <a:gd name="T11" fmla="*/ 0 h 1374"/>
                  <a:gd name="T12" fmla="*/ 0 w 487"/>
                  <a:gd name="T13" fmla="*/ 49 h 1374"/>
                  <a:gd name="T14" fmla="*/ 38 w 487"/>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1374">
                    <a:moveTo>
                      <a:pt x="38" y="522"/>
                    </a:moveTo>
                    <a:cubicBezTo>
                      <a:pt x="193" y="522"/>
                      <a:pt x="193" y="522"/>
                      <a:pt x="193" y="522"/>
                    </a:cubicBezTo>
                    <a:cubicBezTo>
                      <a:pt x="141" y="604"/>
                      <a:pt x="141" y="604"/>
                      <a:pt x="141" y="604"/>
                    </a:cubicBezTo>
                    <a:cubicBezTo>
                      <a:pt x="487" y="1374"/>
                      <a:pt x="487" y="1374"/>
                      <a:pt x="487" y="1374"/>
                    </a:cubicBezTo>
                    <a:cubicBezTo>
                      <a:pt x="206" y="139"/>
                      <a:pt x="206" y="139"/>
                      <a:pt x="206" y="139"/>
                    </a:cubicBezTo>
                    <a:cubicBezTo>
                      <a:pt x="174" y="0"/>
                      <a:pt x="174" y="0"/>
                      <a:pt x="174" y="0"/>
                    </a:cubicBezTo>
                    <a:cubicBezTo>
                      <a:pt x="174" y="0"/>
                      <a:pt x="44" y="31"/>
                      <a:pt x="0" y="49"/>
                    </a:cubicBezTo>
                    <a:lnTo>
                      <a:pt x="3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5" name="ïsľïďê">
                <a:extLst>
                  <a:ext uri="{FF2B5EF4-FFF2-40B4-BE49-F238E27FC236}">
                    <a16:creationId xmlns:a16="http://schemas.microsoft.com/office/drawing/2014/main" id="{D86DDB68-4064-4469-8BF4-F088B15422BA}"/>
                  </a:ext>
                </a:extLst>
              </p:cNvPr>
              <p:cNvSpPr/>
              <p:nvPr/>
            </p:nvSpPr>
            <p:spPr bwMode="auto">
              <a:xfrm>
                <a:off x="6801025" y="5170628"/>
                <a:ext cx="279521" cy="573753"/>
              </a:xfrm>
              <a:custGeom>
                <a:avLst/>
                <a:gdLst>
                  <a:gd name="T0" fmla="*/ 480 w 873"/>
                  <a:gd name="T1" fmla="*/ 1793 h 1793"/>
                  <a:gd name="T2" fmla="*/ 36 w 873"/>
                  <a:gd name="T3" fmla="*/ 1744 h 1793"/>
                  <a:gd name="T4" fmla="*/ 9 w 873"/>
                  <a:gd name="T5" fmla="*/ 1109 h 1793"/>
                  <a:gd name="T6" fmla="*/ 84 w 873"/>
                  <a:gd name="T7" fmla="*/ 369 h 1793"/>
                  <a:gd name="T8" fmla="*/ 322 w 873"/>
                  <a:gd name="T9" fmla="*/ 159 h 1793"/>
                  <a:gd name="T10" fmla="*/ 693 w 873"/>
                  <a:gd name="T11" fmla="*/ 93 h 1793"/>
                  <a:gd name="T12" fmla="*/ 621 w 873"/>
                  <a:gd name="T13" fmla="*/ 1268 h 1793"/>
                  <a:gd name="T14" fmla="*/ 480 w 873"/>
                  <a:gd name="T15" fmla="*/ 1793 h 1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793">
                    <a:moveTo>
                      <a:pt x="480" y="1793"/>
                    </a:moveTo>
                    <a:cubicBezTo>
                      <a:pt x="36" y="1744"/>
                      <a:pt x="36" y="1744"/>
                      <a:pt x="36" y="1744"/>
                    </a:cubicBezTo>
                    <a:cubicBezTo>
                      <a:pt x="36" y="1744"/>
                      <a:pt x="0" y="1168"/>
                      <a:pt x="9" y="1109"/>
                    </a:cubicBezTo>
                    <a:cubicBezTo>
                      <a:pt x="42" y="888"/>
                      <a:pt x="33" y="523"/>
                      <a:pt x="84" y="369"/>
                    </a:cubicBezTo>
                    <a:cubicBezTo>
                      <a:pt x="134" y="216"/>
                      <a:pt x="322" y="159"/>
                      <a:pt x="322" y="159"/>
                    </a:cubicBezTo>
                    <a:cubicBezTo>
                      <a:pt x="322" y="159"/>
                      <a:pt x="558" y="0"/>
                      <a:pt x="693" y="93"/>
                    </a:cubicBezTo>
                    <a:cubicBezTo>
                      <a:pt x="731" y="119"/>
                      <a:pt x="873" y="186"/>
                      <a:pt x="621" y="1268"/>
                    </a:cubicBezTo>
                    <a:cubicBezTo>
                      <a:pt x="555" y="1551"/>
                      <a:pt x="480" y="1793"/>
                      <a:pt x="480" y="1793"/>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6" name="işḻíde">
                <a:extLst>
                  <a:ext uri="{FF2B5EF4-FFF2-40B4-BE49-F238E27FC236}">
                    <a16:creationId xmlns:a16="http://schemas.microsoft.com/office/drawing/2014/main" id="{F37AC7A0-7AC8-49E9-B47F-8EFD8A748A4F}"/>
                  </a:ext>
                </a:extLst>
              </p:cNvPr>
              <p:cNvSpPr/>
              <p:nvPr/>
            </p:nvSpPr>
            <p:spPr bwMode="auto">
              <a:xfrm>
                <a:off x="7120154" y="5168365"/>
                <a:ext cx="263677" cy="574884"/>
              </a:xfrm>
              <a:custGeom>
                <a:avLst/>
                <a:gdLst>
                  <a:gd name="T0" fmla="*/ 311 w 822"/>
                  <a:gd name="T1" fmla="*/ 1794 h 1794"/>
                  <a:gd name="T2" fmla="*/ 757 w 822"/>
                  <a:gd name="T3" fmla="*/ 1762 h 1794"/>
                  <a:gd name="T4" fmla="*/ 816 w 822"/>
                  <a:gd name="T5" fmla="*/ 1129 h 1794"/>
                  <a:gd name="T6" fmla="*/ 778 w 822"/>
                  <a:gd name="T7" fmla="*/ 387 h 1794"/>
                  <a:gd name="T8" fmla="*/ 551 w 822"/>
                  <a:gd name="T9" fmla="*/ 168 h 1794"/>
                  <a:gd name="T10" fmla="*/ 183 w 822"/>
                  <a:gd name="T11" fmla="*/ 88 h 1794"/>
                  <a:gd name="T12" fmla="*/ 196 w 822"/>
                  <a:gd name="T13" fmla="*/ 1264 h 1794"/>
                  <a:gd name="T14" fmla="*/ 311 w 822"/>
                  <a:gd name="T15" fmla="*/ 1794 h 1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1794">
                    <a:moveTo>
                      <a:pt x="311" y="1794"/>
                    </a:moveTo>
                    <a:cubicBezTo>
                      <a:pt x="757" y="1762"/>
                      <a:pt x="757" y="1762"/>
                      <a:pt x="757" y="1762"/>
                    </a:cubicBezTo>
                    <a:cubicBezTo>
                      <a:pt x="757" y="1762"/>
                      <a:pt x="822" y="1188"/>
                      <a:pt x="816" y="1129"/>
                    </a:cubicBezTo>
                    <a:cubicBezTo>
                      <a:pt x="794" y="906"/>
                      <a:pt x="821" y="541"/>
                      <a:pt x="778" y="387"/>
                    </a:cubicBezTo>
                    <a:cubicBezTo>
                      <a:pt x="736" y="232"/>
                      <a:pt x="551" y="168"/>
                      <a:pt x="551" y="168"/>
                    </a:cubicBezTo>
                    <a:cubicBezTo>
                      <a:pt x="551" y="168"/>
                      <a:pt x="324" y="0"/>
                      <a:pt x="183" y="88"/>
                    </a:cubicBezTo>
                    <a:cubicBezTo>
                      <a:pt x="144" y="112"/>
                      <a:pt x="0" y="174"/>
                      <a:pt x="196" y="1264"/>
                    </a:cubicBezTo>
                    <a:cubicBezTo>
                      <a:pt x="248" y="1550"/>
                      <a:pt x="311" y="1794"/>
                      <a:pt x="311" y="1794"/>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7" name="iśļiḑé">
                <a:extLst>
                  <a:ext uri="{FF2B5EF4-FFF2-40B4-BE49-F238E27FC236}">
                    <a16:creationId xmlns:a16="http://schemas.microsoft.com/office/drawing/2014/main" id="{C68009FF-F88B-454E-93C6-2386356B097B}"/>
                  </a:ext>
                </a:extLst>
              </p:cNvPr>
              <p:cNvSpPr/>
              <p:nvPr/>
            </p:nvSpPr>
            <p:spPr bwMode="auto">
              <a:xfrm>
                <a:off x="6797630" y="5721747"/>
                <a:ext cx="173145" cy="65636"/>
              </a:xfrm>
              <a:custGeom>
                <a:avLst/>
                <a:gdLst>
                  <a:gd name="T0" fmla="*/ 505 w 540"/>
                  <a:gd name="T1" fmla="*/ 202 h 202"/>
                  <a:gd name="T2" fmla="*/ 36 w 540"/>
                  <a:gd name="T3" fmla="*/ 202 h 202"/>
                  <a:gd name="T4" fmla="*/ 0 w 540"/>
                  <a:gd name="T5" fmla="*/ 167 h 202"/>
                  <a:gd name="T6" fmla="*/ 0 w 540"/>
                  <a:gd name="T7" fmla="*/ 35 h 202"/>
                  <a:gd name="T8" fmla="*/ 36 w 540"/>
                  <a:gd name="T9" fmla="*/ 0 h 202"/>
                  <a:gd name="T10" fmla="*/ 505 w 540"/>
                  <a:gd name="T11" fmla="*/ 0 h 202"/>
                  <a:gd name="T12" fmla="*/ 540 w 540"/>
                  <a:gd name="T13" fmla="*/ 35 h 202"/>
                  <a:gd name="T14" fmla="*/ 540 w 540"/>
                  <a:gd name="T15" fmla="*/ 167 h 202"/>
                  <a:gd name="T16" fmla="*/ 505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505" y="202"/>
                    </a:moveTo>
                    <a:cubicBezTo>
                      <a:pt x="36" y="202"/>
                      <a:pt x="36" y="202"/>
                      <a:pt x="36" y="202"/>
                    </a:cubicBezTo>
                    <a:cubicBezTo>
                      <a:pt x="16" y="202"/>
                      <a:pt x="0" y="186"/>
                      <a:pt x="0" y="167"/>
                    </a:cubicBezTo>
                    <a:cubicBezTo>
                      <a:pt x="0" y="35"/>
                      <a:pt x="0" y="35"/>
                      <a:pt x="0" y="35"/>
                    </a:cubicBezTo>
                    <a:cubicBezTo>
                      <a:pt x="0" y="16"/>
                      <a:pt x="16" y="0"/>
                      <a:pt x="36" y="0"/>
                    </a:cubicBezTo>
                    <a:cubicBezTo>
                      <a:pt x="505" y="0"/>
                      <a:pt x="505" y="0"/>
                      <a:pt x="505" y="0"/>
                    </a:cubicBezTo>
                    <a:cubicBezTo>
                      <a:pt x="524" y="0"/>
                      <a:pt x="540" y="16"/>
                      <a:pt x="540" y="35"/>
                    </a:cubicBezTo>
                    <a:cubicBezTo>
                      <a:pt x="540" y="167"/>
                      <a:pt x="540" y="167"/>
                      <a:pt x="540" y="167"/>
                    </a:cubicBezTo>
                    <a:cubicBezTo>
                      <a:pt x="540" y="186"/>
                      <a:pt x="524" y="202"/>
                      <a:pt x="505"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8" name="iś1îḓè">
                <a:extLst>
                  <a:ext uri="{FF2B5EF4-FFF2-40B4-BE49-F238E27FC236}">
                    <a16:creationId xmlns:a16="http://schemas.microsoft.com/office/drawing/2014/main" id="{7D629EE6-A22B-4E9A-A5A3-29D0E17A197B}"/>
                  </a:ext>
                </a:extLst>
              </p:cNvPr>
              <p:cNvSpPr/>
              <p:nvPr/>
            </p:nvSpPr>
            <p:spPr bwMode="auto">
              <a:xfrm>
                <a:off x="7209555" y="5721747"/>
                <a:ext cx="173145" cy="65636"/>
              </a:xfrm>
              <a:custGeom>
                <a:avLst/>
                <a:gdLst>
                  <a:gd name="T0" fmla="*/ 36 w 540"/>
                  <a:gd name="T1" fmla="*/ 202 h 202"/>
                  <a:gd name="T2" fmla="*/ 505 w 540"/>
                  <a:gd name="T3" fmla="*/ 202 h 202"/>
                  <a:gd name="T4" fmla="*/ 540 w 540"/>
                  <a:gd name="T5" fmla="*/ 167 h 202"/>
                  <a:gd name="T6" fmla="*/ 540 w 540"/>
                  <a:gd name="T7" fmla="*/ 35 h 202"/>
                  <a:gd name="T8" fmla="*/ 505 w 540"/>
                  <a:gd name="T9" fmla="*/ 0 h 202"/>
                  <a:gd name="T10" fmla="*/ 36 w 540"/>
                  <a:gd name="T11" fmla="*/ 0 h 202"/>
                  <a:gd name="T12" fmla="*/ 0 w 540"/>
                  <a:gd name="T13" fmla="*/ 35 h 202"/>
                  <a:gd name="T14" fmla="*/ 0 w 540"/>
                  <a:gd name="T15" fmla="*/ 167 h 202"/>
                  <a:gd name="T16" fmla="*/ 36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36" y="202"/>
                    </a:moveTo>
                    <a:cubicBezTo>
                      <a:pt x="505" y="202"/>
                      <a:pt x="505" y="202"/>
                      <a:pt x="505" y="202"/>
                    </a:cubicBezTo>
                    <a:cubicBezTo>
                      <a:pt x="524" y="202"/>
                      <a:pt x="540" y="186"/>
                      <a:pt x="540" y="167"/>
                    </a:cubicBezTo>
                    <a:cubicBezTo>
                      <a:pt x="540" y="35"/>
                      <a:pt x="540" y="35"/>
                      <a:pt x="540" y="35"/>
                    </a:cubicBezTo>
                    <a:cubicBezTo>
                      <a:pt x="540" y="16"/>
                      <a:pt x="524" y="0"/>
                      <a:pt x="505" y="0"/>
                    </a:cubicBezTo>
                    <a:cubicBezTo>
                      <a:pt x="36" y="0"/>
                      <a:pt x="36" y="0"/>
                      <a:pt x="36" y="0"/>
                    </a:cubicBezTo>
                    <a:cubicBezTo>
                      <a:pt x="16" y="0"/>
                      <a:pt x="0" y="16"/>
                      <a:pt x="0" y="35"/>
                    </a:cubicBezTo>
                    <a:cubicBezTo>
                      <a:pt x="0" y="167"/>
                      <a:pt x="0" y="167"/>
                      <a:pt x="0" y="167"/>
                    </a:cubicBezTo>
                    <a:cubicBezTo>
                      <a:pt x="0" y="186"/>
                      <a:pt x="16" y="202"/>
                      <a:pt x="36"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9" name="îṧḻiḓè">
                <a:extLst>
                  <a:ext uri="{FF2B5EF4-FFF2-40B4-BE49-F238E27FC236}">
                    <a16:creationId xmlns:a16="http://schemas.microsoft.com/office/drawing/2014/main" id="{F9EDB597-9204-4337-957F-51746A95EAAC}"/>
                  </a:ext>
                </a:extLst>
              </p:cNvPr>
              <p:cNvSpPr/>
              <p:nvPr/>
            </p:nvSpPr>
            <p:spPr bwMode="auto">
              <a:xfrm>
                <a:off x="6885900" y="4244929"/>
                <a:ext cx="38476" cy="84875"/>
              </a:xfrm>
              <a:custGeom>
                <a:avLst/>
                <a:gdLst>
                  <a:gd name="T0" fmla="*/ 119 w 122"/>
                  <a:gd name="T1" fmla="*/ 127 h 266"/>
                  <a:gd name="T2" fmla="*/ 69 w 122"/>
                  <a:gd name="T3" fmla="*/ 264 h 266"/>
                  <a:gd name="T4" fmla="*/ 2 w 122"/>
                  <a:gd name="T5" fmla="*/ 135 h 266"/>
                  <a:gd name="T6" fmla="*/ 66 w 122"/>
                  <a:gd name="T7" fmla="*/ 2 h 266"/>
                  <a:gd name="T8" fmla="*/ 119 w 122"/>
                  <a:gd name="T9" fmla="*/ 127 h 266"/>
                </a:gdLst>
                <a:ahLst/>
                <a:cxnLst>
                  <a:cxn ang="0">
                    <a:pos x="T0" y="T1"/>
                  </a:cxn>
                  <a:cxn ang="0">
                    <a:pos x="T2" y="T3"/>
                  </a:cxn>
                  <a:cxn ang="0">
                    <a:pos x="T4" y="T5"/>
                  </a:cxn>
                  <a:cxn ang="0">
                    <a:pos x="T6" y="T7"/>
                  </a:cxn>
                  <a:cxn ang="0">
                    <a:pos x="T8" y="T9"/>
                  </a:cxn>
                </a:cxnLst>
                <a:rect l="0" t="0" r="r" b="b"/>
                <a:pathLst>
                  <a:path w="122" h="266">
                    <a:moveTo>
                      <a:pt x="119" y="127"/>
                    </a:moveTo>
                    <a:cubicBezTo>
                      <a:pt x="122" y="200"/>
                      <a:pt x="107" y="263"/>
                      <a:pt x="69" y="264"/>
                    </a:cubicBezTo>
                    <a:cubicBezTo>
                      <a:pt x="32" y="266"/>
                      <a:pt x="5" y="208"/>
                      <a:pt x="2" y="135"/>
                    </a:cubicBezTo>
                    <a:cubicBezTo>
                      <a:pt x="0" y="63"/>
                      <a:pt x="29" y="3"/>
                      <a:pt x="66" y="2"/>
                    </a:cubicBezTo>
                    <a:cubicBezTo>
                      <a:pt x="104" y="0"/>
                      <a:pt x="117" y="55"/>
                      <a:pt x="119" y="127"/>
                    </a:cubicBez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0" name="ïşḷîďè">
                <a:extLst>
                  <a:ext uri="{FF2B5EF4-FFF2-40B4-BE49-F238E27FC236}">
                    <a16:creationId xmlns:a16="http://schemas.microsoft.com/office/drawing/2014/main" id="{8EE08D1A-2FD1-4ED0-A202-4DB97983DC2E}"/>
                  </a:ext>
                </a:extLst>
              </p:cNvPr>
              <p:cNvSpPr/>
              <p:nvPr/>
            </p:nvSpPr>
            <p:spPr bwMode="auto">
              <a:xfrm>
                <a:off x="7235583" y="4240403"/>
                <a:ext cx="39609" cy="84875"/>
              </a:xfrm>
              <a:custGeom>
                <a:avLst/>
                <a:gdLst>
                  <a:gd name="T0" fmla="*/ 3 w 122"/>
                  <a:gd name="T1" fmla="*/ 127 h 265"/>
                  <a:gd name="T2" fmla="*/ 52 w 122"/>
                  <a:gd name="T3" fmla="*/ 264 h 265"/>
                  <a:gd name="T4" fmla="*/ 119 w 122"/>
                  <a:gd name="T5" fmla="*/ 135 h 265"/>
                  <a:gd name="T6" fmla="*/ 56 w 122"/>
                  <a:gd name="T7" fmla="*/ 1 h 265"/>
                  <a:gd name="T8" fmla="*/ 3 w 122"/>
                  <a:gd name="T9" fmla="*/ 127 h 265"/>
                </a:gdLst>
                <a:ahLst/>
                <a:cxnLst>
                  <a:cxn ang="0">
                    <a:pos x="T0" y="T1"/>
                  </a:cxn>
                  <a:cxn ang="0">
                    <a:pos x="T2" y="T3"/>
                  </a:cxn>
                  <a:cxn ang="0">
                    <a:pos x="T4" y="T5"/>
                  </a:cxn>
                  <a:cxn ang="0">
                    <a:pos x="T6" y="T7"/>
                  </a:cxn>
                  <a:cxn ang="0">
                    <a:pos x="T8" y="T9"/>
                  </a:cxn>
                </a:cxnLst>
                <a:rect l="0" t="0" r="r" b="b"/>
                <a:pathLst>
                  <a:path w="122" h="265">
                    <a:moveTo>
                      <a:pt x="3" y="127"/>
                    </a:moveTo>
                    <a:cubicBezTo>
                      <a:pt x="0" y="199"/>
                      <a:pt x="15" y="262"/>
                      <a:pt x="52" y="264"/>
                    </a:cubicBezTo>
                    <a:cubicBezTo>
                      <a:pt x="90" y="265"/>
                      <a:pt x="117" y="207"/>
                      <a:pt x="119" y="135"/>
                    </a:cubicBezTo>
                    <a:cubicBezTo>
                      <a:pt x="122" y="62"/>
                      <a:pt x="93" y="2"/>
                      <a:pt x="56" y="1"/>
                    </a:cubicBezTo>
                    <a:cubicBezTo>
                      <a:pt x="18" y="0"/>
                      <a:pt x="5" y="54"/>
                      <a:pt x="3" y="127"/>
                    </a:cubicBezTo>
                    <a:close/>
                  </a:path>
                </a:pathLst>
              </a:custGeom>
              <a:solidFill>
                <a:srgbClr val="EDD2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1" name="îṡľïḍê">
                <a:extLst>
                  <a:ext uri="{FF2B5EF4-FFF2-40B4-BE49-F238E27FC236}">
                    <a16:creationId xmlns:a16="http://schemas.microsoft.com/office/drawing/2014/main" id="{06254A74-D200-454D-9C76-46E053AD59AD}"/>
                  </a:ext>
                </a:extLst>
              </p:cNvPr>
              <p:cNvSpPr/>
              <p:nvPr/>
            </p:nvSpPr>
            <p:spPr bwMode="auto">
              <a:xfrm>
                <a:off x="6919849" y="4058206"/>
                <a:ext cx="325918" cy="463981"/>
              </a:xfrm>
              <a:prstGeom prst="ellipse">
                <a:avLst/>
              </a:pr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2" name="isliḑe">
                <a:extLst>
                  <a:ext uri="{FF2B5EF4-FFF2-40B4-BE49-F238E27FC236}">
                    <a16:creationId xmlns:a16="http://schemas.microsoft.com/office/drawing/2014/main" id="{1F7CEB02-D6BB-44CB-8D9D-CBC850B8348E}"/>
                  </a:ext>
                </a:extLst>
              </p:cNvPr>
              <p:cNvSpPr/>
              <p:nvPr/>
            </p:nvSpPr>
            <p:spPr bwMode="auto">
              <a:xfrm>
                <a:off x="6883636" y="3999359"/>
                <a:ext cx="401740" cy="364395"/>
              </a:xfrm>
              <a:custGeom>
                <a:avLst/>
                <a:gdLst>
                  <a:gd name="T0" fmla="*/ 140 w 1253"/>
                  <a:gd name="T1" fmla="*/ 1140 h 1140"/>
                  <a:gd name="T2" fmla="*/ 273 w 1253"/>
                  <a:gd name="T3" fmla="*/ 489 h 1140"/>
                  <a:gd name="T4" fmla="*/ 685 w 1253"/>
                  <a:gd name="T5" fmla="*/ 587 h 1140"/>
                  <a:gd name="T6" fmla="*/ 850 w 1253"/>
                  <a:gd name="T7" fmla="*/ 514 h 1140"/>
                  <a:gd name="T8" fmla="*/ 1084 w 1253"/>
                  <a:gd name="T9" fmla="*/ 612 h 1140"/>
                  <a:gd name="T10" fmla="*/ 1118 w 1253"/>
                  <a:gd name="T11" fmla="*/ 1096 h 1140"/>
                  <a:gd name="T12" fmla="*/ 1222 w 1253"/>
                  <a:gd name="T13" fmla="*/ 737 h 1140"/>
                  <a:gd name="T14" fmla="*/ 1197 w 1253"/>
                  <a:gd name="T15" fmla="*/ 393 h 1140"/>
                  <a:gd name="T16" fmla="*/ 998 w 1253"/>
                  <a:gd name="T17" fmla="*/ 186 h 1140"/>
                  <a:gd name="T18" fmla="*/ 572 w 1253"/>
                  <a:gd name="T19" fmla="*/ 38 h 1140"/>
                  <a:gd name="T20" fmla="*/ 232 w 1253"/>
                  <a:gd name="T21" fmla="*/ 195 h 1140"/>
                  <a:gd name="T22" fmla="*/ 21 w 1253"/>
                  <a:gd name="T23" fmla="*/ 650 h 1140"/>
                  <a:gd name="T24" fmla="*/ 140 w 1253"/>
                  <a:gd name="T2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1140">
                    <a:moveTo>
                      <a:pt x="140" y="1140"/>
                    </a:moveTo>
                    <a:cubicBezTo>
                      <a:pt x="140" y="1140"/>
                      <a:pt x="23" y="707"/>
                      <a:pt x="273" y="489"/>
                    </a:cubicBezTo>
                    <a:cubicBezTo>
                      <a:pt x="273" y="489"/>
                      <a:pt x="459" y="639"/>
                      <a:pt x="685" y="587"/>
                    </a:cubicBezTo>
                    <a:cubicBezTo>
                      <a:pt x="685" y="587"/>
                      <a:pt x="759" y="571"/>
                      <a:pt x="850" y="514"/>
                    </a:cubicBezTo>
                    <a:cubicBezTo>
                      <a:pt x="850" y="514"/>
                      <a:pt x="1026" y="439"/>
                      <a:pt x="1084" y="612"/>
                    </a:cubicBezTo>
                    <a:cubicBezTo>
                      <a:pt x="1146" y="796"/>
                      <a:pt x="1115" y="984"/>
                      <a:pt x="1118" y="1096"/>
                    </a:cubicBezTo>
                    <a:cubicBezTo>
                      <a:pt x="1118" y="1096"/>
                      <a:pt x="1219" y="797"/>
                      <a:pt x="1222" y="737"/>
                    </a:cubicBezTo>
                    <a:cubicBezTo>
                      <a:pt x="1222" y="737"/>
                      <a:pt x="1253" y="521"/>
                      <a:pt x="1197" y="393"/>
                    </a:cubicBezTo>
                    <a:cubicBezTo>
                      <a:pt x="1197" y="393"/>
                      <a:pt x="1156" y="256"/>
                      <a:pt x="998" y="186"/>
                    </a:cubicBezTo>
                    <a:cubicBezTo>
                      <a:pt x="998" y="186"/>
                      <a:pt x="944" y="8"/>
                      <a:pt x="572" y="38"/>
                    </a:cubicBezTo>
                    <a:cubicBezTo>
                      <a:pt x="572" y="38"/>
                      <a:pt x="297" y="0"/>
                      <a:pt x="232" y="195"/>
                    </a:cubicBezTo>
                    <a:cubicBezTo>
                      <a:pt x="232" y="195"/>
                      <a:pt x="0" y="246"/>
                      <a:pt x="21" y="650"/>
                    </a:cubicBezTo>
                    <a:cubicBezTo>
                      <a:pt x="21" y="650"/>
                      <a:pt x="1" y="955"/>
                      <a:pt x="140" y="11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3" name="îṣlíḓé">
                <a:extLst>
                  <a:ext uri="{FF2B5EF4-FFF2-40B4-BE49-F238E27FC236}">
                    <a16:creationId xmlns:a16="http://schemas.microsoft.com/office/drawing/2014/main" id="{E083B49D-D63B-42EF-944F-E8C9D123DBC4}"/>
                  </a:ext>
                </a:extLst>
              </p:cNvPr>
              <p:cNvSpPr/>
              <p:nvPr/>
            </p:nvSpPr>
            <p:spPr bwMode="auto">
              <a:xfrm>
                <a:off x="6742179" y="4806233"/>
                <a:ext cx="680129" cy="427768"/>
              </a:xfrm>
              <a:custGeom>
                <a:avLst/>
                <a:gdLst>
                  <a:gd name="T0" fmla="*/ 2027 w 2122"/>
                  <a:gd name="T1" fmla="*/ 1335 h 1335"/>
                  <a:gd name="T2" fmla="*/ 96 w 2122"/>
                  <a:gd name="T3" fmla="*/ 1335 h 1335"/>
                  <a:gd name="T4" fmla="*/ 0 w 2122"/>
                  <a:gd name="T5" fmla="*/ 1240 h 1335"/>
                  <a:gd name="T6" fmla="*/ 0 w 2122"/>
                  <a:gd name="T7" fmla="*/ 96 h 1335"/>
                  <a:gd name="T8" fmla="*/ 96 w 2122"/>
                  <a:gd name="T9" fmla="*/ 0 h 1335"/>
                  <a:gd name="T10" fmla="*/ 2027 w 2122"/>
                  <a:gd name="T11" fmla="*/ 0 h 1335"/>
                  <a:gd name="T12" fmla="*/ 2122 w 2122"/>
                  <a:gd name="T13" fmla="*/ 96 h 1335"/>
                  <a:gd name="T14" fmla="*/ 2122 w 2122"/>
                  <a:gd name="T15" fmla="*/ 1240 h 1335"/>
                  <a:gd name="T16" fmla="*/ 2027 w 2122"/>
                  <a:gd name="T17" fmla="*/ 13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2" h="1335">
                    <a:moveTo>
                      <a:pt x="2027" y="1335"/>
                    </a:moveTo>
                    <a:cubicBezTo>
                      <a:pt x="96" y="1335"/>
                      <a:pt x="96" y="1335"/>
                      <a:pt x="96" y="1335"/>
                    </a:cubicBezTo>
                    <a:cubicBezTo>
                      <a:pt x="43" y="1335"/>
                      <a:pt x="0" y="1293"/>
                      <a:pt x="0" y="1240"/>
                    </a:cubicBezTo>
                    <a:cubicBezTo>
                      <a:pt x="0" y="96"/>
                      <a:pt x="0" y="96"/>
                      <a:pt x="0" y="96"/>
                    </a:cubicBezTo>
                    <a:cubicBezTo>
                      <a:pt x="0" y="43"/>
                      <a:pt x="43" y="0"/>
                      <a:pt x="96" y="0"/>
                    </a:cubicBezTo>
                    <a:cubicBezTo>
                      <a:pt x="2027" y="0"/>
                      <a:pt x="2027" y="0"/>
                      <a:pt x="2027" y="0"/>
                    </a:cubicBezTo>
                    <a:cubicBezTo>
                      <a:pt x="2079" y="0"/>
                      <a:pt x="2122" y="43"/>
                      <a:pt x="2122" y="96"/>
                    </a:cubicBezTo>
                    <a:cubicBezTo>
                      <a:pt x="2122" y="1240"/>
                      <a:pt x="2122" y="1240"/>
                      <a:pt x="2122" y="1240"/>
                    </a:cubicBezTo>
                    <a:cubicBezTo>
                      <a:pt x="2122" y="1293"/>
                      <a:pt x="2079" y="1335"/>
                      <a:pt x="2027" y="133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4" name="ïśľiḋe">
                <a:extLst>
                  <a:ext uri="{FF2B5EF4-FFF2-40B4-BE49-F238E27FC236}">
                    <a16:creationId xmlns:a16="http://schemas.microsoft.com/office/drawing/2014/main" id="{211A1072-14C2-446A-AF8F-626A4672FBD4}"/>
                  </a:ext>
                </a:extLst>
              </p:cNvPr>
              <p:cNvSpPr/>
              <p:nvPr/>
            </p:nvSpPr>
            <p:spPr bwMode="auto">
              <a:xfrm>
                <a:off x="6747837" y="4817550"/>
                <a:ext cx="675602" cy="417583"/>
              </a:xfrm>
              <a:custGeom>
                <a:avLst/>
                <a:gdLst>
                  <a:gd name="T0" fmla="*/ 0 w 2106"/>
                  <a:gd name="T1" fmla="*/ 1258 h 1302"/>
                  <a:gd name="T2" fmla="*/ 80 w 2106"/>
                  <a:gd name="T3" fmla="*/ 1302 h 1302"/>
                  <a:gd name="T4" fmla="*/ 2011 w 2106"/>
                  <a:gd name="T5" fmla="*/ 1302 h 1302"/>
                  <a:gd name="T6" fmla="*/ 2106 w 2106"/>
                  <a:gd name="T7" fmla="*/ 1206 h 1302"/>
                  <a:gd name="T8" fmla="*/ 2106 w 2106"/>
                  <a:gd name="T9" fmla="*/ 61 h 1302"/>
                  <a:gd name="T10" fmla="*/ 2084 w 2106"/>
                  <a:gd name="T11" fmla="*/ 0 h 1302"/>
                  <a:gd name="T12" fmla="*/ 0 w 2106"/>
                  <a:gd name="T13" fmla="*/ 1258 h 1302"/>
                </a:gdLst>
                <a:ahLst/>
                <a:cxnLst>
                  <a:cxn ang="0">
                    <a:pos x="T0" y="T1"/>
                  </a:cxn>
                  <a:cxn ang="0">
                    <a:pos x="T2" y="T3"/>
                  </a:cxn>
                  <a:cxn ang="0">
                    <a:pos x="T4" y="T5"/>
                  </a:cxn>
                  <a:cxn ang="0">
                    <a:pos x="T6" y="T7"/>
                  </a:cxn>
                  <a:cxn ang="0">
                    <a:pos x="T8" y="T9"/>
                  </a:cxn>
                  <a:cxn ang="0">
                    <a:pos x="T10" y="T11"/>
                  </a:cxn>
                  <a:cxn ang="0">
                    <a:pos x="T12" y="T13"/>
                  </a:cxn>
                </a:cxnLst>
                <a:rect l="0" t="0" r="r" b="b"/>
                <a:pathLst>
                  <a:path w="2106" h="1302">
                    <a:moveTo>
                      <a:pt x="0" y="1258"/>
                    </a:moveTo>
                    <a:cubicBezTo>
                      <a:pt x="17" y="1284"/>
                      <a:pt x="47" y="1302"/>
                      <a:pt x="80" y="1302"/>
                    </a:cubicBezTo>
                    <a:cubicBezTo>
                      <a:pt x="2011" y="1302"/>
                      <a:pt x="2011" y="1302"/>
                      <a:pt x="2011" y="1302"/>
                    </a:cubicBezTo>
                    <a:cubicBezTo>
                      <a:pt x="2064" y="1302"/>
                      <a:pt x="2106" y="1258"/>
                      <a:pt x="2106" y="1206"/>
                    </a:cubicBezTo>
                    <a:cubicBezTo>
                      <a:pt x="2106" y="61"/>
                      <a:pt x="2106" y="61"/>
                      <a:pt x="2106" y="61"/>
                    </a:cubicBezTo>
                    <a:cubicBezTo>
                      <a:pt x="2106" y="38"/>
                      <a:pt x="2098" y="17"/>
                      <a:pt x="2084" y="0"/>
                    </a:cubicBezTo>
                    <a:lnTo>
                      <a:pt x="0" y="125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5" name="ïšlíḍe">
                <a:extLst>
                  <a:ext uri="{FF2B5EF4-FFF2-40B4-BE49-F238E27FC236}">
                    <a16:creationId xmlns:a16="http://schemas.microsoft.com/office/drawing/2014/main" id="{F156A58C-F1AC-4138-9507-9A1CB61EBA84}"/>
                  </a:ext>
                </a:extLst>
              </p:cNvPr>
              <p:cNvSpPr/>
              <p:nvPr/>
            </p:nvSpPr>
            <p:spPr bwMode="auto">
              <a:xfrm>
                <a:off x="6738784" y="5232870"/>
                <a:ext cx="688050" cy="38476"/>
              </a:xfrm>
              <a:custGeom>
                <a:avLst/>
                <a:gdLst>
                  <a:gd name="T0" fmla="*/ 2110 w 2144"/>
                  <a:gd name="T1" fmla="*/ 0 h 121"/>
                  <a:gd name="T2" fmla="*/ 34 w 2144"/>
                  <a:gd name="T3" fmla="*/ 0 h 121"/>
                  <a:gd name="T4" fmla="*/ 0 w 2144"/>
                  <a:gd name="T5" fmla="*/ 35 h 121"/>
                  <a:gd name="T6" fmla="*/ 0 w 2144"/>
                  <a:gd name="T7" fmla="*/ 86 h 121"/>
                  <a:gd name="T8" fmla="*/ 34 w 2144"/>
                  <a:gd name="T9" fmla="*/ 121 h 121"/>
                  <a:gd name="T10" fmla="*/ 2110 w 2144"/>
                  <a:gd name="T11" fmla="*/ 121 h 121"/>
                  <a:gd name="T12" fmla="*/ 2144 w 2144"/>
                  <a:gd name="T13" fmla="*/ 86 h 121"/>
                  <a:gd name="T14" fmla="*/ 2144 w 2144"/>
                  <a:gd name="T15" fmla="*/ 35 h 121"/>
                  <a:gd name="T16" fmla="*/ 2110 w 214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4" h="121">
                    <a:moveTo>
                      <a:pt x="2110" y="0"/>
                    </a:moveTo>
                    <a:cubicBezTo>
                      <a:pt x="34" y="0"/>
                      <a:pt x="34" y="0"/>
                      <a:pt x="34" y="0"/>
                    </a:cubicBezTo>
                    <a:cubicBezTo>
                      <a:pt x="15" y="0"/>
                      <a:pt x="0" y="16"/>
                      <a:pt x="0" y="35"/>
                    </a:cubicBezTo>
                    <a:cubicBezTo>
                      <a:pt x="0" y="86"/>
                      <a:pt x="0" y="86"/>
                      <a:pt x="0" y="86"/>
                    </a:cubicBezTo>
                    <a:cubicBezTo>
                      <a:pt x="0" y="105"/>
                      <a:pt x="15" y="121"/>
                      <a:pt x="34" y="121"/>
                    </a:cubicBezTo>
                    <a:cubicBezTo>
                      <a:pt x="2110" y="121"/>
                      <a:pt x="2110" y="121"/>
                      <a:pt x="2110" y="121"/>
                    </a:cubicBezTo>
                    <a:cubicBezTo>
                      <a:pt x="2129" y="121"/>
                      <a:pt x="2144" y="105"/>
                      <a:pt x="2144" y="86"/>
                    </a:cubicBezTo>
                    <a:cubicBezTo>
                      <a:pt x="2144" y="35"/>
                      <a:pt x="2144" y="35"/>
                      <a:pt x="2144" y="35"/>
                    </a:cubicBezTo>
                    <a:cubicBezTo>
                      <a:pt x="2144" y="16"/>
                      <a:pt x="2129" y="0"/>
                      <a:pt x="2110"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6" name="íṥľiḑè">
                <a:extLst>
                  <a:ext uri="{FF2B5EF4-FFF2-40B4-BE49-F238E27FC236}">
                    <a16:creationId xmlns:a16="http://schemas.microsoft.com/office/drawing/2014/main" id="{14F2C30B-F414-4D15-BC3A-51A1DA9DCA42}"/>
                  </a:ext>
                </a:extLst>
              </p:cNvPr>
              <p:cNvSpPr/>
              <p:nvPr/>
            </p:nvSpPr>
            <p:spPr bwMode="auto">
              <a:xfrm>
                <a:off x="4645210" y="1083068"/>
                <a:ext cx="383634" cy="543197"/>
              </a:xfrm>
              <a:custGeom>
                <a:avLst/>
                <a:gdLst>
                  <a:gd name="T0" fmla="*/ 53 w 1196"/>
                  <a:gd name="T1" fmla="*/ 1157 h 1696"/>
                  <a:gd name="T2" fmla="*/ 88 w 1196"/>
                  <a:gd name="T3" fmla="*/ 1084 h 1696"/>
                  <a:gd name="T4" fmla="*/ 97 w 1196"/>
                  <a:gd name="T5" fmla="*/ 931 h 1696"/>
                  <a:gd name="T6" fmla="*/ 28 w 1196"/>
                  <a:gd name="T7" fmla="*/ 736 h 1696"/>
                  <a:gd name="T8" fmla="*/ 53 w 1196"/>
                  <a:gd name="T9" fmla="*/ 425 h 1696"/>
                  <a:gd name="T10" fmla="*/ 801 w 1196"/>
                  <a:gd name="T11" fmla="*/ 331 h 1696"/>
                  <a:gd name="T12" fmla="*/ 889 w 1196"/>
                  <a:gd name="T13" fmla="*/ 1126 h 1696"/>
                  <a:gd name="T14" fmla="*/ 855 w 1196"/>
                  <a:gd name="T15" fmla="*/ 1160 h 1696"/>
                  <a:gd name="T16" fmla="*/ 1052 w 1196"/>
                  <a:gd name="T17" fmla="*/ 1142 h 1696"/>
                  <a:gd name="T18" fmla="*/ 1114 w 1196"/>
                  <a:gd name="T19" fmla="*/ 1284 h 1696"/>
                  <a:gd name="T20" fmla="*/ 687 w 1196"/>
                  <a:gd name="T21" fmla="*/ 1696 h 1696"/>
                  <a:gd name="T22" fmla="*/ 571 w 1196"/>
                  <a:gd name="T23" fmla="*/ 1430 h 1696"/>
                  <a:gd name="T24" fmla="*/ 297 w 1196"/>
                  <a:gd name="T25" fmla="*/ 1482 h 1696"/>
                  <a:gd name="T26" fmla="*/ 292 w 1196"/>
                  <a:gd name="T27" fmla="*/ 1410 h 1696"/>
                  <a:gd name="T28" fmla="*/ 290 w 1196"/>
                  <a:gd name="T29" fmla="*/ 1390 h 1696"/>
                  <a:gd name="T30" fmla="*/ 264 w 1196"/>
                  <a:gd name="T31" fmla="*/ 1358 h 1696"/>
                  <a:gd name="T32" fmla="*/ 178 w 1196"/>
                  <a:gd name="T33" fmla="*/ 1243 h 1696"/>
                  <a:gd name="T34" fmla="*/ 108 w 1196"/>
                  <a:gd name="T35" fmla="*/ 1214 h 1696"/>
                  <a:gd name="T36" fmla="*/ 53 w 1196"/>
                  <a:gd name="T37" fmla="*/ 1157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1696">
                    <a:moveTo>
                      <a:pt x="53" y="1157"/>
                    </a:moveTo>
                    <a:cubicBezTo>
                      <a:pt x="62" y="1140"/>
                      <a:pt x="74" y="1117"/>
                      <a:pt x="88" y="1084"/>
                    </a:cubicBezTo>
                    <a:cubicBezTo>
                      <a:pt x="108" y="1035"/>
                      <a:pt x="111" y="982"/>
                      <a:pt x="97" y="931"/>
                    </a:cubicBezTo>
                    <a:cubicBezTo>
                      <a:pt x="81" y="872"/>
                      <a:pt x="56" y="792"/>
                      <a:pt x="28" y="736"/>
                    </a:cubicBezTo>
                    <a:cubicBezTo>
                      <a:pt x="28" y="736"/>
                      <a:pt x="0" y="582"/>
                      <a:pt x="53" y="425"/>
                    </a:cubicBezTo>
                    <a:cubicBezTo>
                      <a:pt x="53" y="425"/>
                      <a:pt x="394" y="0"/>
                      <a:pt x="801" y="331"/>
                    </a:cubicBezTo>
                    <a:cubicBezTo>
                      <a:pt x="801" y="331"/>
                      <a:pt x="1196" y="641"/>
                      <a:pt x="889" y="1126"/>
                    </a:cubicBezTo>
                    <a:cubicBezTo>
                      <a:pt x="855" y="1160"/>
                      <a:pt x="855" y="1160"/>
                      <a:pt x="855" y="1160"/>
                    </a:cubicBezTo>
                    <a:cubicBezTo>
                      <a:pt x="1052" y="1142"/>
                      <a:pt x="1052" y="1142"/>
                      <a:pt x="1052" y="1142"/>
                    </a:cubicBezTo>
                    <a:cubicBezTo>
                      <a:pt x="1114" y="1284"/>
                      <a:pt x="1114" y="1284"/>
                      <a:pt x="1114" y="1284"/>
                    </a:cubicBezTo>
                    <a:cubicBezTo>
                      <a:pt x="687" y="1696"/>
                      <a:pt x="687" y="1696"/>
                      <a:pt x="687" y="1696"/>
                    </a:cubicBezTo>
                    <a:cubicBezTo>
                      <a:pt x="571" y="1430"/>
                      <a:pt x="571" y="1430"/>
                      <a:pt x="571" y="1430"/>
                    </a:cubicBezTo>
                    <a:cubicBezTo>
                      <a:pt x="571" y="1430"/>
                      <a:pt x="342" y="1547"/>
                      <a:pt x="297" y="1482"/>
                    </a:cubicBezTo>
                    <a:cubicBezTo>
                      <a:pt x="297" y="1482"/>
                      <a:pt x="271" y="1453"/>
                      <a:pt x="292" y="1410"/>
                    </a:cubicBezTo>
                    <a:cubicBezTo>
                      <a:pt x="292" y="1410"/>
                      <a:pt x="291" y="1402"/>
                      <a:pt x="290" y="1390"/>
                    </a:cubicBezTo>
                    <a:cubicBezTo>
                      <a:pt x="280" y="1380"/>
                      <a:pt x="271" y="1370"/>
                      <a:pt x="264" y="1358"/>
                    </a:cubicBezTo>
                    <a:cubicBezTo>
                      <a:pt x="234" y="1316"/>
                      <a:pt x="190" y="1252"/>
                      <a:pt x="178" y="1243"/>
                    </a:cubicBezTo>
                    <a:cubicBezTo>
                      <a:pt x="166" y="1234"/>
                      <a:pt x="147" y="1226"/>
                      <a:pt x="108" y="1214"/>
                    </a:cubicBezTo>
                    <a:cubicBezTo>
                      <a:pt x="80" y="1206"/>
                      <a:pt x="39" y="1182"/>
                      <a:pt x="53" y="1157"/>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7" name="iṡḷiḍé">
                <a:extLst>
                  <a:ext uri="{FF2B5EF4-FFF2-40B4-BE49-F238E27FC236}">
                    <a16:creationId xmlns:a16="http://schemas.microsoft.com/office/drawing/2014/main" id="{BBCFD377-3073-4B62-9EE8-460BC2685339}"/>
                  </a:ext>
                </a:extLst>
              </p:cNvPr>
              <p:cNvSpPr/>
              <p:nvPr/>
            </p:nvSpPr>
            <p:spPr bwMode="auto">
              <a:xfrm>
                <a:off x="4622577" y="1133992"/>
                <a:ext cx="394950" cy="381370"/>
              </a:xfrm>
              <a:custGeom>
                <a:avLst/>
                <a:gdLst>
                  <a:gd name="T0" fmla="*/ 125 w 1231"/>
                  <a:gd name="T1" fmla="*/ 561 h 1193"/>
                  <a:gd name="T2" fmla="*/ 73 w 1231"/>
                  <a:gd name="T3" fmla="*/ 565 h 1193"/>
                  <a:gd name="T4" fmla="*/ 57 w 1231"/>
                  <a:gd name="T5" fmla="*/ 218 h 1193"/>
                  <a:gd name="T6" fmla="*/ 213 w 1231"/>
                  <a:gd name="T7" fmla="*/ 60 h 1193"/>
                  <a:gd name="T8" fmla="*/ 495 w 1231"/>
                  <a:gd name="T9" fmla="*/ 16 h 1193"/>
                  <a:gd name="T10" fmla="*/ 554 w 1231"/>
                  <a:gd name="T11" fmla="*/ 33 h 1193"/>
                  <a:gd name="T12" fmla="*/ 699 w 1231"/>
                  <a:gd name="T13" fmla="*/ 50 h 1193"/>
                  <a:gd name="T14" fmla="*/ 910 w 1231"/>
                  <a:gd name="T15" fmla="*/ 84 h 1193"/>
                  <a:gd name="T16" fmla="*/ 1154 w 1231"/>
                  <a:gd name="T17" fmla="*/ 348 h 1193"/>
                  <a:gd name="T18" fmla="*/ 1196 w 1231"/>
                  <a:gd name="T19" fmla="*/ 679 h 1193"/>
                  <a:gd name="T20" fmla="*/ 1195 w 1231"/>
                  <a:gd name="T21" fmla="*/ 685 h 1193"/>
                  <a:gd name="T22" fmla="*/ 1184 w 1231"/>
                  <a:gd name="T23" fmla="*/ 1115 h 1193"/>
                  <a:gd name="T24" fmla="*/ 1175 w 1231"/>
                  <a:gd name="T25" fmla="*/ 1134 h 1193"/>
                  <a:gd name="T26" fmla="*/ 987 w 1231"/>
                  <a:gd name="T27" fmla="*/ 1136 h 1193"/>
                  <a:gd name="T28" fmla="*/ 898 w 1231"/>
                  <a:gd name="T29" fmla="*/ 1013 h 1193"/>
                  <a:gd name="T30" fmla="*/ 871 w 1231"/>
                  <a:gd name="T31" fmla="*/ 848 h 1193"/>
                  <a:gd name="T32" fmla="*/ 827 w 1231"/>
                  <a:gd name="T33" fmla="*/ 701 h 1193"/>
                  <a:gd name="T34" fmla="*/ 826 w 1231"/>
                  <a:gd name="T35" fmla="*/ 699 h 1193"/>
                  <a:gd name="T36" fmla="*/ 679 w 1231"/>
                  <a:gd name="T37" fmla="*/ 679 h 1193"/>
                  <a:gd name="T38" fmla="*/ 677 w 1231"/>
                  <a:gd name="T39" fmla="*/ 681 h 1193"/>
                  <a:gd name="T40" fmla="*/ 594 w 1231"/>
                  <a:gd name="T41" fmla="*/ 754 h 1193"/>
                  <a:gd name="T42" fmla="*/ 503 w 1231"/>
                  <a:gd name="T43" fmla="*/ 729 h 1193"/>
                  <a:gd name="T44" fmla="*/ 402 w 1231"/>
                  <a:gd name="T45" fmla="*/ 574 h 1193"/>
                  <a:gd name="T46" fmla="*/ 400 w 1231"/>
                  <a:gd name="T47" fmla="*/ 530 h 1193"/>
                  <a:gd name="T48" fmla="*/ 184 w 1231"/>
                  <a:gd name="T49" fmla="*/ 464 h 1193"/>
                  <a:gd name="T50" fmla="*/ 125 w 1231"/>
                  <a:gd name="T51" fmla="*/ 5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1" h="1193">
                    <a:moveTo>
                      <a:pt x="125" y="561"/>
                    </a:moveTo>
                    <a:cubicBezTo>
                      <a:pt x="115" y="582"/>
                      <a:pt x="86" y="585"/>
                      <a:pt x="73" y="565"/>
                    </a:cubicBezTo>
                    <a:cubicBezTo>
                      <a:pt x="50" y="534"/>
                      <a:pt x="0" y="440"/>
                      <a:pt x="57" y="218"/>
                    </a:cubicBezTo>
                    <a:cubicBezTo>
                      <a:pt x="72" y="160"/>
                      <a:pt x="142" y="89"/>
                      <a:pt x="213" y="60"/>
                    </a:cubicBezTo>
                    <a:cubicBezTo>
                      <a:pt x="281" y="32"/>
                      <a:pt x="389" y="0"/>
                      <a:pt x="495" y="16"/>
                    </a:cubicBezTo>
                    <a:cubicBezTo>
                      <a:pt x="515" y="19"/>
                      <a:pt x="535" y="25"/>
                      <a:pt x="554" y="33"/>
                    </a:cubicBezTo>
                    <a:cubicBezTo>
                      <a:pt x="577" y="41"/>
                      <a:pt x="625" y="55"/>
                      <a:pt x="699" y="50"/>
                    </a:cubicBezTo>
                    <a:cubicBezTo>
                      <a:pt x="771" y="44"/>
                      <a:pt x="844" y="55"/>
                      <a:pt x="910" y="84"/>
                    </a:cubicBezTo>
                    <a:cubicBezTo>
                      <a:pt x="1010" y="127"/>
                      <a:pt x="1108" y="223"/>
                      <a:pt x="1154" y="348"/>
                    </a:cubicBezTo>
                    <a:cubicBezTo>
                      <a:pt x="1154" y="348"/>
                      <a:pt x="1231" y="591"/>
                      <a:pt x="1196" y="679"/>
                    </a:cubicBezTo>
                    <a:cubicBezTo>
                      <a:pt x="1195" y="681"/>
                      <a:pt x="1195" y="683"/>
                      <a:pt x="1195" y="685"/>
                    </a:cubicBezTo>
                    <a:cubicBezTo>
                      <a:pt x="1192" y="721"/>
                      <a:pt x="1077" y="912"/>
                      <a:pt x="1184" y="1115"/>
                    </a:cubicBezTo>
                    <a:cubicBezTo>
                      <a:pt x="1187" y="1122"/>
                      <a:pt x="1181" y="1130"/>
                      <a:pt x="1175" y="1134"/>
                    </a:cubicBezTo>
                    <a:cubicBezTo>
                      <a:pt x="1149" y="1152"/>
                      <a:pt x="1074" y="1193"/>
                      <a:pt x="987" y="1136"/>
                    </a:cubicBezTo>
                    <a:cubicBezTo>
                      <a:pt x="987" y="1136"/>
                      <a:pt x="939" y="1107"/>
                      <a:pt x="898" y="1013"/>
                    </a:cubicBezTo>
                    <a:cubicBezTo>
                      <a:pt x="876" y="961"/>
                      <a:pt x="867" y="904"/>
                      <a:pt x="871" y="848"/>
                    </a:cubicBezTo>
                    <a:cubicBezTo>
                      <a:pt x="874" y="808"/>
                      <a:pt x="868" y="750"/>
                      <a:pt x="827" y="701"/>
                    </a:cubicBezTo>
                    <a:cubicBezTo>
                      <a:pt x="827" y="700"/>
                      <a:pt x="827" y="700"/>
                      <a:pt x="826" y="699"/>
                    </a:cubicBezTo>
                    <a:cubicBezTo>
                      <a:pt x="816" y="689"/>
                      <a:pt x="721" y="596"/>
                      <a:pt x="679" y="679"/>
                    </a:cubicBezTo>
                    <a:cubicBezTo>
                      <a:pt x="678" y="680"/>
                      <a:pt x="678" y="681"/>
                      <a:pt x="677" y="681"/>
                    </a:cubicBezTo>
                    <a:cubicBezTo>
                      <a:pt x="671" y="689"/>
                      <a:pt x="639" y="732"/>
                      <a:pt x="594" y="754"/>
                    </a:cubicBezTo>
                    <a:cubicBezTo>
                      <a:pt x="562" y="769"/>
                      <a:pt x="523" y="758"/>
                      <a:pt x="503" y="729"/>
                    </a:cubicBezTo>
                    <a:cubicBezTo>
                      <a:pt x="485" y="702"/>
                      <a:pt x="413" y="610"/>
                      <a:pt x="402" y="574"/>
                    </a:cubicBezTo>
                    <a:cubicBezTo>
                      <a:pt x="400" y="566"/>
                      <a:pt x="401" y="549"/>
                      <a:pt x="400" y="530"/>
                    </a:cubicBezTo>
                    <a:cubicBezTo>
                      <a:pt x="394" y="419"/>
                      <a:pt x="251" y="376"/>
                      <a:pt x="184" y="464"/>
                    </a:cubicBezTo>
                    <a:cubicBezTo>
                      <a:pt x="165" y="489"/>
                      <a:pt x="145" y="521"/>
                      <a:pt x="125" y="56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8" name="iṣ1ïḑe">
                <a:extLst>
                  <a:ext uri="{FF2B5EF4-FFF2-40B4-BE49-F238E27FC236}">
                    <a16:creationId xmlns:a16="http://schemas.microsoft.com/office/drawing/2014/main" id="{464A6F6F-12E5-4F3B-BE40-76785F84E005}"/>
                  </a:ext>
                </a:extLst>
              </p:cNvPr>
              <p:cNvSpPr/>
              <p:nvPr/>
            </p:nvSpPr>
            <p:spPr bwMode="auto">
              <a:xfrm>
                <a:off x="4252524" y="2814510"/>
                <a:ext cx="151643" cy="115429"/>
              </a:xfrm>
              <a:custGeom>
                <a:avLst/>
                <a:gdLst>
                  <a:gd name="T0" fmla="*/ 86 w 470"/>
                  <a:gd name="T1" fmla="*/ 0 h 359"/>
                  <a:gd name="T2" fmla="*/ 0 w 470"/>
                  <a:gd name="T3" fmla="*/ 348 h 359"/>
                  <a:gd name="T4" fmla="*/ 430 w 470"/>
                  <a:gd name="T5" fmla="*/ 359 h 359"/>
                  <a:gd name="T6" fmla="*/ 470 w 470"/>
                  <a:gd name="T7" fmla="*/ 48 h 359"/>
                  <a:gd name="T8" fmla="*/ 86 w 470"/>
                  <a:gd name="T9" fmla="*/ 0 h 359"/>
                </a:gdLst>
                <a:ahLst/>
                <a:cxnLst>
                  <a:cxn ang="0">
                    <a:pos x="T0" y="T1"/>
                  </a:cxn>
                  <a:cxn ang="0">
                    <a:pos x="T2" y="T3"/>
                  </a:cxn>
                  <a:cxn ang="0">
                    <a:pos x="T4" y="T5"/>
                  </a:cxn>
                  <a:cxn ang="0">
                    <a:pos x="T6" y="T7"/>
                  </a:cxn>
                  <a:cxn ang="0">
                    <a:pos x="T8" y="T9"/>
                  </a:cxn>
                </a:cxnLst>
                <a:rect l="0" t="0" r="r" b="b"/>
                <a:pathLst>
                  <a:path w="470" h="359">
                    <a:moveTo>
                      <a:pt x="86" y="0"/>
                    </a:moveTo>
                    <a:cubicBezTo>
                      <a:pt x="86" y="0"/>
                      <a:pt x="69" y="233"/>
                      <a:pt x="0" y="348"/>
                    </a:cubicBezTo>
                    <a:cubicBezTo>
                      <a:pt x="430" y="359"/>
                      <a:pt x="430" y="359"/>
                      <a:pt x="430" y="359"/>
                    </a:cubicBezTo>
                    <a:cubicBezTo>
                      <a:pt x="430" y="359"/>
                      <a:pt x="379" y="224"/>
                      <a:pt x="470" y="48"/>
                    </a:cubicBezTo>
                    <a:lnTo>
                      <a:pt x="86" y="0"/>
                    </a:lnTo>
                    <a:close/>
                  </a:path>
                </a:pathLst>
              </a:custGeom>
              <a:solidFill>
                <a:srgbClr val="CCA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9" name="íṣliḓé">
                <a:extLst>
                  <a:ext uri="{FF2B5EF4-FFF2-40B4-BE49-F238E27FC236}">
                    <a16:creationId xmlns:a16="http://schemas.microsoft.com/office/drawing/2014/main" id="{89AFCA33-BDEE-4381-BDF5-A26982965850}"/>
                  </a:ext>
                </a:extLst>
              </p:cNvPr>
              <p:cNvSpPr/>
              <p:nvPr/>
            </p:nvSpPr>
            <p:spPr bwMode="auto">
              <a:xfrm>
                <a:off x="4047693" y="2869961"/>
                <a:ext cx="353078" cy="176539"/>
              </a:xfrm>
              <a:custGeom>
                <a:avLst/>
                <a:gdLst>
                  <a:gd name="T0" fmla="*/ 719 w 1099"/>
                  <a:gd name="T1" fmla="*/ 30 h 551"/>
                  <a:gd name="T2" fmla="*/ 648 w 1099"/>
                  <a:gd name="T3" fmla="*/ 0 h 551"/>
                  <a:gd name="T4" fmla="*/ 598 w 1099"/>
                  <a:gd name="T5" fmla="*/ 35 h 551"/>
                  <a:gd name="T6" fmla="*/ 595 w 1099"/>
                  <a:gd name="T7" fmla="*/ 37 h 551"/>
                  <a:gd name="T8" fmla="*/ 552 w 1099"/>
                  <a:gd name="T9" fmla="*/ 65 h 551"/>
                  <a:gd name="T10" fmla="*/ 550 w 1099"/>
                  <a:gd name="T11" fmla="*/ 66 h 551"/>
                  <a:gd name="T12" fmla="*/ 532 w 1099"/>
                  <a:gd name="T13" fmla="*/ 77 h 551"/>
                  <a:gd name="T14" fmla="*/ 528 w 1099"/>
                  <a:gd name="T15" fmla="*/ 79 h 551"/>
                  <a:gd name="T16" fmla="*/ 487 w 1099"/>
                  <a:gd name="T17" fmla="*/ 103 h 551"/>
                  <a:gd name="T18" fmla="*/ 477 w 1099"/>
                  <a:gd name="T19" fmla="*/ 108 h 551"/>
                  <a:gd name="T20" fmla="*/ 461 w 1099"/>
                  <a:gd name="T21" fmla="*/ 117 h 551"/>
                  <a:gd name="T22" fmla="*/ 448 w 1099"/>
                  <a:gd name="T23" fmla="*/ 124 h 551"/>
                  <a:gd name="T24" fmla="*/ 412 w 1099"/>
                  <a:gd name="T25" fmla="*/ 142 h 551"/>
                  <a:gd name="T26" fmla="*/ 393 w 1099"/>
                  <a:gd name="T27" fmla="*/ 151 h 551"/>
                  <a:gd name="T28" fmla="*/ 241 w 1099"/>
                  <a:gd name="T29" fmla="*/ 208 h 551"/>
                  <a:gd name="T30" fmla="*/ 213 w 1099"/>
                  <a:gd name="T31" fmla="*/ 216 h 551"/>
                  <a:gd name="T32" fmla="*/ 0 w 1099"/>
                  <a:gd name="T33" fmla="*/ 407 h 551"/>
                  <a:gd name="T34" fmla="*/ 4 w 1099"/>
                  <a:gd name="T35" fmla="*/ 441 h 551"/>
                  <a:gd name="T36" fmla="*/ 163 w 1099"/>
                  <a:gd name="T37" fmla="*/ 500 h 551"/>
                  <a:gd name="T38" fmla="*/ 1055 w 1099"/>
                  <a:gd name="T39" fmla="*/ 435 h 551"/>
                  <a:gd name="T40" fmla="*/ 1099 w 1099"/>
                  <a:gd name="T41" fmla="*/ 289 h 551"/>
                  <a:gd name="T42" fmla="*/ 1099 w 1099"/>
                  <a:gd name="T43" fmla="*/ 274 h 551"/>
                  <a:gd name="T44" fmla="*/ 1063 w 1099"/>
                  <a:gd name="T45" fmla="*/ 4 h 551"/>
                  <a:gd name="T46" fmla="*/ 816 w 1099"/>
                  <a:gd name="T47" fmla="*/ 36 h 551"/>
                  <a:gd name="T48" fmla="*/ 785 w 1099"/>
                  <a:gd name="T49" fmla="*/ 37 h 551"/>
                  <a:gd name="T50" fmla="*/ 767 w 1099"/>
                  <a:gd name="T51" fmla="*/ 37 h 551"/>
                  <a:gd name="T52" fmla="*/ 737 w 1099"/>
                  <a:gd name="T53" fmla="*/ 34 h 551"/>
                  <a:gd name="T54" fmla="*/ 736 w 1099"/>
                  <a:gd name="T55" fmla="*/ 34 h 551"/>
                  <a:gd name="T56" fmla="*/ 732 w 1099"/>
                  <a:gd name="T57" fmla="*/ 33 h 551"/>
                  <a:gd name="T58" fmla="*/ 731 w 1099"/>
                  <a:gd name="T59" fmla="*/ 33 h 551"/>
                  <a:gd name="T60" fmla="*/ 719 w 1099"/>
                  <a:gd name="T61" fmla="*/ 3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1">
                    <a:moveTo>
                      <a:pt x="719" y="30"/>
                    </a:moveTo>
                    <a:cubicBezTo>
                      <a:pt x="690" y="24"/>
                      <a:pt x="665" y="13"/>
                      <a:pt x="648" y="0"/>
                    </a:cubicBezTo>
                    <a:cubicBezTo>
                      <a:pt x="634" y="10"/>
                      <a:pt x="617" y="22"/>
                      <a:pt x="598" y="35"/>
                    </a:cubicBezTo>
                    <a:cubicBezTo>
                      <a:pt x="597" y="36"/>
                      <a:pt x="596" y="36"/>
                      <a:pt x="595" y="37"/>
                    </a:cubicBezTo>
                    <a:cubicBezTo>
                      <a:pt x="582" y="46"/>
                      <a:pt x="567" y="55"/>
                      <a:pt x="552" y="65"/>
                    </a:cubicBezTo>
                    <a:cubicBezTo>
                      <a:pt x="551" y="65"/>
                      <a:pt x="551" y="65"/>
                      <a:pt x="550" y="66"/>
                    </a:cubicBezTo>
                    <a:cubicBezTo>
                      <a:pt x="545" y="69"/>
                      <a:pt x="539" y="73"/>
                      <a:pt x="532" y="77"/>
                    </a:cubicBezTo>
                    <a:cubicBezTo>
                      <a:pt x="531" y="77"/>
                      <a:pt x="530" y="78"/>
                      <a:pt x="528" y="79"/>
                    </a:cubicBezTo>
                    <a:cubicBezTo>
                      <a:pt x="515" y="87"/>
                      <a:pt x="501" y="95"/>
                      <a:pt x="487" y="103"/>
                    </a:cubicBezTo>
                    <a:cubicBezTo>
                      <a:pt x="484" y="105"/>
                      <a:pt x="480" y="107"/>
                      <a:pt x="477" y="108"/>
                    </a:cubicBezTo>
                    <a:cubicBezTo>
                      <a:pt x="472" y="111"/>
                      <a:pt x="466" y="114"/>
                      <a:pt x="461" y="117"/>
                    </a:cubicBezTo>
                    <a:cubicBezTo>
                      <a:pt x="456" y="119"/>
                      <a:pt x="452" y="122"/>
                      <a:pt x="448" y="124"/>
                    </a:cubicBezTo>
                    <a:cubicBezTo>
                      <a:pt x="436" y="130"/>
                      <a:pt x="424" y="136"/>
                      <a:pt x="412" y="142"/>
                    </a:cubicBezTo>
                    <a:cubicBezTo>
                      <a:pt x="406" y="145"/>
                      <a:pt x="399" y="148"/>
                      <a:pt x="393" y="151"/>
                    </a:cubicBezTo>
                    <a:cubicBezTo>
                      <a:pt x="345" y="173"/>
                      <a:pt x="294" y="193"/>
                      <a:pt x="241" y="208"/>
                    </a:cubicBezTo>
                    <a:cubicBezTo>
                      <a:pt x="232" y="211"/>
                      <a:pt x="223" y="213"/>
                      <a:pt x="213" y="216"/>
                    </a:cubicBezTo>
                    <a:cubicBezTo>
                      <a:pt x="29" y="261"/>
                      <a:pt x="1" y="357"/>
                      <a:pt x="0" y="407"/>
                    </a:cubicBezTo>
                    <a:cubicBezTo>
                      <a:pt x="0" y="428"/>
                      <a:pt x="4" y="441"/>
                      <a:pt x="4" y="441"/>
                    </a:cubicBezTo>
                    <a:cubicBezTo>
                      <a:pt x="4" y="441"/>
                      <a:pt x="71" y="487"/>
                      <a:pt x="163" y="500"/>
                    </a:cubicBezTo>
                    <a:cubicBezTo>
                      <a:pt x="502" y="551"/>
                      <a:pt x="1055" y="435"/>
                      <a:pt x="1055" y="435"/>
                    </a:cubicBezTo>
                    <a:cubicBezTo>
                      <a:pt x="1055" y="435"/>
                      <a:pt x="1099" y="395"/>
                      <a:pt x="1099" y="289"/>
                    </a:cubicBezTo>
                    <a:cubicBezTo>
                      <a:pt x="1099" y="284"/>
                      <a:pt x="1099" y="279"/>
                      <a:pt x="1099" y="274"/>
                    </a:cubicBezTo>
                    <a:cubicBezTo>
                      <a:pt x="1099" y="266"/>
                      <a:pt x="1075" y="63"/>
                      <a:pt x="1063" y="4"/>
                    </a:cubicBezTo>
                    <a:cubicBezTo>
                      <a:pt x="1018" y="14"/>
                      <a:pt x="945" y="27"/>
                      <a:pt x="816" y="36"/>
                    </a:cubicBezTo>
                    <a:cubicBezTo>
                      <a:pt x="805" y="37"/>
                      <a:pt x="794" y="37"/>
                      <a:pt x="785" y="37"/>
                    </a:cubicBezTo>
                    <a:cubicBezTo>
                      <a:pt x="778" y="37"/>
                      <a:pt x="772" y="37"/>
                      <a:pt x="767" y="37"/>
                    </a:cubicBezTo>
                    <a:cubicBezTo>
                      <a:pt x="755" y="37"/>
                      <a:pt x="745" y="35"/>
                      <a:pt x="737" y="34"/>
                    </a:cubicBezTo>
                    <a:cubicBezTo>
                      <a:pt x="736" y="34"/>
                      <a:pt x="736" y="34"/>
                      <a:pt x="736" y="34"/>
                    </a:cubicBezTo>
                    <a:cubicBezTo>
                      <a:pt x="732" y="33"/>
                      <a:pt x="732" y="33"/>
                      <a:pt x="732" y="33"/>
                    </a:cubicBezTo>
                    <a:cubicBezTo>
                      <a:pt x="732" y="33"/>
                      <a:pt x="731" y="33"/>
                      <a:pt x="731" y="33"/>
                    </a:cubicBezTo>
                    <a:lnTo>
                      <a:pt x="719" y="30"/>
                    </a:lnTo>
                    <a:close/>
                  </a:path>
                </a:pathLst>
              </a:custGeom>
              <a:solidFill>
                <a:srgbClr val="AF68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0" name="iŝ1íḓé">
                <a:extLst>
                  <a:ext uri="{FF2B5EF4-FFF2-40B4-BE49-F238E27FC236}">
                    <a16:creationId xmlns:a16="http://schemas.microsoft.com/office/drawing/2014/main" id="{8628BA43-49E2-484E-BAEC-FA110017EE70}"/>
                  </a:ext>
                </a:extLst>
              </p:cNvPr>
              <p:cNvSpPr/>
              <p:nvPr/>
            </p:nvSpPr>
            <p:spPr bwMode="auto">
              <a:xfrm>
                <a:off x="4047693" y="2988785"/>
                <a:ext cx="349684" cy="57715"/>
              </a:xfrm>
              <a:custGeom>
                <a:avLst/>
                <a:gdLst>
                  <a:gd name="T0" fmla="*/ 165 w 1088"/>
                  <a:gd name="T1" fmla="*/ 62 h 178"/>
                  <a:gd name="T2" fmla="*/ 4 w 1088"/>
                  <a:gd name="T3" fmla="*/ 5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9"/>
                      <a:pt x="4" y="5"/>
                    </a:cubicBezTo>
                    <a:cubicBezTo>
                      <a:pt x="2" y="15"/>
                      <a:pt x="1" y="26"/>
                      <a:pt x="0" y="34"/>
                    </a:cubicBezTo>
                    <a:cubicBezTo>
                      <a:pt x="0" y="55"/>
                      <a:pt x="4" y="68"/>
                      <a:pt x="4" y="68"/>
                    </a:cubicBezTo>
                    <a:cubicBezTo>
                      <a:pt x="4" y="68"/>
                      <a:pt x="71" y="114"/>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1" name="îṧḷiḓe">
                <a:extLst>
                  <a:ext uri="{FF2B5EF4-FFF2-40B4-BE49-F238E27FC236}">
                    <a16:creationId xmlns:a16="http://schemas.microsoft.com/office/drawing/2014/main" id="{6B94FDE8-8E5C-4A77-B95F-23DAD6D6D223}"/>
                  </a:ext>
                </a:extLst>
              </p:cNvPr>
              <p:cNvSpPr/>
              <p:nvPr/>
            </p:nvSpPr>
            <p:spPr bwMode="auto">
              <a:xfrm>
                <a:off x="4223101" y="2881278"/>
                <a:ext cx="59978" cy="32819"/>
              </a:xfrm>
              <a:custGeom>
                <a:avLst/>
                <a:gdLst>
                  <a:gd name="T0" fmla="*/ 182 w 187"/>
                  <a:gd name="T1" fmla="*/ 88 h 102"/>
                  <a:gd name="T2" fmla="*/ 146 w 187"/>
                  <a:gd name="T3" fmla="*/ 95 h 102"/>
                  <a:gd name="T4" fmla="*/ 0 w 187"/>
                  <a:gd name="T5" fmla="*/ 28 h 102"/>
                  <a:gd name="T6" fmla="*/ 43 w 187"/>
                  <a:gd name="T7" fmla="*/ 0 h 102"/>
                  <a:gd name="T8" fmla="*/ 164 w 187"/>
                  <a:gd name="T9" fmla="*/ 56 h 102"/>
                  <a:gd name="T10" fmla="*/ 182 w 187"/>
                  <a:gd name="T11" fmla="*/ 88 h 102"/>
                </a:gdLst>
                <a:ahLst/>
                <a:cxnLst>
                  <a:cxn ang="0">
                    <a:pos x="T0" y="T1"/>
                  </a:cxn>
                  <a:cxn ang="0">
                    <a:pos x="T2" y="T3"/>
                  </a:cxn>
                  <a:cxn ang="0">
                    <a:pos x="T4" y="T5"/>
                  </a:cxn>
                  <a:cxn ang="0">
                    <a:pos x="T6" y="T7"/>
                  </a:cxn>
                  <a:cxn ang="0">
                    <a:pos x="T8" y="T9"/>
                  </a:cxn>
                  <a:cxn ang="0">
                    <a:pos x="T10" y="T11"/>
                  </a:cxn>
                </a:cxnLst>
                <a:rect l="0" t="0" r="r" b="b"/>
                <a:pathLst>
                  <a:path w="187" h="102">
                    <a:moveTo>
                      <a:pt x="182" y="88"/>
                    </a:moveTo>
                    <a:cubicBezTo>
                      <a:pt x="177" y="99"/>
                      <a:pt x="161" y="102"/>
                      <a:pt x="146" y="95"/>
                    </a:cubicBezTo>
                    <a:cubicBezTo>
                      <a:pt x="0" y="28"/>
                      <a:pt x="0" y="28"/>
                      <a:pt x="0" y="28"/>
                    </a:cubicBezTo>
                    <a:cubicBezTo>
                      <a:pt x="15" y="18"/>
                      <a:pt x="29" y="9"/>
                      <a:pt x="43" y="0"/>
                    </a:cubicBezTo>
                    <a:cubicBezTo>
                      <a:pt x="164" y="56"/>
                      <a:pt x="164" y="56"/>
                      <a:pt x="164" y="56"/>
                    </a:cubicBezTo>
                    <a:cubicBezTo>
                      <a:pt x="179" y="63"/>
                      <a:pt x="187" y="77"/>
                      <a:pt x="182"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2" name="ïṩ1ïḋè">
                <a:extLst>
                  <a:ext uri="{FF2B5EF4-FFF2-40B4-BE49-F238E27FC236}">
                    <a16:creationId xmlns:a16="http://schemas.microsoft.com/office/drawing/2014/main" id="{54E7E064-2B84-4311-88CE-6DB495759036}"/>
                  </a:ext>
                </a:extLst>
              </p:cNvPr>
              <p:cNvSpPr/>
              <p:nvPr/>
            </p:nvSpPr>
            <p:spPr bwMode="auto">
              <a:xfrm>
                <a:off x="4201599" y="2893726"/>
                <a:ext cx="56583" cy="31687"/>
              </a:xfrm>
              <a:custGeom>
                <a:avLst/>
                <a:gdLst>
                  <a:gd name="T0" fmla="*/ 171 w 176"/>
                  <a:gd name="T1" fmla="*/ 82 h 96"/>
                  <a:gd name="T2" fmla="*/ 135 w 176"/>
                  <a:gd name="T3" fmla="*/ 89 h 96"/>
                  <a:gd name="T4" fmla="*/ 0 w 176"/>
                  <a:gd name="T5" fmla="*/ 26 h 96"/>
                  <a:gd name="T6" fmla="*/ 42 w 176"/>
                  <a:gd name="T7" fmla="*/ 2 h 96"/>
                  <a:gd name="T8" fmla="*/ 46 w 176"/>
                  <a:gd name="T9" fmla="*/ 0 h 96"/>
                  <a:gd name="T10" fmla="*/ 153 w 176"/>
                  <a:gd name="T11" fmla="*/ 50 h 96"/>
                  <a:gd name="T12" fmla="*/ 171 w 176"/>
                  <a:gd name="T13" fmla="*/ 82 h 96"/>
                </a:gdLst>
                <a:ahLst/>
                <a:cxnLst>
                  <a:cxn ang="0">
                    <a:pos x="T0" y="T1"/>
                  </a:cxn>
                  <a:cxn ang="0">
                    <a:pos x="T2" y="T3"/>
                  </a:cxn>
                  <a:cxn ang="0">
                    <a:pos x="T4" y="T5"/>
                  </a:cxn>
                  <a:cxn ang="0">
                    <a:pos x="T6" y="T7"/>
                  </a:cxn>
                  <a:cxn ang="0">
                    <a:pos x="T8" y="T9"/>
                  </a:cxn>
                  <a:cxn ang="0">
                    <a:pos x="T10" y="T11"/>
                  </a:cxn>
                  <a:cxn ang="0">
                    <a:pos x="T12" y="T13"/>
                  </a:cxn>
                </a:cxnLst>
                <a:rect l="0" t="0" r="r" b="b"/>
                <a:pathLst>
                  <a:path w="176" h="96">
                    <a:moveTo>
                      <a:pt x="171" y="82"/>
                    </a:moveTo>
                    <a:cubicBezTo>
                      <a:pt x="166" y="93"/>
                      <a:pt x="150" y="96"/>
                      <a:pt x="135" y="89"/>
                    </a:cubicBezTo>
                    <a:cubicBezTo>
                      <a:pt x="0" y="26"/>
                      <a:pt x="0" y="26"/>
                      <a:pt x="0" y="26"/>
                    </a:cubicBezTo>
                    <a:cubicBezTo>
                      <a:pt x="15" y="18"/>
                      <a:pt x="29" y="10"/>
                      <a:pt x="42" y="2"/>
                    </a:cubicBezTo>
                    <a:cubicBezTo>
                      <a:pt x="43" y="1"/>
                      <a:pt x="45" y="0"/>
                      <a:pt x="46" y="0"/>
                    </a:cubicBezTo>
                    <a:cubicBezTo>
                      <a:pt x="153" y="50"/>
                      <a:pt x="153" y="50"/>
                      <a:pt x="153" y="50"/>
                    </a:cubicBezTo>
                    <a:cubicBezTo>
                      <a:pt x="168" y="57"/>
                      <a:pt x="176" y="71"/>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3" name="ïŝḻîḓé">
                <a:extLst>
                  <a:ext uri="{FF2B5EF4-FFF2-40B4-BE49-F238E27FC236}">
                    <a16:creationId xmlns:a16="http://schemas.microsoft.com/office/drawing/2014/main" id="{77EBB2AE-EED9-46A3-B34E-7F0719AEB95C}"/>
                  </a:ext>
                </a:extLst>
              </p:cNvPr>
              <p:cNvSpPr/>
              <p:nvPr/>
            </p:nvSpPr>
            <p:spPr bwMode="auto">
              <a:xfrm>
                <a:off x="4177834" y="2907306"/>
                <a:ext cx="54320" cy="29423"/>
              </a:xfrm>
              <a:custGeom>
                <a:avLst/>
                <a:gdLst>
                  <a:gd name="T0" fmla="*/ 166 w 172"/>
                  <a:gd name="T1" fmla="*/ 78 h 93"/>
                  <a:gd name="T2" fmla="*/ 130 w 172"/>
                  <a:gd name="T3" fmla="*/ 86 h 93"/>
                  <a:gd name="T4" fmla="*/ 0 w 172"/>
                  <a:gd name="T5" fmla="*/ 25 h 93"/>
                  <a:gd name="T6" fmla="*/ 37 w 172"/>
                  <a:gd name="T7" fmla="*/ 7 h 93"/>
                  <a:gd name="T8" fmla="*/ 49 w 172"/>
                  <a:gd name="T9" fmla="*/ 0 h 93"/>
                  <a:gd name="T10" fmla="*/ 149 w 172"/>
                  <a:gd name="T11" fmla="*/ 47 h 93"/>
                  <a:gd name="T12" fmla="*/ 166 w 172"/>
                  <a:gd name="T13" fmla="*/ 78 h 93"/>
                </a:gdLst>
                <a:ahLst/>
                <a:cxnLst>
                  <a:cxn ang="0">
                    <a:pos x="T0" y="T1"/>
                  </a:cxn>
                  <a:cxn ang="0">
                    <a:pos x="T2" y="T3"/>
                  </a:cxn>
                  <a:cxn ang="0">
                    <a:pos x="T4" y="T5"/>
                  </a:cxn>
                  <a:cxn ang="0">
                    <a:pos x="T6" y="T7"/>
                  </a:cxn>
                  <a:cxn ang="0">
                    <a:pos x="T8" y="T9"/>
                  </a:cxn>
                  <a:cxn ang="0">
                    <a:pos x="T10" y="T11"/>
                  </a:cxn>
                  <a:cxn ang="0">
                    <a:pos x="T12" y="T13"/>
                  </a:cxn>
                </a:cxnLst>
                <a:rect l="0" t="0" r="r" b="b"/>
                <a:pathLst>
                  <a:path w="172" h="93">
                    <a:moveTo>
                      <a:pt x="166" y="78"/>
                    </a:moveTo>
                    <a:cubicBezTo>
                      <a:pt x="161" y="89"/>
                      <a:pt x="145" y="93"/>
                      <a:pt x="130" y="86"/>
                    </a:cubicBezTo>
                    <a:cubicBezTo>
                      <a:pt x="0" y="25"/>
                      <a:pt x="0" y="25"/>
                      <a:pt x="0" y="25"/>
                    </a:cubicBezTo>
                    <a:cubicBezTo>
                      <a:pt x="13" y="19"/>
                      <a:pt x="25" y="13"/>
                      <a:pt x="37" y="7"/>
                    </a:cubicBezTo>
                    <a:cubicBezTo>
                      <a:pt x="41" y="5"/>
                      <a:pt x="45" y="2"/>
                      <a:pt x="49" y="0"/>
                    </a:cubicBezTo>
                    <a:cubicBezTo>
                      <a:pt x="149" y="47"/>
                      <a:pt x="149" y="47"/>
                      <a:pt x="149" y="47"/>
                    </a:cubicBezTo>
                    <a:cubicBezTo>
                      <a:pt x="164" y="53"/>
                      <a:pt x="172" y="68"/>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4" name="ïsliḋé">
                <a:extLst>
                  <a:ext uri="{FF2B5EF4-FFF2-40B4-BE49-F238E27FC236}">
                    <a16:creationId xmlns:a16="http://schemas.microsoft.com/office/drawing/2014/main" id="{DCD5A9CF-A1E6-4D32-80B7-35D70CA3CCA7}"/>
                  </a:ext>
                </a:extLst>
              </p:cNvPr>
              <p:cNvSpPr/>
              <p:nvPr/>
            </p:nvSpPr>
            <p:spPr bwMode="auto">
              <a:xfrm>
                <a:off x="4264972" y="2237362"/>
                <a:ext cx="254624" cy="624677"/>
              </a:xfrm>
              <a:custGeom>
                <a:avLst/>
                <a:gdLst>
                  <a:gd name="T0" fmla="*/ 192 w 794"/>
                  <a:gd name="T1" fmla="*/ 1951 h 1951"/>
                  <a:gd name="T2" fmla="*/ 0 w 794"/>
                  <a:gd name="T3" fmla="*/ 1934 h 1951"/>
                  <a:gd name="T4" fmla="*/ 509 w 794"/>
                  <a:gd name="T5" fmla="*/ 37 h 1951"/>
                  <a:gd name="T6" fmla="*/ 531 w 794"/>
                  <a:gd name="T7" fmla="*/ 938 h 1951"/>
                  <a:gd name="T8" fmla="*/ 192 w 794"/>
                  <a:gd name="T9" fmla="*/ 1951 h 1951"/>
                </a:gdLst>
                <a:ahLst/>
                <a:cxnLst>
                  <a:cxn ang="0">
                    <a:pos x="T0" y="T1"/>
                  </a:cxn>
                  <a:cxn ang="0">
                    <a:pos x="T2" y="T3"/>
                  </a:cxn>
                  <a:cxn ang="0">
                    <a:pos x="T4" y="T5"/>
                  </a:cxn>
                  <a:cxn ang="0">
                    <a:pos x="T6" y="T7"/>
                  </a:cxn>
                  <a:cxn ang="0">
                    <a:pos x="T8" y="T9"/>
                  </a:cxn>
                </a:cxnLst>
                <a:rect l="0" t="0" r="r" b="b"/>
                <a:pathLst>
                  <a:path w="794" h="1951">
                    <a:moveTo>
                      <a:pt x="192" y="1951"/>
                    </a:moveTo>
                    <a:cubicBezTo>
                      <a:pt x="0" y="1934"/>
                      <a:pt x="0" y="1934"/>
                      <a:pt x="0" y="1934"/>
                    </a:cubicBezTo>
                    <a:cubicBezTo>
                      <a:pt x="0" y="1934"/>
                      <a:pt x="87" y="0"/>
                      <a:pt x="509" y="37"/>
                    </a:cubicBezTo>
                    <a:cubicBezTo>
                      <a:pt x="794" y="61"/>
                      <a:pt x="531" y="938"/>
                      <a:pt x="531" y="938"/>
                    </a:cubicBezTo>
                    <a:lnTo>
                      <a:pt x="192" y="1951"/>
                    </a:lnTo>
                    <a:close/>
                  </a:path>
                </a:pathLst>
              </a:custGeom>
              <a:solidFill>
                <a:srgbClr val="123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5" name="ïśḷïḋê">
                <a:extLst>
                  <a:ext uri="{FF2B5EF4-FFF2-40B4-BE49-F238E27FC236}">
                    <a16:creationId xmlns:a16="http://schemas.microsoft.com/office/drawing/2014/main" id="{46C1CCE2-16BF-4EE1-84A1-AC2BA2F311BF}"/>
                  </a:ext>
                </a:extLst>
              </p:cNvPr>
              <p:cNvSpPr/>
              <p:nvPr/>
            </p:nvSpPr>
            <p:spPr bwMode="auto">
              <a:xfrm>
                <a:off x="4366821" y="2164936"/>
                <a:ext cx="490010" cy="57715"/>
              </a:xfrm>
              <a:custGeom>
                <a:avLst/>
                <a:gdLst>
                  <a:gd name="T0" fmla="*/ 36 w 1527"/>
                  <a:gd name="T1" fmla="*/ 0 h 180"/>
                  <a:gd name="T2" fmla="*/ 1492 w 1527"/>
                  <a:gd name="T3" fmla="*/ 0 h 180"/>
                  <a:gd name="T4" fmla="*/ 1527 w 1527"/>
                  <a:gd name="T5" fmla="*/ 35 h 180"/>
                  <a:gd name="T6" fmla="*/ 1527 w 1527"/>
                  <a:gd name="T7" fmla="*/ 144 h 180"/>
                  <a:gd name="T8" fmla="*/ 1492 w 1527"/>
                  <a:gd name="T9" fmla="*/ 180 h 180"/>
                  <a:gd name="T10" fmla="*/ 36 w 1527"/>
                  <a:gd name="T11" fmla="*/ 180 h 180"/>
                  <a:gd name="T12" fmla="*/ 0 w 1527"/>
                  <a:gd name="T13" fmla="*/ 144 h 180"/>
                  <a:gd name="T14" fmla="*/ 0 w 1527"/>
                  <a:gd name="T15" fmla="*/ 35 h 180"/>
                  <a:gd name="T16" fmla="*/ 36 w 1527"/>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7" h="180">
                    <a:moveTo>
                      <a:pt x="36" y="0"/>
                    </a:moveTo>
                    <a:cubicBezTo>
                      <a:pt x="1492" y="0"/>
                      <a:pt x="1492" y="0"/>
                      <a:pt x="1492" y="0"/>
                    </a:cubicBezTo>
                    <a:cubicBezTo>
                      <a:pt x="1511" y="0"/>
                      <a:pt x="1527" y="15"/>
                      <a:pt x="1527" y="35"/>
                    </a:cubicBezTo>
                    <a:cubicBezTo>
                      <a:pt x="1527" y="144"/>
                      <a:pt x="1527" y="144"/>
                      <a:pt x="1527" y="144"/>
                    </a:cubicBezTo>
                    <a:cubicBezTo>
                      <a:pt x="1527" y="164"/>
                      <a:pt x="1511" y="180"/>
                      <a:pt x="1492" y="180"/>
                    </a:cubicBezTo>
                    <a:cubicBezTo>
                      <a:pt x="36" y="180"/>
                      <a:pt x="36" y="180"/>
                      <a:pt x="36" y="180"/>
                    </a:cubicBezTo>
                    <a:cubicBezTo>
                      <a:pt x="16" y="180"/>
                      <a:pt x="0" y="164"/>
                      <a:pt x="0" y="144"/>
                    </a:cubicBezTo>
                    <a:cubicBezTo>
                      <a:pt x="0" y="35"/>
                      <a:pt x="0" y="35"/>
                      <a:pt x="0" y="35"/>
                    </a:cubicBezTo>
                    <a:cubicBezTo>
                      <a:pt x="0" y="15"/>
                      <a:pt x="16" y="0"/>
                      <a:pt x="36"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6" name="iṧļiḍé">
                <a:extLst>
                  <a:ext uri="{FF2B5EF4-FFF2-40B4-BE49-F238E27FC236}">
                    <a16:creationId xmlns:a16="http://schemas.microsoft.com/office/drawing/2014/main" id="{BD5EC084-8803-4EE2-A16F-99E20154FA01}"/>
                  </a:ext>
                </a:extLst>
              </p:cNvPr>
              <p:cNvSpPr/>
              <p:nvPr/>
            </p:nvSpPr>
            <p:spPr bwMode="auto">
              <a:xfrm>
                <a:off x="4124646" y="1784698"/>
                <a:ext cx="280652" cy="422110"/>
              </a:xfrm>
              <a:custGeom>
                <a:avLst/>
                <a:gdLst>
                  <a:gd name="T0" fmla="*/ 77 w 877"/>
                  <a:gd name="T1" fmla="*/ 16 h 1318"/>
                  <a:gd name="T2" fmla="*/ 869 w 877"/>
                  <a:gd name="T3" fmla="*/ 1258 h 1318"/>
                  <a:gd name="T4" fmla="*/ 861 w 877"/>
                  <a:gd name="T5" fmla="*/ 1295 h 1318"/>
                  <a:gd name="T6" fmla="*/ 837 w 877"/>
                  <a:gd name="T7" fmla="*/ 1310 h 1318"/>
                  <a:gd name="T8" fmla="*/ 800 w 877"/>
                  <a:gd name="T9" fmla="*/ 1302 h 1318"/>
                  <a:gd name="T10" fmla="*/ 8 w 877"/>
                  <a:gd name="T11" fmla="*/ 60 h 1318"/>
                  <a:gd name="T12" fmla="*/ 16 w 877"/>
                  <a:gd name="T13" fmla="*/ 22 h 1318"/>
                  <a:gd name="T14" fmla="*/ 40 w 877"/>
                  <a:gd name="T15" fmla="*/ 8 h 1318"/>
                  <a:gd name="T16" fmla="*/ 77 w 877"/>
                  <a:gd name="T17" fmla="*/ 1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7" h="1318">
                    <a:moveTo>
                      <a:pt x="77" y="16"/>
                    </a:moveTo>
                    <a:cubicBezTo>
                      <a:pt x="869" y="1258"/>
                      <a:pt x="869" y="1258"/>
                      <a:pt x="869" y="1258"/>
                    </a:cubicBezTo>
                    <a:cubicBezTo>
                      <a:pt x="877" y="1270"/>
                      <a:pt x="873" y="1287"/>
                      <a:pt x="861" y="1295"/>
                    </a:cubicBezTo>
                    <a:cubicBezTo>
                      <a:pt x="837" y="1310"/>
                      <a:pt x="837" y="1310"/>
                      <a:pt x="837" y="1310"/>
                    </a:cubicBezTo>
                    <a:cubicBezTo>
                      <a:pt x="825" y="1318"/>
                      <a:pt x="808" y="1314"/>
                      <a:pt x="800" y="1302"/>
                    </a:cubicBezTo>
                    <a:cubicBezTo>
                      <a:pt x="8" y="60"/>
                      <a:pt x="8" y="60"/>
                      <a:pt x="8" y="60"/>
                    </a:cubicBezTo>
                    <a:cubicBezTo>
                      <a:pt x="0" y="47"/>
                      <a:pt x="4" y="30"/>
                      <a:pt x="16" y="22"/>
                    </a:cubicBezTo>
                    <a:cubicBezTo>
                      <a:pt x="40" y="8"/>
                      <a:pt x="40" y="8"/>
                      <a:pt x="40" y="8"/>
                    </a:cubicBezTo>
                    <a:cubicBezTo>
                      <a:pt x="52" y="0"/>
                      <a:pt x="69" y="3"/>
                      <a:pt x="77" y="1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7" name="ïsḻide">
                <a:extLst>
                  <a:ext uri="{FF2B5EF4-FFF2-40B4-BE49-F238E27FC236}">
                    <a16:creationId xmlns:a16="http://schemas.microsoft.com/office/drawing/2014/main" id="{B9587060-7B6D-4FCB-9BCB-0A336FACC17D}"/>
                  </a:ext>
                </a:extLst>
              </p:cNvPr>
              <p:cNvSpPr/>
              <p:nvPr/>
            </p:nvSpPr>
            <p:spPr bwMode="auto">
              <a:xfrm>
                <a:off x="4328345" y="2834879"/>
                <a:ext cx="150511" cy="115429"/>
              </a:xfrm>
              <a:custGeom>
                <a:avLst/>
                <a:gdLst>
                  <a:gd name="T0" fmla="*/ 86 w 469"/>
                  <a:gd name="T1" fmla="*/ 0 h 360"/>
                  <a:gd name="T2" fmla="*/ 0 w 469"/>
                  <a:gd name="T3" fmla="*/ 348 h 360"/>
                  <a:gd name="T4" fmla="*/ 430 w 469"/>
                  <a:gd name="T5" fmla="*/ 360 h 360"/>
                  <a:gd name="T6" fmla="*/ 469 w 469"/>
                  <a:gd name="T7" fmla="*/ 49 h 360"/>
                  <a:gd name="T8" fmla="*/ 86 w 469"/>
                  <a:gd name="T9" fmla="*/ 0 h 360"/>
                </a:gdLst>
                <a:ahLst/>
                <a:cxnLst>
                  <a:cxn ang="0">
                    <a:pos x="T0" y="T1"/>
                  </a:cxn>
                  <a:cxn ang="0">
                    <a:pos x="T2" y="T3"/>
                  </a:cxn>
                  <a:cxn ang="0">
                    <a:pos x="T4" y="T5"/>
                  </a:cxn>
                  <a:cxn ang="0">
                    <a:pos x="T6" y="T7"/>
                  </a:cxn>
                  <a:cxn ang="0">
                    <a:pos x="T8" y="T9"/>
                  </a:cxn>
                </a:cxnLst>
                <a:rect l="0" t="0" r="r" b="b"/>
                <a:pathLst>
                  <a:path w="469" h="360">
                    <a:moveTo>
                      <a:pt x="86" y="0"/>
                    </a:moveTo>
                    <a:cubicBezTo>
                      <a:pt x="86" y="0"/>
                      <a:pt x="69" y="233"/>
                      <a:pt x="0" y="348"/>
                    </a:cubicBezTo>
                    <a:cubicBezTo>
                      <a:pt x="430" y="360"/>
                      <a:pt x="430" y="360"/>
                      <a:pt x="430" y="360"/>
                    </a:cubicBezTo>
                    <a:cubicBezTo>
                      <a:pt x="430" y="360"/>
                      <a:pt x="379" y="225"/>
                      <a:pt x="469" y="49"/>
                    </a:cubicBezTo>
                    <a:lnTo>
                      <a:pt x="86" y="0"/>
                    </a:ln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8" name="iṡľïḋe">
                <a:extLst>
                  <a:ext uri="{FF2B5EF4-FFF2-40B4-BE49-F238E27FC236}">
                    <a16:creationId xmlns:a16="http://schemas.microsoft.com/office/drawing/2014/main" id="{679B1CAE-2A9D-41CE-B13F-8D1B9F9A761F}"/>
                  </a:ext>
                </a:extLst>
              </p:cNvPr>
              <p:cNvSpPr/>
              <p:nvPr/>
            </p:nvSpPr>
            <p:spPr bwMode="auto">
              <a:xfrm>
                <a:off x="4122383" y="2890331"/>
                <a:ext cx="353078" cy="176539"/>
              </a:xfrm>
              <a:custGeom>
                <a:avLst/>
                <a:gdLst>
                  <a:gd name="T0" fmla="*/ 719 w 1099"/>
                  <a:gd name="T1" fmla="*/ 31 h 552"/>
                  <a:gd name="T2" fmla="*/ 648 w 1099"/>
                  <a:gd name="T3" fmla="*/ 0 h 552"/>
                  <a:gd name="T4" fmla="*/ 598 w 1099"/>
                  <a:gd name="T5" fmla="*/ 36 h 552"/>
                  <a:gd name="T6" fmla="*/ 595 w 1099"/>
                  <a:gd name="T7" fmla="*/ 38 h 552"/>
                  <a:gd name="T8" fmla="*/ 552 w 1099"/>
                  <a:gd name="T9" fmla="*/ 65 h 552"/>
                  <a:gd name="T10" fmla="*/ 550 w 1099"/>
                  <a:gd name="T11" fmla="*/ 66 h 552"/>
                  <a:gd name="T12" fmla="*/ 532 w 1099"/>
                  <a:gd name="T13" fmla="*/ 77 h 552"/>
                  <a:gd name="T14" fmla="*/ 528 w 1099"/>
                  <a:gd name="T15" fmla="*/ 80 h 552"/>
                  <a:gd name="T16" fmla="*/ 487 w 1099"/>
                  <a:gd name="T17" fmla="*/ 104 h 552"/>
                  <a:gd name="T18" fmla="*/ 477 w 1099"/>
                  <a:gd name="T19" fmla="*/ 109 h 552"/>
                  <a:gd name="T20" fmla="*/ 460 w 1099"/>
                  <a:gd name="T21" fmla="*/ 118 h 552"/>
                  <a:gd name="T22" fmla="*/ 448 w 1099"/>
                  <a:gd name="T23" fmla="*/ 125 h 552"/>
                  <a:gd name="T24" fmla="*/ 411 w 1099"/>
                  <a:gd name="T25" fmla="*/ 143 h 552"/>
                  <a:gd name="T26" fmla="*/ 393 w 1099"/>
                  <a:gd name="T27" fmla="*/ 152 h 552"/>
                  <a:gd name="T28" fmla="*/ 241 w 1099"/>
                  <a:gd name="T29" fmla="*/ 209 h 552"/>
                  <a:gd name="T30" fmla="*/ 213 w 1099"/>
                  <a:gd name="T31" fmla="*/ 216 h 552"/>
                  <a:gd name="T32" fmla="*/ 0 w 1099"/>
                  <a:gd name="T33" fmla="*/ 408 h 552"/>
                  <a:gd name="T34" fmla="*/ 4 w 1099"/>
                  <a:gd name="T35" fmla="*/ 442 h 552"/>
                  <a:gd name="T36" fmla="*/ 163 w 1099"/>
                  <a:gd name="T37" fmla="*/ 501 h 552"/>
                  <a:gd name="T38" fmla="*/ 1055 w 1099"/>
                  <a:gd name="T39" fmla="*/ 436 h 552"/>
                  <a:gd name="T40" fmla="*/ 1099 w 1099"/>
                  <a:gd name="T41" fmla="*/ 290 h 552"/>
                  <a:gd name="T42" fmla="*/ 1099 w 1099"/>
                  <a:gd name="T43" fmla="*/ 274 h 552"/>
                  <a:gd name="T44" fmla="*/ 1063 w 1099"/>
                  <a:gd name="T45" fmla="*/ 5 h 552"/>
                  <a:gd name="T46" fmla="*/ 816 w 1099"/>
                  <a:gd name="T47" fmla="*/ 37 h 552"/>
                  <a:gd name="T48" fmla="*/ 785 w 1099"/>
                  <a:gd name="T49" fmla="*/ 38 h 552"/>
                  <a:gd name="T50" fmla="*/ 766 w 1099"/>
                  <a:gd name="T51" fmla="*/ 38 h 552"/>
                  <a:gd name="T52" fmla="*/ 736 w 1099"/>
                  <a:gd name="T53" fmla="*/ 34 h 552"/>
                  <a:gd name="T54" fmla="*/ 735 w 1099"/>
                  <a:gd name="T55" fmla="*/ 34 h 552"/>
                  <a:gd name="T56" fmla="*/ 732 w 1099"/>
                  <a:gd name="T57" fmla="*/ 34 h 552"/>
                  <a:gd name="T58" fmla="*/ 731 w 1099"/>
                  <a:gd name="T59" fmla="*/ 33 h 552"/>
                  <a:gd name="T60" fmla="*/ 719 w 1099"/>
                  <a:gd name="T61" fmla="*/ 3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2">
                    <a:moveTo>
                      <a:pt x="719" y="31"/>
                    </a:moveTo>
                    <a:cubicBezTo>
                      <a:pt x="690" y="25"/>
                      <a:pt x="664" y="14"/>
                      <a:pt x="648" y="0"/>
                    </a:cubicBezTo>
                    <a:cubicBezTo>
                      <a:pt x="634" y="11"/>
                      <a:pt x="617" y="23"/>
                      <a:pt x="598" y="36"/>
                    </a:cubicBezTo>
                    <a:cubicBezTo>
                      <a:pt x="597" y="36"/>
                      <a:pt x="596" y="37"/>
                      <a:pt x="595" y="38"/>
                    </a:cubicBezTo>
                    <a:cubicBezTo>
                      <a:pt x="582" y="46"/>
                      <a:pt x="567" y="56"/>
                      <a:pt x="552" y="65"/>
                    </a:cubicBezTo>
                    <a:cubicBezTo>
                      <a:pt x="551" y="66"/>
                      <a:pt x="551" y="66"/>
                      <a:pt x="550" y="66"/>
                    </a:cubicBezTo>
                    <a:cubicBezTo>
                      <a:pt x="544" y="70"/>
                      <a:pt x="538" y="74"/>
                      <a:pt x="532" y="77"/>
                    </a:cubicBezTo>
                    <a:cubicBezTo>
                      <a:pt x="531" y="78"/>
                      <a:pt x="530" y="79"/>
                      <a:pt x="528" y="80"/>
                    </a:cubicBezTo>
                    <a:cubicBezTo>
                      <a:pt x="515" y="88"/>
                      <a:pt x="501" y="96"/>
                      <a:pt x="487" y="104"/>
                    </a:cubicBezTo>
                    <a:cubicBezTo>
                      <a:pt x="483" y="106"/>
                      <a:pt x="480" y="107"/>
                      <a:pt x="477" y="109"/>
                    </a:cubicBezTo>
                    <a:cubicBezTo>
                      <a:pt x="472" y="112"/>
                      <a:pt x="466" y="115"/>
                      <a:pt x="460" y="118"/>
                    </a:cubicBezTo>
                    <a:cubicBezTo>
                      <a:pt x="456" y="120"/>
                      <a:pt x="452" y="122"/>
                      <a:pt x="448" y="125"/>
                    </a:cubicBezTo>
                    <a:cubicBezTo>
                      <a:pt x="436" y="131"/>
                      <a:pt x="424" y="137"/>
                      <a:pt x="411" y="143"/>
                    </a:cubicBezTo>
                    <a:cubicBezTo>
                      <a:pt x="406" y="146"/>
                      <a:pt x="399" y="149"/>
                      <a:pt x="393" y="152"/>
                    </a:cubicBezTo>
                    <a:cubicBezTo>
                      <a:pt x="345" y="174"/>
                      <a:pt x="294" y="194"/>
                      <a:pt x="241" y="209"/>
                    </a:cubicBezTo>
                    <a:cubicBezTo>
                      <a:pt x="232" y="211"/>
                      <a:pt x="223" y="214"/>
                      <a:pt x="213" y="216"/>
                    </a:cubicBezTo>
                    <a:cubicBezTo>
                      <a:pt x="29" y="261"/>
                      <a:pt x="1" y="357"/>
                      <a:pt x="0" y="408"/>
                    </a:cubicBezTo>
                    <a:cubicBezTo>
                      <a:pt x="0" y="429"/>
                      <a:pt x="4" y="442"/>
                      <a:pt x="4" y="442"/>
                    </a:cubicBezTo>
                    <a:cubicBezTo>
                      <a:pt x="4" y="442"/>
                      <a:pt x="70" y="487"/>
                      <a:pt x="163" y="501"/>
                    </a:cubicBezTo>
                    <a:cubicBezTo>
                      <a:pt x="502" y="552"/>
                      <a:pt x="1055" y="436"/>
                      <a:pt x="1055" y="436"/>
                    </a:cubicBezTo>
                    <a:cubicBezTo>
                      <a:pt x="1055" y="436"/>
                      <a:pt x="1098" y="396"/>
                      <a:pt x="1099" y="290"/>
                    </a:cubicBezTo>
                    <a:cubicBezTo>
                      <a:pt x="1099" y="285"/>
                      <a:pt x="1099" y="280"/>
                      <a:pt x="1099" y="274"/>
                    </a:cubicBezTo>
                    <a:cubicBezTo>
                      <a:pt x="1099" y="267"/>
                      <a:pt x="1075" y="63"/>
                      <a:pt x="1063" y="5"/>
                    </a:cubicBezTo>
                    <a:cubicBezTo>
                      <a:pt x="1018" y="14"/>
                      <a:pt x="945" y="27"/>
                      <a:pt x="816" y="37"/>
                    </a:cubicBezTo>
                    <a:cubicBezTo>
                      <a:pt x="805" y="38"/>
                      <a:pt x="794" y="38"/>
                      <a:pt x="785" y="38"/>
                    </a:cubicBezTo>
                    <a:cubicBezTo>
                      <a:pt x="778" y="38"/>
                      <a:pt x="772" y="38"/>
                      <a:pt x="766" y="38"/>
                    </a:cubicBezTo>
                    <a:cubicBezTo>
                      <a:pt x="755" y="37"/>
                      <a:pt x="745" y="36"/>
                      <a:pt x="736" y="34"/>
                    </a:cubicBezTo>
                    <a:cubicBezTo>
                      <a:pt x="735" y="34"/>
                      <a:pt x="735" y="34"/>
                      <a:pt x="735" y="34"/>
                    </a:cubicBezTo>
                    <a:cubicBezTo>
                      <a:pt x="732" y="34"/>
                      <a:pt x="732" y="34"/>
                      <a:pt x="732" y="34"/>
                    </a:cubicBezTo>
                    <a:cubicBezTo>
                      <a:pt x="732" y="33"/>
                      <a:pt x="731" y="33"/>
                      <a:pt x="731" y="33"/>
                    </a:cubicBezTo>
                    <a:lnTo>
                      <a:pt x="719" y="31"/>
                    </a:lnTo>
                    <a:close/>
                  </a:path>
                </a:pathLst>
              </a:custGeom>
              <a:solidFill>
                <a:srgbClr val="9D5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9" name="îśḻíḍé">
                <a:extLst>
                  <a:ext uri="{FF2B5EF4-FFF2-40B4-BE49-F238E27FC236}">
                    <a16:creationId xmlns:a16="http://schemas.microsoft.com/office/drawing/2014/main" id="{B9E1CF40-A4E4-49A3-8237-56F4755E3DE6}"/>
                  </a:ext>
                </a:extLst>
              </p:cNvPr>
              <p:cNvSpPr/>
              <p:nvPr/>
            </p:nvSpPr>
            <p:spPr bwMode="auto">
              <a:xfrm>
                <a:off x="4122383" y="3010287"/>
                <a:ext cx="349684" cy="56583"/>
              </a:xfrm>
              <a:custGeom>
                <a:avLst/>
                <a:gdLst>
                  <a:gd name="T0" fmla="*/ 165 w 1088"/>
                  <a:gd name="T1" fmla="*/ 62 h 178"/>
                  <a:gd name="T2" fmla="*/ 4 w 1088"/>
                  <a:gd name="T3" fmla="*/ 4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8"/>
                      <a:pt x="4" y="4"/>
                    </a:cubicBezTo>
                    <a:cubicBezTo>
                      <a:pt x="2" y="15"/>
                      <a:pt x="0" y="25"/>
                      <a:pt x="0" y="34"/>
                    </a:cubicBezTo>
                    <a:cubicBezTo>
                      <a:pt x="0" y="55"/>
                      <a:pt x="4" y="68"/>
                      <a:pt x="4" y="68"/>
                    </a:cubicBezTo>
                    <a:cubicBezTo>
                      <a:pt x="4" y="68"/>
                      <a:pt x="71" y="113"/>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0" name="íŝļiḋè">
                <a:extLst>
                  <a:ext uri="{FF2B5EF4-FFF2-40B4-BE49-F238E27FC236}">
                    <a16:creationId xmlns:a16="http://schemas.microsoft.com/office/drawing/2014/main" id="{239AECB1-939D-4D54-A434-ADBDB4CCF3E3}"/>
                  </a:ext>
                </a:extLst>
              </p:cNvPr>
              <p:cNvSpPr/>
              <p:nvPr/>
            </p:nvSpPr>
            <p:spPr bwMode="auto">
              <a:xfrm>
                <a:off x="4296658" y="2901648"/>
                <a:ext cx="61110" cy="32819"/>
              </a:xfrm>
              <a:custGeom>
                <a:avLst/>
                <a:gdLst>
                  <a:gd name="T0" fmla="*/ 183 w 188"/>
                  <a:gd name="T1" fmla="*/ 88 h 102"/>
                  <a:gd name="T2" fmla="*/ 147 w 188"/>
                  <a:gd name="T3" fmla="*/ 95 h 102"/>
                  <a:gd name="T4" fmla="*/ 0 w 188"/>
                  <a:gd name="T5" fmla="*/ 27 h 102"/>
                  <a:gd name="T6" fmla="*/ 43 w 188"/>
                  <a:gd name="T7" fmla="*/ 0 h 102"/>
                  <a:gd name="T8" fmla="*/ 165 w 188"/>
                  <a:gd name="T9" fmla="*/ 56 h 102"/>
                  <a:gd name="T10" fmla="*/ 183 w 188"/>
                  <a:gd name="T11" fmla="*/ 88 h 102"/>
                </a:gdLst>
                <a:ahLst/>
                <a:cxnLst>
                  <a:cxn ang="0">
                    <a:pos x="T0" y="T1"/>
                  </a:cxn>
                  <a:cxn ang="0">
                    <a:pos x="T2" y="T3"/>
                  </a:cxn>
                  <a:cxn ang="0">
                    <a:pos x="T4" y="T5"/>
                  </a:cxn>
                  <a:cxn ang="0">
                    <a:pos x="T6" y="T7"/>
                  </a:cxn>
                  <a:cxn ang="0">
                    <a:pos x="T8" y="T9"/>
                  </a:cxn>
                  <a:cxn ang="0">
                    <a:pos x="T10" y="T11"/>
                  </a:cxn>
                </a:cxnLst>
                <a:rect l="0" t="0" r="r" b="b"/>
                <a:pathLst>
                  <a:path w="188" h="102">
                    <a:moveTo>
                      <a:pt x="183" y="88"/>
                    </a:moveTo>
                    <a:cubicBezTo>
                      <a:pt x="178" y="99"/>
                      <a:pt x="162" y="102"/>
                      <a:pt x="147" y="95"/>
                    </a:cubicBezTo>
                    <a:cubicBezTo>
                      <a:pt x="0" y="27"/>
                      <a:pt x="0" y="27"/>
                      <a:pt x="0" y="27"/>
                    </a:cubicBezTo>
                    <a:cubicBezTo>
                      <a:pt x="16" y="18"/>
                      <a:pt x="30" y="8"/>
                      <a:pt x="43" y="0"/>
                    </a:cubicBezTo>
                    <a:cubicBezTo>
                      <a:pt x="165" y="56"/>
                      <a:pt x="165" y="56"/>
                      <a:pt x="165" y="56"/>
                    </a:cubicBezTo>
                    <a:cubicBezTo>
                      <a:pt x="180" y="63"/>
                      <a:pt x="188" y="77"/>
                      <a:pt x="183"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1" name="işliḓè">
                <a:extLst>
                  <a:ext uri="{FF2B5EF4-FFF2-40B4-BE49-F238E27FC236}">
                    <a16:creationId xmlns:a16="http://schemas.microsoft.com/office/drawing/2014/main" id="{1BD122DC-CDD9-416C-8DCE-CE1F517902E2}"/>
                  </a:ext>
                </a:extLst>
              </p:cNvPr>
              <p:cNvSpPr/>
              <p:nvPr/>
            </p:nvSpPr>
            <p:spPr bwMode="auto">
              <a:xfrm>
                <a:off x="4276288" y="2915228"/>
                <a:ext cx="56583" cy="30555"/>
              </a:xfrm>
              <a:custGeom>
                <a:avLst/>
                <a:gdLst>
                  <a:gd name="T0" fmla="*/ 171 w 176"/>
                  <a:gd name="T1" fmla="*/ 82 h 97"/>
                  <a:gd name="T2" fmla="*/ 135 w 176"/>
                  <a:gd name="T3" fmla="*/ 90 h 97"/>
                  <a:gd name="T4" fmla="*/ 0 w 176"/>
                  <a:gd name="T5" fmla="*/ 27 h 97"/>
                  <a:gd name="T6" fmla="*/ 42 w 176"/>
                  <a:gd name="T7" fmla="*/ 3 h 97"/>
                  <a:gd name="T8" fmla="*/ 46 w 176"/>
                  <a:gd name="T9" fmla="*/ 0 h 97"/>
                  <a:gd name="T10" fmla="*/ 153 w 176"/>
                  <a:gd name="T11" fmla="*/ 50 h 97"/>
                  <a:gd name="T12" fmla="*/ 171 w 176"/>
                  <a:gd name="T13" fmla="*/ 82 h 97"/>
                </a:gdLst>
                <a:ahLst/>
                <a:cxnLst>
                  <a:cxn ang="0">
                    <a:pos x="T0" y="T1"/>
                  </a:cxn>
                  <a:cxn ang="0">
                    <a:pos x="T2" y="T3"/>
                  </a:cxn>
                  <a:cxn ang="0">
                    <a:pos x="T4" y="T5"/>
                  </a:cxn>
                  <a:cxn ang="0">
                    <a:pos x="T6" y="T7"/>
                  </a:cxn>
                  <a:cxn ang="0">
                    <a:pos x="T8" y="T9"/>
                  </a:cxn>
                  <a:cxn ang="0">
                    <a:pos x="T10" y="T11"/>
                  </a:cxn>
                  <a:cxn ang="0">
                    <a:pos x="T12" y="T13"/>
                  </a:cxn>
                </a:cxnLst>
                <a:rect l="0" t="0" r="r" b="b"/>
                <a:pathLst>
                  <a:path w="176" h="97">
                    <a:moveTo>
                      <a:pt x="171" y="82"/>
                    </a:moveTo>
                    <a:cubicBezTo>
                      <a:pt x="166" y="93"/>
                      <a:pt x="150" y="97"/>
                      <a:pt x="135" y="90"/>
                    </a:cubicBezTo>
                    <a:cubicBezTo>
                      <a:pt x="0" y="27"/>
                      <a:pt x="0" y="27"/>
                      <a:pt x="0" y="27"/>
                    </a:cubicBezTo>
                    <a:cubicBezTo>
                      <a:pt x="15" y="19"/>
                      <a:pt x="29" y="11"/>
                      <a:pt x="42" y="3"/>
                    </a:cubicBezTo>
                    <a:cubicBezTo>
                      <a:pt x="43" y="2"/>
                      <a:pt x="45" y="1"/>
                      <a:pt x="46" y="0"/>
                    </a:cubicBezTo>
                    <a:cubicBezTo>
                      <a:pt x="153" y="50"/>
                      <a:pt x="153" y="50"/>
                      <a:pt x="153" y="50"/>
                    </a:cubicBezTo>
                    <a:cubicBezTo>
                      <a:pt x="168" y="57"/>
                      <a:pt x="176" y="72"/>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2" name="ïŝlíďé">
                <a:extLst>
                  <a:ext uri="{FF2B5EF4-FFF2-40B4-BE49-F238E27FC236}">
                    <a16:creationId xmlns:a16="http://schemas.microsoft.com/office/drawing/2014/main" id="{131726A4-DC46-4E21-9B22-E203DB183E5E}"/>
                  </a:ext>
                </a:extLst>
              </p:cNvPr>
              <p:cNvSpPr/>
              <p:nvPr/>
            </p:nvSpPr>
            <p:spPr bwMode="auto">
              <a:xfrm>
                <a:off x="4252524" y="2927676"/>
                <a:ext cx="54320" cy="29423"/>
              </a:xfrm>
              <a:custGeom>
                <a:avLst/>
                <a:gdLst>
                  <a:gd name="T0" fmla="*/ 166 w 171"/>
                  <a:gd name="T1" fmla="*/ 78 h 92"/>
                  <a:gd name="T2" fmla="*/ 130 w 171"/>
                  <a:gd name="T3" fmla="*/ 85 h 92"/>
                  <a:gd name="T4" fmla="*/ 0 w 171"/>
                  <a:gd name="T5" fmla="*/ 25 h 92"/>
                  <a:gd name="T6" fmla="*/ 36 w 171"/>
                  <a:gd name="T7" fmla="*/ 7 h 92"/>
                  <a:gd name="T8" fmla="*/ 49 w 171"/>
                  <a:gd name="T9" fmla="*/ 0 h 92"/>
                  <a:gd name="T10" fmla="*/ 149 w 171"/>
                  <a:gd name="T11" fmla="*/ 46 h 92"/>
                  <a:gd name="T12" fmla="*/ 166 w 171"/>
                  <a:gd name="T13" fmla="*/ 78 h 92"/>
                </a:gdLst>
                <a:ahLst/>
                <a:cxnLst>
                  <a:cxn ang="0">
                    <a:pos x="T0" y="T1"/>
                  </a:cxn>
                  <a:cxn ang="0">
                    <a:pos x="T2" y="T3"/>
                  </a:cxn>
                  <a:cxn ang="0">
                    <a:pos x="T4" y="T5"/>
                  </a:cxn>
                  <a:cxn ang="0">
                    <a:pos x="T6" y="T7"/>
                  </a:cxn>
                  <a:cxn ang="0">
                    <a:pos x="T8" y="T9"/>
                  </a:cxn>
                  <a:cxn ang="0">
                    <a:pos x="T10" y="T11"/>
                  </a:cxn>
                  <a:cxn ang="0">
                    <a:pos x="T12" y="T13"/>
                  </a:cxn>
                </a:cxnLst>
                <a:rect l="0" t="0" r="r" b="b"/>
                <a:pathLst>
                  <a:path w="171" h="92">
                    <a:moveTo>
                      <a:pt x="166" y="78"/>
                    </a:moveTo>
                    <a:cubicBezTo>
                      <a:pt x="161" y="89"/>
                      <a:pt x="145" y="92"/>
                      <a:pt x="130" y="85"/>
                    </a:cubicBezTo>
                    <a:cubicBezTo>
                      <a:pt x="0" y="25"/>
                      <a:pt x="0" y="25"/>
                      <a:pt x="0" y="25"/>
                    </a:cubicBezTo>
                    <a:cubicBezTo>
                      <a:pt x="12" y="19"/>
                      <a:pt x="25" y="13"/>
                      <a:pt x="36" y="7"/>
                    </a:cubicBezTo>
                    <a:cubicBezTo>
                      <a:pt x="41" y="4"/>
                      <a:pt x="45" y="2"/>
                      <a:pt x="49" y="0"/>
                    </a:cubicBezTo>
                    <a:cubicBezTo>
                      <a:pt x="149" y="46"/>
                      <a:pt x="149" y="46"/>
                      <a:pt x="149" y="46"/>
                    </a:cubicBezTo>
                    <a:cubicBezTo>
                      <a:pt x="164" y="53"/>
                      <a:pt x="171" y="67"/>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3" name="ïš1iďê">
                <a:extLst>
                  <a:ext uri="{FF2B5EF4-FFF2-40B4-BE49-F238E27FC236}">
                    <a16:creationId xmlns:a16="http://schemas.microsoft.com/office/drawing/2014/main" id="{75A1B6A9-79B9-4D98-BA43-B81548B3A120}"/>
                  </a:ext>
                </a:extLst>
              </p:cNvPr>
              <p:cNvSpPr/>
              <p:nvPr/>
            </p:nvSpPr>
            <p:spPr bwMode="auto">
              <a:xfrm>
                <a:off x="4305712" y="2215861"/>
                <a:ext cx="866853" cy="668812"/>
              </a:xfrm>
              <a:custGeom>
                <a:avLst/>
                <a:gdLst>
                  <a:gd name="T0" fmla="*/ 204 w 2702"/>
                  <a:gd name="T1" fmla="*/ 482 h 2086"/>
                  <a:gd name="T2" fmla="*/ 511 w 2702"/>
                  <a:gd name="T3" fmla="*/ 26 h 2086"/>
                  <a:gd name="T4" fmla="*/ 1364 w 2702"/>
                  <a:gd name="T5" fmla="*/ 20 h 2086"/>
                  <a:gd name="T6" fmla="*/ 1738 w 2702"/>
                  <a:gd name="T7" fmla="*/ 0 h 2086"/>
                  <a:gd name="T8" fmla="*/ 2702 w 2702"/>
                  <a:gd name="T9" fmla="*/ 347 h 2086"/>
                  <a:gd name="T10" fmla="*/ 2684 w 2702"/>
                  <a:gd name="T11" fmla="*/ 443 h 2086"/>
                  <a:gd name="T12" fmla="*/ 2315 w 2702"/>
                  <a:gd name="T13" fmla="*/ 730 h 2086"/>
                  <a:gd name="T14" fmla="*/ 1555 w 2702"/>
                  <a:gd name="T15" fmla="*/ 730 h 2086"/>
                  <a:gd name="T16" fmla="*/ 784 w 2702"/>
                  <a:gd name="T17" fmla="*/ 724 h 2086"/>
                  <a:gd name="T18" fmla="*/ 784 w 2702"/>
                  <a:gd name="T19" fmla="*/ 855 h 2086"/>
                  <a:gd name="T20" fmla="*/ 654 w 2702"/>
                  <a:gd name="T21" fmla="*/ 2069 h 2086"/>
                  <a:gd name="T22" fmla="*/ 39 w 2702"/>
                  <a:gd name="T23" fmla="*/ 2041 h 2086"/>
                  <a:gd name="T24" fmla="*/ 78 w 2702"/>
                  <a:gd name="T25" fmla="*/ 1433 h 2086"/>
                  <a:gd name="T26" fmla="*/ 204 w 2702"/>
                  <a:gd name="T27" fmla="*/ 482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2" h="2086">
                    <a:moveTo>
                      <a:pt x="204" y="482"/>
                    </a:moveTo>
                    <a:cubicBezTo>
                      <a:pt x="240" y="243"/>
                      <a:pt x="291" y="36"/>
                      <a:pt x="511" y="26"/>
                    </a:cubicBezTo>
                    <a:cubicBezTo>
                      <a:pt x="824" y="12"/>
                      <a:pt x="1015" y="14"/>
                      <a:pt x="1364" y="20"/>
                    </a:cubicBezTo>
                    <a:cubicBezTo>
                      <a:pt x="1399" y="20"/>
                      <a:pt x="1645" y="39"/>
                      <a:pt x="1738" y="0"/>
                    </a:cubicBezTo>
                    <a:cubicBezTo>
                      <a:pt x="2248" y="245"/>
                      <a:pt x="2546" y="324"/>
                      <a:pt x="2702" y="347"/>
                    </a:cubicBezTo>
                    <a:cubicBezTo>
                      <a:pt x="2697" y="380"/>
                      <a:pt x="2691" y="412"/>
                      <a:pt x="2684" y="443"/>
                    </a:cubicBezTo>
                    <a:cubicBezTo>
                      <a:pt x="2654" y="574"/>
                      <a:pt x="2452" y="722"/>
                      <a:pt x="2315" y="730"/>
                    </a:cubicBezTo>
                    <a:cubicBezTo>
                      <a:pt x="2082" y="744"/>
                      <a:pt x="1786" y="730"/>
                      <a:pt x="1555" y="730"/>
                    </a:cubicBezTo>
                    <a:cubicBezTo>
                      <a:pt x="1284" y="731"/>
                      <a:pt x="946" y="730"/>
                      <a:pt x="784" y="724"/>
                    </a:cubicBezTo>
                    <a:cubicBezTo>
                      <a:pt x="784" y="776"/>
                      <a:pt x="784" y="816"/>
                      <a:pt x="784" y="855"/>
                    </a:cubicBezTo>
                    <a:cubicBezTo>
                      <a:pt x="785" y="1220"/>
                      <a:pt x="661" y="2032"/>
                      <a:pt x="654" y="2069"/>
                    </a:cubicBezTo>
                    <a:cubicBezTo>
                      <a:pt x="359" y="2086"/>
                      <a:pt x="284" y="2048"/>
                      <a:pt x="39" y="2041"/>
                    </a:cubicBezTo>
                    <a:cubicBezTo>
                      <a:pt x="0" y="2040"/>
                      <a:pt x="74" y="1462"/>
                      <a:pt x="78" y="1433"/>
                    </a:cubicBezTo>
                    <a:cubicBezTo>
                      <a:pt x="126" y="1110"/>
                      <a:pt x="141" y="816"/>
                      <a:pt x="204" y="482"/>
                    </a:cubicBez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4" name="íš1ïdê">
                <a:extLst>
                  <a:ext uri="{FF2B5EF4-FFF2-40B4-BE49-F238E27FC236}">
                    <a16:creationId xmlns:a16="http://schemas.microsoft.com/office/drawing/2014/main" id="{7ED0A566-69FD-4BB6-9696-65CCE86BDE1F}"/>
                  </a:ext>
                </a:extLst>
              </p:cNvPr>
              <p:cNvSpPr/>
              <p:nvPr/>
            </p:nvSpPr>
            <p:spPr bwMode="auto">
              <a:xfrm>
                <a:off x="4744796" y="1476886"/>
                <a:ext cx="441348" cy="851009"/>
              </a:xfrm>
              <a:custGeom>
                <a:avLst/>
                <a:gdLst>
                  <a:gd name="T0" fmla="*/ 319 w 1377"/>
                  <a:gd name="T1" fmla="*/ 427 h 2657"/>
                  <a:gd name="T2" fmla="*/ 500 w 1377"/>
                  <a:gd name="T3" fmla="*/ 245 h 2657"/>
                  <a:gd name="T4" fmla="*/ 782 w 1377"/>
                  <a:gd name="T5" fmla="*/ 0 h 2657"/>
                  <a:gd name="T6" fmla="*/ 917 w 1377"/>
                  <a:gd name="T7" fmla="*/ 265 h 2657"/>
                  <a:gd name="T8" fmla="*/ 1156 w 1377"/>
                  <a:gd name="T9" fmla="*/ 873 h 2657"/>
                  <a:gd name="T10" fmla="*/ 1369 w 1377"/>
                  <a:gd name="T11" fmla="*/ 2155 h 2657"/>
                  <a:gd name="T12" fmla="*/ 1357 w 1377"/>
                  <a:gd name="T13" fmla="*/ 2455 h 2657"/>
                  <a:gd name="T14" fmla="*/ 1335 w 1377"/>
                  <a:gd name="T15" fmla="*/ 2657 h 2657"/>
                  <a:gd name="T16" fmla="*/ 371 w 1377"/>
                  <a:gd name="T17" fmla="*/ 2310 h 2657"/>
                  <a:gd name="T18" fmla="*/ 392 w 1377"/>
                  <a:gd name="T19" fmla="*/ 2297 h 2657"/>
                  <a:gd name="T20" fmla="*/ 285 w 1377"/>
                  <a:gd name="T21" fmla="*/ 1227 h 2657"/>
                  <a:gd name="T22" fmla="*/ 167 w 1377"/>
                  <a:gd name="T23" fmla="*/ 1365 h 2657"/>
                  <a:gd name="T24" fmla="*/ 0 w 1377"/>
                  <a:gd name="T25" fmla="*/ 1130 h 2657"/>
                  <a:gd name="T26" fmla="*/ 319 w 1377"/>
                  <a:gd name="T27" fmla="*/ 42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7" h="2657">
                    <a:moveTo>
                      <a:pt x="319" y="427"/>
                    </a:moveTo>
                    <a:cubicBezTo>
                      <a:pt x="343" y="399"/>
                      <a:pt x="343" y="399"/>
                      <a:pt x="500" y="245"/>
                    </a:cubicBezTo>
                    <a:cubicBezTo>
                      <a:pt x="619" y="142"/>
                      <a:pt x="693" y="75"/>
                      <a:pt x="782" y="0"/>
                    </a:cubicBezTo>
                    <a:cubicBezTo>
                      <a:pt x="865" y="150"/>
                      <a:pt x="842" y="116"/>
                      <a:pt x="917" y="265"/>
                    </a:cubicBezTo>
                    <a:cubicBezTo>
                      <a:pt x="1058" y="579"/>
                      <a:pt x="1084" y="624"/>
                      <a:pt x="1156" y="873"/>
                    </a:cubicBezTo>
                    <a:cubicBezTo>
                      <a:pt x="1279" y="1296"/>
                      <a:pt x="1377" y="1715"/>
                      <a:pt x="1369" y="2155"/>
                    </a:cubicBezTo>
                    <a:cubicBezTo>
                      <a:pt x="1367" y="2250"/>
                      <a:pt x="1364" y="2352"/>
                      <a:pt x="1357" y="2455"/>
                    </a:cubicBezTo>
                    <a:cubicBezTo>
                      <a:pt x="1353" y="2523"/>
                      <a:pt x="1346" y="2592"/>
                      <a:pt x="1335" y="2657"/>
                    </a:cubicBezTo>
                    <a:cubicBezTo>
                      <a:pt x="1179" y="2634"/>
                      <a:pt x="881" y="2555"/>
                      <a:pt x="371" y="2310"/>
                    </a:cubicBezTo>
                    <a:cubicBezTo>
                      <a:pt x="379" y="2306"/>
                      <a:pt x="386" y="2302"/>
                      <a:pt x="392" y="2297"/>
                    </a:cubicBezTo>
                    <a:cubicBezTo>
                      <a:pt x="285" y="1227"/>
                      <a:pt x="285" y="1227"/>
                      <a:pt x="285" y="1227"/>
                    </a:cubicBezTo>
                    <a:cubicBezTo>
                      <a:pt x="253" y="1267"/>
                      <a:pt x="211" y="1315"/>
                      <a:pt x="167" y="1365"/>
                    </a:cubicBezTo>
                    <a:cubicBezTo>
                      <a:pt x="0" y="1130"/>
                      <a:pt x="0" y="1130"/>
                      <a:pt x="0" y="1130"/>
                    </a:cubicBezTo>
                    <a:cubicBezTo>
                      <a:pt x="154" y="927"/>
                      <a:pt x="136" y="649"/>
                      <a:pt x="319" y="427"/>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5" name="ïšľïďé">
                <a:extLst>
                  <a:ext uri="{FF2B5EF4-FFF2-40B4-BE49-F238E27FC236}">
                    <a16:creationId xmlns:a16="http://schemas.microsoft.com/office/drawing/2014/main" id="{993268CD-8F81-41EC-891F-0450D4803A6F}"/>
                  </a:ext>
                </a:extLst>
              </p:cNvPr>
              <p:cNvSpPr/>
              <p:nvPr/>
            </p:nvSpPr>
            <p:spPr bwMode="auto">
              <a:xfrm>
                <a:off x="4468671" y="1999714"/>
                <a:ext cx="89402" cy="90533"/>
              </a:xfrm>
              <a:custGeom>
                <a:avLst/>
                <a:gdLst>
                  <a:gd name="T0" fmla="*/ 79 w 79"/>
                  <a:gd name="T1" fmla="*/ 47 h 80"/>
                  <a:gd name="T2" fmla="*/ 46 w 79"/>
                  <a:gd name="T3" fmla="*/ 80 h 80"/>
                  <a:gd name="T4" fmla="*/ 0 w 79"/>
                  <a:gd name="T5" fmla="*/ 36 h 80"/>
                  <a:gd name="T6" fmla="*/ 34 w 79"/>
                  <a:gd name="T7" fmla="*/ 0 h 80"/>
                  <a:gd name="T8" fmla="*/ 79 w 79"/>
                  <a:gd name="T9" fmla="*/ 47 h 80"/>
                </a:gdLst>
                <a:ahLst/>
                <a:cxnLst>
                  <a:cxn ang="0">
                    <a:pos x="T0" y="T1"/>
                  </a:cxn>
                  <a:cxn ang="0">
                    <a:pos x="T2" y="T3"/>
                  </a:cxn>
                  <a:cxn ang="0">
                    <a:pos x="T4" y="T5"/>
                  </a:cxn>
                  <a:cxn ang="0">
                    <a:pos x="T6" y="T7"/>
                  </a:cxn>
                  <a:cxn ang="0">
                    <a:pos x="T8" y="T9"/>
                  </a:cxn>
                </a:cxnLst>
                <a:rect l="0" t="0" r="r" b="b"/>
                <a:pathLst>
                  <a:path w="79" h="80">
                    <a:moveTo>
                      <a:pt x="79" y="47"/>
                    </a:moveTo>
                    <a:lnTo>
                      <a:pt x="46" y="80"/>
                    </a:lnTo>
                    <a:lnTo>
                      <a:pt x="0" y="36"/>
                    </a:lnTo>
                    <a:lnTo>
                      <a:pt x="34" y="0"/>
                    </a:lnTo>
                    <a:lnTo>
                      <a:pt x="79" y="47"/>
                    </a:ln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6" name="iŝḻîďe">
                <a:extLst>
                  <a:ext uri="{FF2B5EF4-FFF2-40B4-BE49-F238E27FC236}">
                    <a16:creationId xmlns:a16="http://schemas.microsoft.com/office/drawing/2014/main" id="{BAD9FDEC-517A-417B-943D-67C4E5506D8F}"/>
                  </a:ext>
                </a:extLst>
              </p:cNvPr>
              <p:cNvSpPr/>
              <p:nvPr/>
            </p:nvSpPr>
            <p:spPr bwMode="auto">
              <a:xfrm>
                <a:off x="4345320" y="2032532"/>
                <a:ext cx="175408" cy="170881"/>
              </a:xfrm>
              <a:custGeom>
                <a:avLst/>
                <a:gdLst>
                  <a:gd name="T0" fmla="*/ 408 w 548"/>
                  <a:gd name="T1" fmla="*/ 0 h 533"/>
                  <a:gd name="T2" fmla="*/ 548 w 548"/>
                  <a:gd name="T3" fmla="*/ 176 h 533"/>
                  <a:gd name="T4" fmla="*/ 486 w 548"/>
                  <a:gd name="T5" fmla="*/ 381 h 533"/>
                  <a:gd name="T6" fmla="*/ 321 w 548"/>
                  <a:gd name="T7" fmla="*/ 515 h 533"/>
                  <a:gd name="T8" fmla="*/ 238 w 548"/>
                  <a:gd name="T9" fmla="*/ 482 h 533"/>
                  <a:gd name="T10" fmla="*/ 158 w 548"/>
                  <a:gd name="T11" fmla="*/ 391 h 533"/>
                  <a:gd name="T12" fmla="*/ 93 w 548"/>
                  <a:gd name="T13" fmla="*/ 274 h 533"/>
                  <a:gd name="T14" fmla="*/ 84 w 548"/>
                  <a:gd name="T15" fmla="*/ 174 h 533"/>
                  <a:gd name="T16" fmla="*/ 133 w 548"/>
                  <a:gd name="T17" fmla="*/ 94 h 533"/>
                  <a:gd name="T18" fmla="*/ 260 w 548"/>
                  <a:gd name="T19" fmla="*/ 31 h 533"/>
                  <a:gd name="T20" fmla="*/ 408 w 548"/>
                  <a:gd name="T2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 h="533">
                    <a:moveTo>
                      <a:pt x="408" y="0"/>
                    </a:moveTo>
                    <a:cubicBezTo>
                      <a:pt x="548" y="176"/>
                      <a:pt x="548" y="176"/>
                      <a:pt x="548" y="176"/>
                    </a:cubicBezTo>
                    <a:cubicBezTo>
                      <a:pt x="548" y="176"/>
                      <a:pt x="522" y="342"/>
                      <a:pt x="486" y="381"/>
                    </a:cubicBezTo>
                    <a:cubicBezTo>
                      <a:pt x="486" y="381"/>
                      <a:pt x="425" y="504"/>
                      <a:pt x="321" y="515"/>
                    </a:cubicBezTo>
                    <a:cubicBezTo>
                      <a:pt x="321" y="515"/>
                      <a:pt x="226" y="533"/>
                      <a:pt x="238" y="482"/>
                    </a:cubicBezTo>
                    <a:cubicBezTo>
                      <a:pt x="238" y="482"/>
                      <a:pt x="115" y="473"/>
                      <a:pt x="158" y="391"/>
                    </a:cubicBezTo>
                    <a:cubicBezTo>
                      <a:pt x="158" y="391"/>
                      <a:pt x="25" y="380"/>
                      <a:pt x="93" y="274"/>
                    </a:cubicBezTo>
                    <a:cubicBezTo>
                      <a:pt x="93" y="274"/>
                      <a:pt x="0" y="246"/>
                      <a:pt x="84" y="174"/>
                    </a:cubicBezTo>
                    <a:cubicBezTo>
                      <a:pt x="84" y="174"/>
                      <a:pt x="104" y="157"/>
                      <a:pt x="133" y="94"/>
                    </a:cubicBezTo>
                    <a:cubicBezTo>
                      <a:pt x="133" y="94"/>
                      <a:pt x="169" y="22"/>
                      <a:pt x="260" y="31"/>
                    </a:cubicBezTo>
                    <a:cubicBezTo>
                      <a:pt x="260" y="31"/>
                      <a:pt x="323" y="54"/>
                      <a:pt x="408" y="0"/>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7" name="ïšļïdé">
                <a:extLst>
                  <a:ext uri="{FF2B5EF4-FFF2-40B4-BE49-F238E27FC236}">
                    <a16:creationId xmlns:a16="http://schemas.microsoft.com/office/drawing/2014/main" id="{3B76231F-9D51-4363-9608-EB11380A75AA}"/>
                  </a:ext>
                </a:extLst>
              </p:cNvPr>
              <p:cNvSpPr/>
              <p:nvPr/>
            </p:nvSpPr>
            <p:spPr bwMode="auto">
              <a:xfrm>
                <a:off x="4470934" y="1724720"/>
                <a:ext cx="411925" cy="410793"/>
              </a:xfrm>
              <a:custGeom>
                <a:avLst/>
                <a:gdLst>
                  <a:gd name="T0" fmla="*/ 0 w 1284"/>
                  <a:gd name="T1" fmla="*/ 935 h 1282"/>
                  <a:gd name="T2" fmla="*/ 741 w 1284"/>
                  <a:gd name="T3" fmla="*/ 390 h 1282"/>
                  <a:gd name="T4" fmla="*/ 966 w 1284"/>
                  <a:gd name="T5" fmla="*/ 158 h 1282"/>
                  <a:gd name="T6" fmla="*/ 1040 w 1284"/>
                  <a:gd name="T7" fmla="*/ 9 h 1282"/>
                  <a:gd name="T8" fmla="*/ 1284 w 1284"/>
                  <a:gd name="T9" fmla="*/ 142 h 1282"/>
                  <a:gd name="T10" fmla="*/ 1251 w 1284"/>
                  <a:gd name="T11" fmla="*/ 454 h 1282"/>
                  <a:gd name="T12" fmla="*/ 1089 w 1284"/>
                  <a:gd name="T13" fmla="*/ 709 h 1282"/>
                  <a:gd name="T14" fmla="*/ 235 w 1284"/>
                  <a:gd name="T15" fmla="*/ 1282 h 1282"/>
                  <a:gd name="T16" fmla="*/ 0 w 1284"/>
                  <a:gd name="T17" fmla="*/ 93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4" h="1282">
                    <a:moveTo>
                      <a:pt x="0" y="935"/>
                    </a:moveTo>
                    <a:cubicBezTo>
                      <a:pt x="741" y="390"/>
                      <a:pt x="741" y="390"/>
                      <a:pt x="741" y="390"/>
                    </a:cubicBezTo>
                    <a:cubicBezTo>
                      <a:pt x="741" y="390"/>
                      <a:pt x="917" y="242"/>
                      <a:pt x="966" y="158"/>
                    </a:cubicBezTo>
                    <a:cubicBezTo>
                      <a:pt x="1059" y="0"/>
                      <a:pt x="1038" y="51"/>
                      <a:pt x="1040" y="9"/>
                    </a:cubicBezTo>
                    <a:cubicBezTo>
                      <a:pt x="1284" y="142"/>
                      <a:pt x="1284" y="142"/>
                      <a:pt x="1284" y="142"/>
                    </a:cubicBezTo>
                    <a:cubicBezTo>
                      <a:pt x="1271" y="251"/>
                      <a:pt x="1255" y="369"/>
                      <a:pt x="1251" y="454"/>
                    </a:cubicBezTo>
                    <a:cubicBezTo>
                      <a:pt x="1244" y="613"/>
                      <a:pt x="1089" y="709"/>
                      <a:pt x="1089" y="709"/>
                    </a:cubicBezTo>
                    <a:cubicBezTo>
                      <a:pt x="235" y="1282"/>
                      <a:pt x="235" y="1282"/>
                      <a:pt x="235" y="1282"/>
                    </a:cubicBezTo>
                    <a:lnTo>
                      <a:pt x="0" y="935"/>
                    </a:ln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8" name="ïṡľíḑé">
                <a:extLst>
                  <a:ext uri="{FF2B5EF4-FFF2-40B4-BE49-F238E27FC236}">
                    <a16:creationId xmlns:a16="http://schemas.microsoft.com/office/drawing/2014/main" id="{9C0401DE-BFA0-487C-B3D9-A0FFB9C7B992}"/>
                  </a:ext>
                </a:extLst>
              </p:cNvPr>
              <p:cNvSpPr/>
              <p:nvPr/>
            </p:nvSpPr>
            <p:spPr bwMode="auto">
              <a:xfrm>
                <a:off x="4448301" y="1992924"/>
                <a:ext cx="133536" cy="155038"/>
              </a:xfrm>
              <a:custGeom>
                <a:avLst/>
                <a:gdLst>
                  <a:gd name="T0" fmla="*/ 169 w 415"/>
                  <a:gd name="T1" fmla="*/ 27 h 485"/>
                  <a:gd name="T2" fmla="*/ 399 w 415"/>
                  <a:gd name="T3" fmla="*/ 348 h 485"/>
                  <a:gd name="T4" fmla="*/ 388 w 415"/>
                  <a:gd name="T5" fmla="*/ 417 h 485"/>
                  <a:gd name="T6" fmla="*/ 315 w 415"/>
                  <a:gd name="T7" fmla="*/ 469 h 485"/>
                  <a:gd name="T8" fmla="*/ 246 w 415"/>
                  <a:gd name="T9" fmla="*/ 458 h 485"/>
                  <a:gd name="T10" fmla="*/ 16 w 415"/>
                  <a:gd name="T11" fmla="*/ 137 h 485"/>
                  <a:gd name="T12" fmla="*/ 28 w 415"/>
                  <a:gd name="T13" fmla="*/ 68 h 485"/>
                  <a:gd name="T14" fmla="*/ 100 w 415"/>
                  <a:gd name="T15" fmla="*/ 16 h 485"/>
                  <a:gd name="T16" fmla="*/ 169 w 415"/>
                  <a:gd name="T17" fmla="*/ 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5">
                    <a:moveTo>
                      <a:pt x="169" y="27"/>
                    </a:moveTo>
                    <a:cubicBezTo>
                      <a:pt x="399" y="348"/>
                      <a:pt x="399" y="348"/>
                      <a:pt x="399" y="348"/>
                    </a:cubicBezTo>
                    <a:cubicBezTo>
                      <a:pt x="415" y="370"/>
                      <a:pt x="410" y="401"/>
                      <a:pt x="388" y="417"/>
                    </a:cubicBezTo>
                    <a:cubicBezTo>
                      <a:pt x="315" y="469"/>
                      <a:pt x="315" y="469"/>
                      <a:pt x="315" y="469"/>
                    </a:cubicBezTo>
                    <a:cubicBezTo>
                      <a:pt x="293" y="485"/>
                      <a:pt x="262" y="480"/>
                      <a:pt x="246" y="458"/>
                    </a:cubicBezTo>
                    <a:cubicBezTo>
                      <a:pt x="16" y="137"/>
                      <a:pt x="16" y="137"/>
                      <a:pt x="16" y="137"/>
                    </a:cubicBezTo>
                    <a:cubicBezTo>
                      <a:pt x="0" y="115"/>
                      <a:pt x="5" y="84"/>
                      <a:pt x="28" y="68"/>
                    </a:cubicBezTo>
                    <a:cubicBezTo>
                      <a:pt x="100" y="16"/>
                      <a:pt x="100" y="16"/>
                      <a:pt x="100" y="16"/>
                    </a:cubicBezTo>
                    <a:cubicBezTo>
                      <a:pt x="122" y="0"/>
                      <a:pt x="153" y="5"/>
                      <a:pt x="16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9" name="îSḷîḓè">
                <a:extLst>
                  <a:ext uri="{FF2B5EF4-FFF2-40B4-BE49-F238E27FC236}">
                    <a16:creationId xmlns:a16="http://schemas.microsoft.com/office/drawing/2014/main" id="{0E181D3F-8BE8-496E-894B-B47CB962032F}"/>
                  </a:ext>
                </a:extLst>
              </p:cNvPr>
              <p:cNvSpPr/>
              <p:nvPr/>
            </p:nvSpPr>
            <p:spPr bwMode="auto">
              <a:xfrm>
                <a:off x="4615787" y="2516883"/>
                <a:ext cx="2906106" cy="332708"/>
              </a:xfrm>
              <a:prstGeom prst="rect">
                <a:avLst/>
              </a:prstGeom>
              <a:solidFill>
                <a:srgbClr val="164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80" name="íṩḷíḋê">
                <a:extLst>
                  <a:ext uri="{FF2B5EF4-FFF2-40B4-BE49-F238E27FC236}">
                    <a16:creationId xmlns:a16="http://schemas.microsoft.com/office/drawing/2014/main" id="{EF09FFD5-A14C-4993-85BD-C0BFA009ED11}"/>
                  </a:ext>
                </a:extLst>
              </p:cNvPr>
              <p:cNvSpPr/>
              <p:nvPr/>
            </p:nvSpPr>
            <p:spPr bwMode="auto">
              <a:xfrm>
                <a:off x="6790840" y="2264522"/>
                <a:ext cx="968702" cy="759345"/>
              </a:xfrm>
              <a:custGeom>
                <a:avLst/>
                <a:gdLst>
                  <a:gd name="T0" fmla="*/ 2976 w 3020"/>
                  <a:gd name="T1" fmla="*/ 666 h 2372"/>
                  <a:gd name="T2" fmla="*/ 2950 w 3020"/>
                  <a:gd name="T3" fmla="*/ 594 h 2372"/>
                  <a:gd name="T4" fmla="*/ 2951 w 3020"/>
                  <a:gd name="T5" fmla="*/ 591 h 2372"/>
                  <a:gd name="T6" fmla="*/ 2944 w 3020"/>
                  <a:gd name="T7" fmla="*/ 586 h 2372"/>
                  <a:gd name="T8" fmla="*/ 2764 w 3020"/>
                  <a:gd name="T9" fmla="*/ 423 h 2372"/>
                  <a:gd name="T10" fmla="*/ 2553 w 3020"/>
                  <a:gd name="T11" fmla="*/ 289 h 2372"/>
                  <a:gd name="T12" fmla="*/ 2084 w 3020"/>
                  <a:gd name="T13" fmla="*/ 0 h 2372"/>
                  <a:gd name="T14" fmla="*/ 892 w 3020"/>
                  <a:gd name="T15" fmla="*/ 0 h 2372"/>
                  <a:gd name="T16" fmla="*/ 467 w 3020"/>
                  <a:gd name="T17" fmla="*/ 289 h 2372"/>
                  <a:gd name="T18" fmla="*/ 256 w 3020"/>
                  <a:gd name="T19" fmla="*/ 423 h 2372"/>
                  <a:gd name="T20" fmla="*/ 76 w 3020"/>
                  <a:gd name="T21" fmla="*/ 586 h 2372"/>
                  <a:gd name="T22" fmla="*/ 69 w 3020"/>
                  <a:gd name="T23" fmla="*/ 591 h 2372"/>
                  <a:gd name="T24" fmla="*/ 70 w 3020"/>
                  <a:gd name="T25" fmla="*/ 594 h 2372"/>
                  <a:gd name="T26" fmla="*/ 45 w 3020"/>
                  <a:gd name="T27" fmla="*/ 666 h 2372"/>
                  <a:gd name="T28" fmla="*/ 194 w 3020"/>
                  <a:gd name="T29" fmla="*/ 1152 h 2372"/>
                  <a:gd name="T30" fmla="*/ 707 w 3020"/>
                  <a:gd name="T31" fmla="*/ 2324 h 2372"/>
                  <a:gd name="T32" fmla="*/ 1041 w 3020"/>
                  <a:gd name="T33" fmla="*/ 2254 h 2372"/>
                  <a:gd name="T34" fmla="*/ 958 w 3020"/>
                  <a:gd name="T35" fmla="*/ 1762 h 2372"/>
                  <a:gd name="T36" fmla="*/ 594 w 3020"/>
                  <a:gd name="T37" fmla="*/ 969 h 2372"/>
                  <a:gd name="T38" fmla="*/ 619 w 3020"/>
                  <a:gd name="T39" fmla="*/ 890 h 2372"/>
                  <a:gd name="T40" fmla="*/ 806 w 3020"/>
                  <a:gd name="T41" fmla="*/ 818 h 2372"/>
                  <a:gd name="T42" fmla="*/ 1311 w 3020"/>
                  <a:gd name="T43" fmla="*/ 574 h 2372"/>
                  <a:gd name="T44" fmla="*/ 1712 w 3020"/>
                  <a:gd name="T45" fmla="*/ 575 h 2372"/>
                  <a:gd name="T46" fmla="*/ 1717 w 3020"/>
                  <a:gd name="T47" fmla="*/ 578 h 2372"/>
                  <a:gd name="T48" fmla="*/ 2215 w 3020"/>
                  <a:gd name="T49" fmla="*/ 818 h 2372"/>
                  <a:gd name="T50" fmla="*/ 2410 w 3020"/>
                  <a:gd name="T51" fmla="*/ 894 h 2372"/>
                  <a:gd name="T52" fmla="*/ 2432 w 3020"/>
                  <a:gd name="T53" fmla="*/ 962 h 2372"/>
                  <a:gd name="T54" fmla="*/ 2088 w 3020"/>
                  <a:gd name="T55" fmla="*/ 1755 h 2372"/>
                  <a:gd name="T56" fmla="*/ 1994 w 3020"/>
                  <a:gd name="T57" fmla="*/ 2248 h 2372"/>
                  <a:gd name="T58" fmla="*/ 2313 w 3020"/>
                  <a:gd name="T59" fmla="*/ 2324 h 2372"/>
                  <a:gd name="T60" fmla="*/ 2826 w 3020"/>
                  <a:gd name="T61" fmla="*/ 1152 h 2372"/>
                  <a:gd name="T62" fmla="*/ 2976 w 3020"/>
                  <a:gd name="T63" fmla="*/ 666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0" h="2372">
                    <a:moveTo>
                      <a:pt x="2976" y="666"/>
                    </a:moveTo>
                    <a:cubicBezTo>
                      <a:pt x="2976" y="666"/>
                      <a:pt x="2975" y="636"/>
                      <a:pt x="2950" y="594"/>
                    </a:cubicBezTo>
                    <a:cubicBezTo>
                      <a:pt x="2951" y="591"/>
                      <a:pt x="2951" y="591"/>
                      <a:pt x="2951" y="591"/>
                    </a:cubicBezTo>
                    <a:cubicBezTo>
                      <a:pt x="2951" y="591"/>
                      <a:pt x="2949" y="589"/>
                      <a:pt x="2944" y="586"/>
                    </a:cubicBezTo>
                    <a:cubicBezTo>
                      <a:pt x="2916" y="543"/>
                      <a:pt x="2860" y="485"/>
                      <a:pt x="2764" y="423"/>
                    </a:cubicBezTo>
                    <a:cubicBezTo>
                      <a:pt x="2673" y="354"/>
                      <a:pt x="2576" y="305"/>
                      <a:pt x="2553" y="289"/>
                    </a:cubicBezTo>
                    <a:cubicBezTo>
                      <a:pt x="2411" y="187"/>
                      <a:pt x="2084" y="0"/>
                      <a:pt x="2084" y="0"/>
                    </a:cubicBezTo>
                    <a:cubicBezTo>
                      <a:pt x="892" y="0"/>
                      <a:pt x="892" y="0"/>
                      <a:pt x="892" y="0"/>
                    </a:cubicBezTo>
                    <a:cubicBezTo>
                      <a:pt x="892" y="0"/>
                      <a:pt x="610" y="187"/>
                      <a:pt x="467" y="289"/>
                    </a:cubicBezTo>
                    <a:cubicBezTo>
                      <a:pt x="445" y="305"/>
                      <a:pt x="347" y="354"/>
                      <a:pt x="256" y="423"/>
                    </a:cubicBezTo>
                    <a:cubicBezTo>
                      <a:pt x="160" y="485"/>
                      <a:pt x="104" y="543"/>
                      <a:pt x="76" y="586"/>
                    </a:cubicBezTo>
                    <a:cubicBezTo>
                      <a:pt x="71" y="589"/>
                      <a:pt x="69" y="591"/>
                      <a:pt x="69" y="591"/>
                    </a:cubicBezTo>
                    <a:cubicBezTo>
                      <a:pt x="70" y="594"/>
                      <a:pt x="70" y="594"/>
                      <a:pt x="70" y="594"/>
                    </a:cubicBezTo>
                    <a:cubicBezTo>
                      <a:pt x="45" y="636"/>
                      <a:pt x="45" y="666"/>
                      <a:pt x="45" y="666"/>
                    </a:cubicBezTo>
                    <a:cubicBezTo>
                      <a:pt x="0" y="784"/>
                      <a:pt x="194" y="1152"/>
                      <a:pt x="194" y="1152"/>
                    </a:cubicBezTo>
                    <a:cubicBezTo>
                      <a:pt x="707" y="2324"/>
                      <a:pt x="707" y="2324"/>
                      <a:pt x="707" y="2324"/>
                    </a:cubicBezTo>
                    <a:cubicBezTo>
                      <a:pt x="1018" y="2372"/>
                      <a:pt x="1041" y="2254"/>
                      <a:pt x="1041" y="2254"/>
                    </a:cubicBezTo>
                    <a:cubicBezTo>
                      <a:pt x="1033" y="2187"/>
                      <a:pt x="958" y="1762"/>
                      <a:pt x="958" y="1762"/>
                    </a:cubicBezTo>
                    <a:cubicBezTo>
                      <a:pt x="852" y="1323"/>
                      <a:pt x="679" y="1089"/>
                      <a:pt x="594" y="969"/>
                    </a:cubicBezTo>
                    <a:cubicBezTo>
                      <a:pt x="575" y="941"/>
                      <a:pt x="587" y="902"/>
                      <a:pt x="619" y="890"/>
                    </a:cubicBezTo>
                    <a:cubicBezTo>
                      <a:pt x="679" y="867"/>
                      <a:pt x="743" y="843"/>
                      <a:pt x="806" y="818"/>
                    </a:cubicBezTo>
                    <a:cubicBezTo>
                      <a:pt x="1023" y="730"/>
                      <a:pt x="1187" y="648"/>
                      <a:pt x="1311" y="574"/>
                    </a:cubicBezTo>
                    <a:cubicBezTo>
                      <a:pt x="1712" y="575"/>
                      <a:pt x="1712" y="575"/>
                      <a:pt x="1712" y="575"/>
                    </a:cubicBezTo>
                    <a:cubicBezTo>
                      <a:pt x="1711" y="577"/>
                      <a:pt x="1713" y="578"/>
                      <a:pt x="1717" y="578"/>
                    </a:cubicBezTo>
                    <a:cubicBezTo>
                      <a:pt x="1839" y="651"/>
                      <a:pt x="2001" y="731"/>
                      <a:pt x="2215" y="818"/>
                    </a:cubicBezTo>
                    <a:cubicBezTo>
                      <a:pt x="2280" y="844"/>
                      <a:pt x="2347" y="870"/>
                      <a:pt x="2410" y="894"/>
                    </a:cubicBezTo>
                    <a:cubicBezTo>
                      <a:pt x="2438" y="904"/>
                      <a:pt x="2448" y="937"/>
                      <a:pt x="2432" y="962"/>
                    </a:cubicBezTo>
                    <a:cubicBezTo>
                      <a:pt x="2355" y="1078"/>
                      <a:pt x="2196" y="1306"/>
                      <a:pt x="2088" y="1755"/>
                    </a:cubicBezTo>
                    <a:cubicBezTo>
                      <a:pt x="2088" y="1755"/>
                      <a:pt x="2002" y="2181"/>
                      <a:pt x="1994" y="2248"/>
                    </a:cubicBezTo>
                    <a:cubicBezTo>
                      <a:pt x="1994" y="2248"/>
                      <a:pt x="2002" y="2372"/>
                      <a:pt x="2313" y="2324"/>
                    </a:cubicBezTo>
                    <a:cubicBezTo>
                      <a:pt x="2826" y="1152"/>
                      <a:pt x="2826" y="1152"/>
                      <a:pt x="2826" y="1152"/>
                    </a:cubicBezTo>
                    <a:cubicBezTo>
                      <a:pt x="2826" y="1152"/>
                      <a:pt x="3020" y="784"/>
                      <a:pt x="2976" y="666"/>
                    </a:cubicBezTo>
                    <a:close/>
                  </a:path>
                </a:pathLst>
              </a:custGeom>
              <a:solidFill>
                <a:srgbClr val="C59A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1" name="iSḷîḋe">
                <a:extLst>
                  <a:ext uri="{FF2B5EF4-FFF2-40B4-BE49-F238E27FC236}">
                    <a16:creationId xmlns:a16="http://schemas.microsoft.com/office/drawing/2014/main" id="{DEB291BC-AB3E-438E-9FA5-99141FAD4FF2}"/>
                  </a:ext>
                </a:extLst>
              </p:cNvPr>
              <p:cNvSpPr/>
              <p:nvPr/>
            </p:nvSpPr>
            <p:spPr bwMode="auto">
              <a:xfrm>
                <a:off x="7083941" y="1651162"/>
                <a:ext cx="364395" cy="101850"/>
              </a:xfrm>
              <a:custGeom>
                <a:avLst/>
                <a:gdLst>
                  <a:gd name="T0" fmla="*/ 1137 w 1137"/>
                  <a:gd name="T1" fmla="*/ 251 h 320"/>
                  <a:gd name="T2" fmla="*/ 897 w 1137"/>
                  <a:gd name="T3" fmla="*/ 163 h 320"/>
                  <a:gd name="T4" fmla="*/ 755 w 1137"/>
                  <a:gd name="T5" fmla="*/ 0 h 320"/>
                  <a:gd name="T6" fmla="*/ 570 w 1137"/>
                  <a:gd name="T7" fmla="*/ 0 h 320"/>
                  <a:gd name="T8" fmla="*/ 567 w 1137"/>
                  <a:gd name="T9" fmla="*/ 0 h 320"/>
                  <a:gd name="T10" fmla="*/ 382 w 1137"/>
                  <a:gd name="T11" fmla="*/ 0 h 320"/>
                  <a:gd name="T12" fmla="*/ 241 w 1137"/>
                  <a:gd name="T13" fmla="*/ 163 h 320"/>
                  <a:gd name="T14" fmla="*/ 0 w 1137"/>
                  <a:gd name="T15" fmla="*/ 251 h 320"/>
                  <a:gd name="T16" fmla="*/ 569 w 1137"/>
                  <a:gd name="T17" fmla="*/ 320 h 320"/>
                  <a:gd name="T18" fmla="*/ 1137 w 1137"/>
                  <a:gd name="T19" fmla="*/ 2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320">
                    <a:moveTo>
                      <a:pt x="1137" y="251"/>
                    </a:moveTo>
                    <a:cubicBezTo>
                      <a:pt x="897" y="163"/>
                      <a:pt x="897" y="163"/>
                      <a:pt x="897" y="163"/>
                    </a:cubicBezTo>
                    <a:cubicBezTo>
                      <a:pt x="717" y="103"/>
                      <a:pt x="755" y="0"/>
                      <a:pt x="755" y="0"/>
                    </a:cubicBezTo>
                    <a:cubicBezTo>
                      <a:pt x="570" y="0"/>
                      <a:pt x="570" y="0"/>
                      <a:pt x="570" y="0"/>
                    </a:cubicBezTo>
                    <a:cubicBezTo>
                      <a:pt x="567" y="0"/>
                      <a:pt x="567" y="0"/>
                      <a:pt x="567" y="0"/>
                    </a:cubicBezTo>
                    <a:cubicBezTo>
                      <a:pt x="382" y="0"/>
                      <a:pt x="382" y="0"/>
                      <a:pt x="382" y="0"/>
                    </a:cubicBezTo>
                    <a:cubicBezTo>
                      <a:pt x="382" y="0"/>
                      <a:pt x="421" y="103"/>
                      <a:pt x="241" y="163"/>
                    </a:cubicBezTo>
                    <a:cubicBezTo>
                      <a:pt x="0" y="251"/>
                      <a:pt x="0" y="251"/>
                      <a:pt x="0" y="251"/>
                    </a:cubicBezTo>
                    <a:cubicBezTo>
                      <a:pt x="569" y="320"/>
                      <a:pt x="569" y="320"/>
                      <a:pt x="569" y="320"/>
                    </a:cubicBezTo>
                    <a:lnTo>
                      <a:pt x="1137" y="251"/>
                    </a:lnTo>
                    <a:close/>
                  </a:path>
                </a:pathLst>
              </a:custGeom>
              <a:solidFill>
                <a:srgbClr val="DD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2" name="î$1iḍe">
                <a:extLst>
                  <a:ext uri="{FF2B5EF4-FFF2-40B4-BE49-F238E27FC236}">
                    <a16:creationId xmlns:a16="http://schemas.microsoft.com/office/drawing/2014/main" id="{373D2593-B927-47EE-8195-0133EE93E6E5}"/>
                  </a:ext>
                </a:extLst>
              </p:cNvPr>
              <p:cNvSpPr/>
              <p:nvPr/>
            </p:nvSpPr>
            <p:spPr bwMode="auto">
              <a:xfrm>
                <a:off x="7160894" y="1688507"/>
                <a:ext cx="207094" cy="551119"/>
              </a:xfrm>
              <a:custGeom>
                <a:avLst/>
                <a:gdLst>
                  <a:gd name="T0" fmla="*/ 2 w 646"/>
                  <a:gd name="T1" fmla="*/ 24 h 1721"/>
                  <a:gd name="T2" fmla="*/ 3 w 646"/>
                  <a:gd name="T3" fmla="*/ 24 h 1721"/>
                  <a:gd name="T4" fmla="*/ 108 w 646"/>
                  <a:gd name="T5" fmla="*/ 567 h 1721"/>
                  <a:gd name="T6" fmla="*/ 109 w 646"/>
                  <a:gd name="T7" fmla="*/ 571 h 1721"/>
                  <a:gd name="T8" fmla="*/ 194 w 646"/>
                  <a:gd name="T9" fmla="*/ 1010 h 1721"/>
                  <a:gd name="T10" fmla="*/ 224 w 646"/>
                  <a:gd name="T11" fmla="*/ 1721 h 1721"/>
                  <a:gd name="T12" fmla="*/ 408 w 646"/>
                  <a:gd name="T13" fmla="*/ 1721 h 1721"/>
                  <a:gd name="T14" fmla="*/ 451 w 646"/>
                  <a:gd name="T15" fmla="*/ 1037 h 1721"/>
                  <a:gd name="T16" fmla="*/ 541 w 646"/>
                  <a:gd name="T17" fmla="*/ 573 h 1721"/>
                  <a:gd name="T18" fmla="*/ 646 w 646"/>
                  <a:gd name="T19" fmla="*/ 29 h 1721"/>
                  <a:gd name="T20" fmla="*/ 565 w 646"/>
                  <a:gd name="T21" fmla="*/ 0 h 1721"/>
                  <a:gd name="T22" fmla="*/ 355 w 646"/>
                  <a:gd name="T23" fmla="*/ 153 h 1721"/>
                  <a:gd name="T24" fmla="*/ 92 w 646"/>
                  <a:gd name="T25" fmla="*/ 0 h 1721"/>
                  <a:gd name="T26" fmla="*/ 0 w 646"/>
                  <a:gd name="T27" fmla="*/ 24 h 1721"/>
                  <a:gd name="T28" fmla="*/ 2 w 646"/>
                  <a:gd name="T29" fmla="*/ 24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6" h="1721">
                    <a:moveTo>
                      <a:pt x="2" y="24"/>
                    </a:moveTo>
                    <a:cubicBezTo>
                      <a:pt x="2" y="24"/>
                      <a:pt x="2" y="24"/>
                      <a:pt x="3" y="24"/>
                    </a:cubicBezTo>
                    <a:cubicBezTo>
                      <a:pt x="108" y="567"/>
                      <a:pt x="108" y="567"/>
                      <a:pt x="108" y="567"/>
                    </a:cubicBezTo>
                    <a:cubicBezTo>
                      <a:pt x="109" y="571"/>
                      <a:pt x="109" y="571"/>
                      <a:pt x="109" y="571"/>
                    </a:cubicBezTo>
                    <a:cubicBezTo>
                      <a:pt x="194" y="1010"/>
                      <a:pt x="194" y="1010"/>
                      <a:pt x="194" y="1010"/>
                    </a:cubicBezTo>
                    <a:cubicBezTo>
                      <a:pt x="224" y="1721"/>
                      <a:pt x="224" y="1721"/>
                      <a:pt x="224" y="1721"/>
                    </a:cubicBezTo>
                    <a:cubicBezTo>
                      <a:pt x="408" y="1721"/>
                      <a:pt x="408" y="1721"/>
                      <a:pt x="408" y="1721"/>
                    </a:cubicBezTo>
                    <a:cubicBezTo>
                      <a:pt x="451" y="1037"/>
                      <a:pt x="451" y="1037"/>
                      <a:pt x="451" y="1037"/>
                    </a:cubicBezTo>
                    <a:cubicBezTo>
                      <a:pt x="541" y="573"/>
                      <a:pt x="541" y="573"/>
                      <a:pt x="541" y="573"/>
                    </a:cubicBezTo>
                    <a:cubicBezTo>
                      <a:pt x="646" y="29"/>
                      <a:pt x="646" y="29"/>
                      <a:pt x="646" y="29"/>
                    </a:cubicBezTo>
                    <a:cubicBezTo>
                      <a:pt x="624" y="17"/>
                      <a:pt x="594" y="5"/>
                      <a:pt x="565" y="0"/>
                    </a:cubicBezTo>
                    <a:cubicBezTo>
                      <a:pt x="565" y="0"/>
                      <a:pt x="585" y="147"/>
                      <a:pt x="355" y="153"/>
                    </a:cubicBezTo>
                    <a:cubicBezTo>
                      <a:pt x="96" y="160"/>
                      <a:pt x="92" y="0"/>
                      <a:pt x="92" y="0"/>
                    </a:cubicBezTo>
                    <a:cubicBezTo>
                      <a:pt x="60" y="4"/>
                      <a:pt x="30" y="16"/>
                      <a:pt x="0" y="24"/>
                    </a:cubicBezTo>
                    <a:cubicBezTo>
                      <a:pt x="1" y="24"/>
                      <a:pt x="1" y="24"/>
                      <a:pt x="2" y="24"/>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3" name="iṩḷíďé">
                <a:extLst>
                  <a:ext uri="{FF2B5EF4-FFF2-40B4-BE49-F238E27FC236}">
                    <a16:creationId xmlns:a16="http://schemas.microsoft.com/office/drawing/2014/main" id="{1A2E836E-20C3-460D-93BE-C217CC7E3ED0}"/>
                  </a:ext>
                </a:extLst>
              </p:cNvPr>
              <p:cNvSpPr/>
              <p:nvPr/>
            </p:nvSpPr>
            <p:spPr bwMode="auto">
              <a:xfrm>
                <a:off x="6901743" y="1694165"/>
                <a:ext cx="724263" cy="570357"/>
              </a:xfrm>
              <a:custGeom>
                <a:avLst/>
                <a:gdLst>
                  <a:gd name="T0" fmla="*/ 2225 w 2256"/>
                  <a:gd name="T1" fmla="*/ 1068 h 1781"/>
                  <a:gd name="T2" fmla="*/ 2075 w 2256"/>
                  <a:gd name="T3" fmla="*/ 496 h 1781"/>
                  <a:gd name="T4" fmla="*/ 1447 w 2256"/>
                  <a:gd name="T5" fmla="*/ 5 h 1781"/>
                  <a:gd name="T6" fmla="*/ 1128 w 2256"/>
                  <a:gd name="T7" fmla="*/ 1646 h 1781"/>
                  <a:gd name="T8" fmla="*/ 819 w 2256"/>
                  <a:gd name="T9" fmla="*/ 0 h 1781"/>
                  <a:gd name="T10" fmla="*/ 182 w 2256"/>
                  <a:gd name="T11" fmla="*/ 496 h 1781"/>
                  <a:gd name="T12" fmla="*/ 31 w 2256"/>
                  <a:gd name="T13" fmla="*/ 1068 h 1781"/>
                  <a:gd name="T14" fmla="*/ 25 w 2256"/>
                  <a:gd name="T15" fmla="*/ 1345 h 1781"/>
                  <a:gd name="T16" fmla="*/ 103 w 2256"/>
                  <a:gd name="T17" fmla="*/ 1531 h 1781"/>
                  <a:gd name="T18" fmla="*/ 226 w 2256"/>
                  <a:gd name="T19" fmla="*/ 1694 h 1781"/>
                  <a:gd name="T20" fmla="*/ 485 w 2256"/>
                  <a:gd name="T21" fmla="*/ 1637 h 1781"/>
                  <a:gd name="T22" fmla="*/ 328 w 2256"/>
                  <a:gd name="T23" fmla="*/ 1369 h 1781"/>
                  <a:gd name="T24" fmla="*/ 351 w 2256"/>
                  <a:gd name="T25" fmla="*/ 1196 h 1781"/>
                  <a:gd name="T26" fmla="*/ 485 w 2256"/>
                  <a:gd name="T27" fmla="*/ 872 h 1781"/>
                  <a:gd name="T28" fmla="*/ 537 w 2256"/>
                  <a:gd name="T29" fmla="*/ 1390 h 1781"/>
                  <a:gd name="T30" fmla="*/ 560 w 2256"/>
                  <a:gd name="T31" fmla="*/ 1781 h 1781"/>
                  <a:gd name="T32" fmla="*/ 1127 w 2256"/>
                  <a:gd name="T33" fmla="*/ 1781 h 1781"/>
                  <a:gd name="T34" fmla="*/ 1129 w 2256"/>
                  <a:gd name="T35" fmla="*/ 1781 h 1781"/>
                  <a:gd name="T36" fmla="*/ 1696 w 2256"/>
                  <a:gd name="T37" fmla="*/ 1781 h 1781"/>
                  <a:gd name="T38" fmla="*/ 1719 w 2256"/>
                  <a:gd name="T39" fmla="*/ 1390 h 1781"/>
                  <a:gd name="T40" fmla="*/ 1771 w 2256"/>
                  <a:gd name="T41" fmla="*/ 872 h 1781"/>
                  <a:gd name="T42" fmla="*/ 1905 w 2256"/>
                  <a:gd name="T43" fmla="*/ 1196 h 1781"/>
                  <a:gd name="T44" fmla="*/ 1928 w 2256"/>
                  <a:gd name="T45" fmla="*/ 1369 h 1781"/>
                  <a:gd name="T46" fmla="*/ 1771 w 2256"/>
                  <a:gd name="T47" fmla="*/ 1637 h 1781"/>
                  <a:gd name="T48" fmla="*/ 2030 w 2256"/>
                  <a:gd name="T49" fmla="*/ 1694 h 1781"/>
                  <a:gd name="T50" fmla="*/ 2153 w 2256"/>
                  <a:gd name="T51" fmla="*/ 1531 h 1781"/>
                  <a:gd name="T52" fmla="*/ 2231 w 2256"/>
                  <a:gd name="T53" fmla="*/ 1345 h 1781"/>
                  <a:gd name="T54" fmla="*/ 2225 w 2256"/>
                  <a:gd name="T55" fmla="*/ 1068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781">
                    <a:moveTo>
                      <a:pt x="2225" y="1068"/>
                    </a:moveTo>
                    <a:cubicBezTo>
                      <a:pt x="2075" y="496"/>
                      <a:pt x="2075" y="496"/>
                      <a:pt x="2075" y="496"/>
                    </a:cubicBezTo>
                    <a:cubicBezTo>
                      <a:pt x="1978" y="110"/>
                      <a:pt x="1447" y="5"/>
                      <a:pt x="1447" y="5"/>
                    </a:cubicBezTo>
                    <a:cubicBezTo>
                      <a:pt x="1128" y="1646"/>
                      <a:pt x="1128" y="1646"/>
                      <a:pt x="1128" y="1646"/>
                    </a:cubicBezTo>
                    <a:cubicBezTo>
                      <a:pt x="819" y="0"/>
                      <a:pt x="819" y="0"/>
                      <a:pt x="819" y="0"/>
                    </a:cubicBezTo>
                    <a:cubicBezTo>
                      <a:pt x="819" y="0"/>
                      <a:pt x="278" y="110"/>
                      <a:pt x="182" y="496"/>
                    </a:cubicBezTo>
                    <a:cubicBezTo>
                      <a:pt x="31" y="1068"/>
                      <a:pt x="31" y="1068"/>
                      <a:pt x="31" y="1068"/>
                    </a:cubicBezTo>
                    <a:cubicBezTo>
                      <a:pt x="31" y="1068"/>
                      <a:pt x="0" y="1185"/>
                      <a:pt x="25" y="1345"/>
                    </a:cubicBezTo>
                    <a:cubicBezTo>
                      <a:pt x="35" y="1412"/>
                      <a:pt x="62" y="1476"/>
                      <a:pt x="103" y="1531"/>
                    </a:cubicBezTo>
                    <a:cubicBezTo>
                      <a:pt x="226" y="1694"/>
                      <a:pt x="226" y="1694"/>
                      <a:pt x="226" y="1694"/>
                    </a:cubicBezTo>
                    <a:cubicBezTo>
                      <a:pt x="485" y="1637"/>
                      <a:pt x="485" y="1637"/>
                      <a:pt x="485" y="1637"/>
                    </a:cubicBezTo>
                    <a:cubicBezTo>
                      <a:pt x="328" y="1369"/>
                      <a:pt x="328" y="1369"/>
                      <a:pt x="328" y="1369"/>
                    </a:cubicBezTo>
                    <a:cubicBezTo>
                      <a:pt x="328" y="1369"/>
                      <a:pt x="329" y="1258"/>
                      <a:pt x="351" y="1196"/>
                    </a:cubicBezTo>
                    <a:cubicBezTo>
                      <a:pt x="485" y="872"/>
                      <a:pt x="485" y="872"/>
                      <a:pt x="485" y="872"/>
                    </a:cubicBezTo>
                    <a:cubicBezTo>
                      <a:pt x="537" y="1390"/>
                      <a:pt x="537" y="1390"/>
                      <a:pt x="537" y="1390"/>
                    </a:cubicBezTo>
                    <a:cubicBezTo>
                      <a:pt x="560" y="1781"/>
                      <a:pt x="560" y="1781"/>
                      <a:pt x="560" y="1781"/>
                    </a:cubicBezTo>
                    <a:cubicBezTo>
                      <a:pt x="1127" y="1781"/>
                      <a:pt x="1127" y="1781"/>
                      <a:pt x="1127" y="1781"/>
                    </a:cubicBezTo>
                    <a:cubicBezTo>
                      <a:pt x="1129" y="1781"/>
                      <a:pt x="1129" y="1781"/>
                      <a:pt x="1129" y="1781"/>
                    </a:cubicBezTo>
                    <a:cubicBezTo>
                      <a:pt x="1696" y="1781"/>
                      <a:pt x="1696" y="1781"/>
                      <a:pt x="1696" y="1781"/>
                    </a:cubicBezTo>
                    <a:cubicBezTo>
                      <a:pt x="1719" y="1390"/>
                      <a:pt x="1719" y="1390"/>
                      <a:pt x="1719" y="1390"/>
                    </a:cubicBezTo>
                    <a:cubicBezTo>
                      <a:pt x="1771" y="872"/>
                      <a:pt x="1771" y="872"/>
                      <a:pt x="1771" y="872"/>
                    </a:cubicBezTo>
                    <a:cubicBezTo>
                      <a:pt x="1905" y="1196"/>
                      <a:pt x="1905" y="1196"/>
                      <a:pt x="1905" y="1196"/>
                    </a:cubicBezTo>
                    <a:cubicBezTo>
                      <a:pt x="1928" y="1258"/>
                      <a:pt x="1928" y="1369"/>
                      <a:pt x="1928" y="1369"/>
                    </a:cubicBezTo>
                    <a:cubicBezTo>
                      <a:pt x="1771" y="1637"/>
                      <a:pt x="1771" y="1637"/>
                      <a:pt x="1771" y="1637"/>
                    </a:cubicBezTo>
                    <a:cubicBezTo>
                      <a:pt x="2030" y="1694"/>
                      <a:pt x="2030" y="1694"/>
                      <a:pt x="2030" y="1694"/>
                    </a:cubicBezTo>
                    <a:cubicBezTo>
                      <a:pt x="2153" y="1531"/>
                      <a:pt x="2153" y="1531"/>
                      <a:pt x="2153" y="1531"/>
                    </a:cubicBezTo>
                    <a:cubicBezTo>
                      <a:pt x="2194" y="1476"/>
                      <a:pt x="2221" y="1412"/>
                      <a:pt x="2231" y="1345"/>
                    </a:cubicBezTo>
                    <a:cubicBezTo>
                      <a:pt x="2256" y="1185"/>
                      <a:pt x="2225" y="1068"/>
                      <a:pt x="2225" y="1068"/>
                    </a:cubicBezTo>
                    <a:close/>
                  </a:path>
                </a:pathLst>
              </a:custGeom>
              <a:solidFill>
                <a:srgbClr val="E06B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4" name="îṥlïḋê">
                <a:extLst>
                  <a:ext uri="{FF2B5EF4-FFF2-40B4-BE49-F238E27FC236}">
                    <a16:creationId xmlns:a16="http://schemas.microsoft.com/office/drawing/2014/main" id="{8D6C3772-1840-4518-AC0C-E61C1DA81ECD}"/>
                  </a:ext>
                </a:extLst>
              </p:cNvPr>
              <p:cNvSpPr/>
              <p:nvPr/>
            </p:nvSpPr>
            <p:spPr bwMode="auto">
              <a:xfrm>
                <a:off x="7119022" y="1249423"/>
                <a:ext cx="302154" cy="430031"/>
              </a:xfrm>
              <a:prstGeom prst="ellipse">
                <a:avLst/>
              </a:pr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5" name="iṡḻîdè">
                <a:extLst>
                  <a:ext uri="{FF2B5EF4-FFF2-40B4-BE49-F238E27FC236}">
                    <a16:creationId xmlns:a16="http://schemas.microsoft.com/office/drawing/2014/main" id="{67E3D610-4334-4950-81B7-8F1F47C873DB}"/>
                  </a:ext>
                </a:extLst>
              </p:cNvPr>
              <p:cNvSpPr/>
              <p:nvPr/>
            </p:nvSpPr>
            <p:spPr bwMode="auto">
              <a:xfrm>
                <a:off x="7099784" y="1195103"/>
                <a:ext cx="339498" cy="279521"/>
              </a:xfrm>
              <a:custGeom>
                <a:avLst/>
                <a:gdLst>
                  <a:gd name="T0" fmla="*/ 16 w 1059"/>
                  <a:gd name="T1" fmla="*/ 711 h 873"/>
                  <a:gd name="T2" fmla="*/ 51 w 1059"/>
                  <a:gd name="T3" fmla="*/ 326 h 873"/>
                  <a:gd name="T4" fmla="*/ 216 w 1059"/>
                  <a:gd name="T5" fmla="*/ 86 h 873"/>
                  <a:gd name="T6" fmla="*/ 482 w 1059"/>
                  <a:gd name="T7" fmla="*/ 70 h 873"/>
                  <a:gd name="T8" fmla="*/ 834 w 1059"/>
                  <a:gd name="T9" fmla="*/ 46 h 873"/>
                  <a:gd name="T10" fmla="*/ 1038 w 1059"/>
                  <a:gd name="T11" fmla="*/ 453 h 873"/>
                  <a:gd name="T12" fmla="*/ 1038 w 1059"/>
                  <a:gd name="T13" fmla="*/ 454 h 873"/>
                  <a:gd name="T14" fmla="*/ 1052 w 1059"/>
                  <a:gd name="T15" fmla="*/ 703 h 873"/>
                  <a:gd name="T16" fmla="*/ 1009 w 1059"/>
                  <a:gd name="T17" fmla="*/ 851 h 873"/>
                  <a:gd name="T18" fmla="*/ 977 w 1059"/>
                  <a:gd name="T19" fmla="*/ 846 h 873"/>
                  <a:gd name="T20" fmla="*/ 989 w 1059"/>
                  <a:gd name="T21" fmla="*/ 700 h 873"/>
                  <a:gd name="T22" fmla="*/ 840 w 1059"/>
                  <a:gd name="T23" fmla="*/ 403 h 873"/>
                  <a:gd name="T24" fmla="*/ 677 w 1059"/>
                  <a:gd name="T25" fmla="*/ 431 h 873"/>
                  <a:gd name="T26" fmla="*/ 366 w 1059"/>
                  <a:gd name="T27" fmla="*/ 435 h 873"/>
                  <a:gd name="T28" fmla="*/ 333 w 1059"/>
                  <a:gd name="T29" fmla="*/ 417 h 873"/>
                  <a:gd name="T30" fmla="*/ 147 w 1059"/>
                  <a:gd name="T31" fmla="*/ 465 h 873"/>
                  <a:gd name="T32" fmla="*/ 145 w 1059"/>
                  <a:gd name="T33" fmla="*/ 468 h 873"/>
                  <a:gd name="T34" fmla="*/ 70 w 1059"/>
                  <a:gd name="T35" fmla="*/ 712 h 873"/>
                  <a:gd name="T36" fmla="*/ 89 w 1059"/>
                  <a:gd name="T37" fmla="*/ 850 h 873"/>
                  <a:gd name="T38" fmla="*/ 56 w 1059"/>
                  <a:gd name="T39" fmla="*/ 846 h 873"/>
                  <a:gd name="T40" fmla="*/ 16 w 1059"/>
                  <a:gd name="T41" fmla="*/ 71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873">
                    <a:moveTo>
                      <a:pt x="16" y="711"/>
                    </a:moveTo>
                    <a:cubicBezTo>
                      <a:pt x="8" y="616"/>
                      <a:pt x="0" y="471"/>
                      <a:pt x="51" y="326"/>
                    </a:cubicBezTo>
                    <a:cubicBezTo>
                      <a:pt x="83" y="234"/>
                      <a:pt x="126" y="124"/>
                      <a:pt x="216" y="86"/>
                    </a:cubicBezTo>
                    <a:cubicBezTo>
                      <a:pt x="327" y="40"/>
                      <a:pt x="250" y="116"/>
                      <a:pt x="482" y="70"/>
                    </a:cubicBezTo>
                    <a:cubicBezTo>
                      <a:pt x="581" y="50"/>
                      <a:pt x="673" y="0"/>
                      <a:pt x="834" y="46"/>
                    </a:cubicBezTo>
                    <a:cubicBezTo>
                      <a:pt x="834" y="46"/>
                      <a:pt x="991" y="94"/>
                      <a:pt x="1038" y="453"/>
                    </a:cubicBezTo>
                    <a:cubicBezTo>
                      <a:pt x="1038" y="453"/>
                      <a:pt x="1038" y="454"/>
                      <a:pt x="1038" y="454"/>
                    </a:cubicBezTo>
                    <a:cubicBezTo>
                      <a:pt x="1040" y="464"/>
                      <a:pt x="1059" y="570"/>
                      <a:pt x="1052" y="703"/>
                    </a:cubicBezTo>
                    <a:cubicBezTo>
                      <a:pt x="1050" y="726"/>
                      <a:pt x="1028" y="838"/>
                      <a:pt x="1009" y="851"/>
                    </a:cubicBezTo>
                    <a:cubicBezTo>
                      <a:pt x="980" y="873"/>
                      <a:pt x="980" y="847"/>
                      <a:pt x="977" y="846"/>
                    </a:cubicBezTo>
                    <a:cubicBezTo>
                      <a:pt x="968" y="842"/>
                      <a:pt x="990" y="710"/>
                      <a:pt x="989" y="700"/>
                    </a:cubicBezTo>
                    <a:cubicBezTo>
                      <a:pt x="980" y="640"/>
                      <a:pt x="938" y="450"/>
                      <a:pt x="840" y="403"/>
                    </a:cubicBezTo>
                    <a:cubicBezTo>
                      <a:pt x="839" y="403"/>
                      <a:pt x="778" y="382"/>
                      <a:pt x="677" y="431"/>
                    </a:cubicBezTo>
                    <a:cubicBezTo>
                      <a:pt x="483" y="526"/>
                      <a:pt x="392" y="443"/>
                      <a:pt x="366" y="435"/>
                    </a:cubicBezTo>
                    <a:cubicBezTo>
                      <a:pt x="365" y="435"/>
                      <a:pt x="335" y="418"/>
                      <a:pt x="333" y="417"/>
                    </a:cubicBezTo>
                    <a:cubicBezTo>
                      <a:pt x="314" y="408"/>
                      <a:pt x="203" y="362"/>
                      <a:pt x="147" y="465"/>
                    </a:cubicBezTo>
                    <a:cubicBezTo>
                      <a:pt x="146" y="466"/>
                      <a:pt x="146" y="467"/>
                      <a:pt x="145" y="468"/>
                    </a:cubicBezTo>
                    <a:cubicBezTo>
                      <a:pt x="138" y="478"/>
                      <a:pt x="88" y="549"/>
                      <a:pt x="70" y="712"/>
                    </a:cubicBezTo>
                    <a:cubicBezTo>
                      <a:pt x="69" y="721"/>
                      <a:pt x="91" y="838"/>
                      <a:pt x="89" y="850"/>
                    </a:cubicBezTo>
                    <a:cubicBezTo>
                      <a:pt x="89" y="850"/>
                      <a:pt x="60" y="864"/>
                      <a:pt x="56" y="846"/>
                    </a:cubicBezTo>
                    <a:cubicBezTo>
                      <a:pt x="55" y="841"/>
                      <a:pt x="20" y="761"/>
                      <a:pt x="16" y="7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6" name="iṡļïḓe">
                <a:extLst>
                  <a:ext uri="{FF2B5EF4-FFF2-40B4-BE49-F238E27FC236}">
                    <a16:creationId xmlns:a16="http://schemas.microsoft.com/office/drawing/2014/main" id="{A6AE6413-F885-40A9-A910-FD2D30721925}"/>
                  </a:ext>
                </a:extLst>
              </p:cNvPr>
              <p:cNvSpPr/>
              <p:nvPr/>
            </p:nvSpPr>
            <p:spPr bwMode="auto">
              <a:xfrm>
                <a:off x="7116759" y="1464438"/>
                <a:ext cx="306681" cy="216148"/>
              </a:xfrm>
              <a:custGeom>
                <a:avLst/>
                <a:gdLst>
                  <a:gd name="T0" fmla="*/ 921 w 955"/>
                  <a:gd name="T1" fmla="*/ 0 h 672"/>
                  <a:gd name="T2" fmla="*/ 877 w 955"/>
                  <a:gd name="T3" fmla="*/ 169 h 672"/>
                  <a:gd name="T4" fmla="*/ 860 w 955"/>
                  <a:gd name="T5" fmla="*/ 206 h 672"/>
                  <a:gd name="T6" fmla="*/ 671 w 955"/>
                  <a:gd name="T7" fmla="*/ 285 h 672"/>
                  <a:gd name="T8" fmla="*/ 524 w 955"/>
                  <a:gd name="T9" fmla="*/ 233 h 672"/>
                  <a:gd name="T10" fmla="*/ 477 w 955"/>
                  <a:gd name="T11" fmla="*/ 233 h 672"/>
                  <a:gd name="T12" fmla="*/ 431 w 955"/>
                  <a:gd name="T13" fmla="*/ 233 h 672"/>
                  <a:gd name="T14" fmla="*/ 284 w 955"/>
                  <a:gd name="T15" fmla="*/ 285 h 672"/>
                  <a:gd name="T16" fmla="*/ 94 w 955"/>
                  <a:gd name="T17" fmla="*/ 206 h 672"/>
                  <a:gd name="T18" fmla="*/ 78 w 955"/>
                  <a:gd name="T19" fmla="*/ 169 h 672"/>
                  <a:gd name="T20" fmla="*/ 34 w 955"/>
                  <a:gd name="T21" fmla="*/ 0 h 672"/>
                  <a:gd name="T22" fmla="*/ 0 w 955"/>
                  <a:gd name="T23" fmla="*/ 0 h 672"/>
                  <a:gd name="T24" fmla="*/ 25 w 955"/>
                  <a:gd name="T25" fmla="*/ 183 h 672"/>
                  <a:gd name="T26" fmla="*/ 458 w 955"/>
                  <a:gd name="T27" fmla="*/ 671 h 672"/>
                  <a:gd name="T28" fmla="*/ 476 w 955"/>
                  <a:gd name="T29" fmla="*/ 672 h 672"/>
                  <a:gd name="T30" fmla="*/ 476 w 955"/>
                  <a:gd name="T31" fmla="*/ 672 h 672"/>
                  <a:gd name="T32" fmla="*/ 477 w 955"/>
                  <a:gd name="T33" fmla="*/ 672 h 672"/>
                  <a:gd name="T34" fmla="*/ 477 w 955"/>
                  <a:gd name="T35" fmla="*/ 672 h 672"/>
                  <a:gd name="T36" fmla="*/ 477 w 955"/>
                  <a:gd name="T37" fmla="*/ 672 h 672"/>
                  <a:gd name="T38" fmla="*/ 478 w 955"/>
                  <a:gd name="T39" fmla="*/ 672 h 672"/>
                  <a:gd name="T40" fmla="*/ 478 w 955"/>
                  <a:gd name="T41" fmla="*/ 672 h 672"/>
                  <a:gd name="T42" fmla="*/ 478 w 955"/>
                  <a:gd name="T43" fmla="*/ 672 h 672"/>
                  <a:gd name="T44" fmla="*/ 478 w 955"/>
                  <a:gd name="T45" fmla="*/ 672 h 672"/>
                  <a:gd name="T46" fmla="*/ 496 w 955"/>
                  <a:gd name="T47" fmla="*/ 671 h 672"/>
                  <a:gd name="T48" fmla="*/ 930 w 955"/>
                  <a:gd name="T49" fmla="*/ 183 h 672"/>
                  <a:gd name="T50" fmla="*/ 955 w 955"/>
                  <a:gd name="T51" fmla="*/ 0 h 672"/>
                  <a:gd name="T52" fmla="*/ 921 w 955"/>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672">
                    <a:moveTo>
                      <a:pt x="921" y="0"/>
                    </a:moveTo>
                    <a:cubicBezTo>
                      <a:pt x="922" y="19"/>
                      <a:pt x="901" y="115"/>
                      <a:pt x="877" y="169"/>
                    </a:cubicBezTo>
                    <a:cubicBezTo>
                      <a:pt x="871" y="182"/>
                      <a:pt x="865" y="195"/>
                      <a:pt x="860" y="206"/>
                    </a:cubicBezTo>
                    <a:cubicBezTo>
                      <a:pt x="827" y="278"/>
                      <a:pt x="740" y="323"/>
                      <a:pt x="671" y="285"/>
                    </a:cubicBezTo>
                    <a:cubicBezTo>
                      <a:pt x="636" y="266"/>
                      <a:pt x="616" y="245"/>
                      <a:pt x="524" y="233"/>
                    </a:cubicBezTo>
                    <a:cubicBezTo>
                      <a:pt x="477" y="233"/>
                      <a:pt x="477" y="233"/>
                      <a:pt x="477" y="233"/>
                    </a:cubicBezTo>
                    <a:cubicBezTo>
                      <a:pt x="431" y="233"/>
                      <a:pt x="431" y="233"/>
                      <a:pt x="431" y="233"/>
                    </a:cubicBezTo>
                    <a:cubicBezTo>
                      <a:pt x="339" y="245"/>
                      <a:pt x="318" y="266"/>
                      <a:pt x="284" y="285"/>
                    </a:cubicBezTo>
                    <a:cubicBezTo>
                      <a:pt x="214" y="323"/>
                      <a:pt x="127" y="278"/>
                      <a:pt x="94" y="206"/>
                    </a:cubicBezTo>
                    <a:cubicBezTo>
                      <a:pt x="89" y="195"/>
                      <a:pt x="84" y="182"/>
                      <a:pt x="78" y="169"/>
                    </a:cubicBezTo>
                    <a:cubicBezTo>
                      <a:pt x="54" y="115"/>
                      <a:pt x="32" y="19"/>
                      <a:pt x="34" y="0"/>
                    </a:cubicBezTo>
                    <a:cubicBezTo>
                      <a:pt x="0" y="0"/>
                      <a:pt x="0" y="0"/>
                      <a:pt x="0" y="0"/>
                    </a:cubicBezTo>
                    <a:cubicBezTo>
                      <a:pt x="4" y="63"/>
                      <a:pt x="11" y="126"/>
                      <a:pt x="25" y="183"/>
                    </a:cubicBezTo>
                    <a:cubicBezTo>
                      <a:pt x="25" y="183"/>
                      <a:pt x="91" y="646"/>
                      <a:pt x="458" y="671"/>
                    </a:cubicBezTo>
                    <a:cubicBezTo>
                      <a:pt x="458" y="671"/>
                      <a:pt x="465" y="672"/>
                      <a:pt x="476" y="672"/>
                    </a:cubicBezTo>
                    <a:cubicBezTo>
                      <a:pt x="476" y="672"/>
                      <a:pt x="476" y="672"/>
                      <a:pt x="476" y="672"/>
                    </a:cubicBezTo>
                    <a:cubicBezTo>
                      <a:pt x="477" y="672"/>
                      <a:pt x="477" y="672"/>
                      <a:pt x="477" y="672"/>
                    </a:cubicBezTo>
                    <a:cubicBezTo>
                      <a:pt x="477" y="672"/>
                      <a:pt x="477" y="672"/>
                      <a:pt x="477" y="672"/>
                    </a:cubicBezTo>
                    <a:cubicBezTo>
                      <a:pt x="477" y="672"/>
                      <a:pt x="477" y="672"/>
                      <a:pt x="477" y="672"/>
                    </a:cubicBezTo>
                    <a:cubicBezTo>
                      <a:pt x="478" y="672"/>
                      <a:pt x="478" y="672"/>
                      <a:pt x="478" y="672"/>
                    </a:cubicBezTo>
                    <a:cubicBezTo>
                      <a:pt x="478" y="672"/>
                      <a:pt x="478" y="672"/>
                      <a:pt x="478" y="672"/>
                    </a:cubicBezTo>
                    <a:cubicBezTo>
                      <a:pt x="478" y="672"/>
                      <a:pt x="478" y="672"/>
                      <a:pt x="478" y="672"/>
                    </a:cubicBezTo>
                    <a:cubicBezTo>
                      <a:pt x="478" y="672"/>
                      <a:pt x="478" y="672"/>
                      <a:pt x="478" y="672"/>
                    </a:cubicBezTo>
                    <a:cubicBezTo>
                      <a:pt x="490" y="672"/>
                      <a:pt x="496" y="671"/>
                      <a:pt x="496" y="671"/>
                    </a:cubicBezTo>
                    <a:cubicBezTo>
                      <a:pt x="864" y="646"/>
                      <a:pt x="930" y="183"/>
                      <a:pt x="930" y="183"/>
                    </a:cubicBezTo>
                    <a:cubicBezTo>
                      <a:pt x="943" y="126"/>
                      <a:pt x="951" y="63"/>
                      <a:pt x="955" y="0"/>
                    </a:cubicBezTo>
                    <a:lnTo>
                      <a:pt x="9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7" name="ïśliḑè">
                <a:extLst>
                  <a:ext uri="{FF2B5EF4-FFF2-40B4-BE49-F238E27FC236}">
                    <a16:creationId xmlns:a16="http://schemas.microsoft.com/office/drawing/2014/main" id="{745C821E-3BB3-4A72-BD75-52FB6CF20118}"/>
                  </a:ext>
                </a:extLst>
              </p:cNvPr>
              <p:cNvSpPr/>
              <p:nvPr/>
            </p:nvSpPr>
            <p:spPr bwMode="auto">
              <a:xfrm>
                <a:off x="7438150" y="2991049"/>
                <a:ext cx="118825" cy="98455"/>
              </a:xfrm>
              <a:custGeom>
                <a:avLst/>
                <a:gdLst>
                  <a:gd name="T0" fmla="*/ 334 w 369"/>
                  <a:gd name="T1" fmla="*/ 0 h 307"/>
                  <a:gd name="T2" fmla="*/ 369 w 369"/>
                  <a:gd name="T3" fmla="*/ 307 h 307"/>
                  <a:gd name="T4" fmla="*/ 0 w 369"/>
                  <a:gd name="T5" fmla="*/ 270 h 307"/>
                  <a:gd name="T6" fmla="*/ 0 w 369"/>
                  <a:gd name="T7" fmla="*/ 0 h 307"/>
                  <a:gd name="T8" fmla="*/ 334 w 369"/>
                  <a:gd name="T9" fmla="*/ 0 h 307"/>
                </a:gdLst>
                <a:ahLst/>
                <a:cxnLst>
                  <a:cxn ang="0">
                    <a:pos x="T0" y="T1"/>
                  </a:cxn>
                  <a:cxn ang="0">
                    <a:pos x="T2" y="T3"/>
                  </a:cxn>
                  <a:cxn ang="0">
                    <a:pos x="T4" y="T5"/>
                  </a:cxn>
                  <a:cxn ang="0">
                    <a:pos x="T6" y="T7"/>
                  </a:cxn>
                  <a:cxn ang="0">
                    <a:pos x="T8" y="T9"/>
                  </a:cxn>
                </a:cxnLst>
                <a:rect l="0" t="0" r="r" b="b"/>
                <a:pathLst>
                  <a:path w="369" h="307">
                    <a:moveTo>
                      <a:pt x="334" y="0"/>
                    </a:moveTo>
                    <a:cubicBezTo>
                      <a:pt x="334" y="0"/>
                      <a:pt x="323" y="201"/>
                      <a:pt x="369" y="307"/>
                    </a:cubicBezTo>
                    <a:cubicBezTo>
                      <a:pt x="0" y="270"/>
                      <a:pt x="0" y="270"/>
                      <a:pt x="0" y="270"/>
                    </a:cubicBezTo>
                    <a:cubicBezTo>
                      <a:pt x="0" y="270"/>
                      <a:pt x="58" y="160"/>
                      <a:pt x="0" y="0"/>
                    </a:cubicBezTo>
                    <a:lnTo>
                      <a:pt x="334"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8" name="íṩļîḑè">
                <a:extLst>
                  <a:ext uri="{FF2B5EF4-FFF2-40B4-BE49-F238E27FC236}">
                    <a16:creationId xmlns:a16="http://schemas.microsoft.com/office/drawing/2014/main" id="{092AAC32-0D0E-4D5C-82FB-38534F79BD55}"/>
                  </a:ext>
                </a:extLst>
              </p:cNvPr>
              <p:cNvSpPr/>
              <p:nvPr/>
            </p:nvSpPr>
            <p:spPr bwMode="auto">
              <a:xfrm>
                <a:off x="6996802" y="2979732"/>
                <a:ext cx="117693" cy="98455"/>
              </a:xfrm>
              <a:custGeom>
                <a:avLst/>
                <a:gdLst>
                  <a:gd name="T0" fmla="*/ 35 w 369"/>
                  <a:gd name="T1" fmla="*/ 0 h 307"/>
                  <a:gd name="T2" fmla="*/ 0 w 369"/>
                  <a:gd name="T3" fmla="*/ 307 h 307"/>
                  <a:gd name="T4" fmla="*/ 369 w 369"/>
                  <a:gd name="T5" fmla="*/ 270 h 307"/>
                  <a:gd name="T6" fmla="*/ 369 w 369"/>
                  <a:gd name="T7" fmla="*/ 0 h 307"/>
                  <a:gd name="T8" fmla="*/ 35 w 369"/>
                  <a:gd name="T9" fmla="*/ 0 h 307"/>
                </a:gdLst>
                <a:ahLst/>
                <a:cxnLst>
                  <a:cxn ang="0">
                    <a:pos x="T0" y="T1"/>
                  </a:cxn>
                  <a:cxn ang="0">
                    <a:pos x="T2" y="T3"/>
                  </a:cxn>
                  <a:cxn ang="0">
                    <a:pos x="T4" y="T5"/>
                  </a:cxn>
                  <a:cxn ang="0">
                    <a:pos x="T6" y="T7"/>
                  </a:cxn>
                  <a:cxn ang="0">
                    <a:pos x="T8" y="T9"/>
                  </a:cxn>
                </a:cxnLst>
                <a:rect l="0" t="0" r="r" b="b"/>
                <a:pathLst>
                  <a:path w="369" h="307">
                    <a:moveTo>
                      <a:pt x="35" y="0"/>
                    </a:moveTo>
                    <a:cubicBezTo>
                      <a:pt x="35" y="0"/>
                      <a:pt x="46" y="201"/>
                      <a:pt x="0" y="307"/>
                    </a:cubicBezTo>
                    <a:cubicBezTo>
                      <a:pt x="369" y="270"/>
                      <a:pt x="369" y="270"/>
                      <a:pt x="369" y="270"/>
                    </a:cubicBezTo>
                    <a:cubicBezTo>
                      <a:pt x="369" y="270"/>
                      <a:pt x="311" y="161"/>
                      <a:pt x="369" y="0"/>
                    </a:cubicBezTo>
                    <a:lnTo>
                      <a:pt x="35"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9" name="îşļiďê">
                <a:extLst>
                  <a:ext uri="{FF2B5EF4-FFF2-40B4-BE49-F238E27FC236}">
                    <a16:creationId xmlns:a16="http://schemas.microsoft.com/office/drawing/2014/main" id="{242C9B3C-A6C4-41A4-A430-BA951945EC3E}"/>
                  </a:ext>
                </a:extLst>
              </p:cNvPr>
              <p:cNvSpPr/>
              <p:nvPr/>
            </p:nvSpPr>
            <p:spPr bwMode="auto">
              <a:xfrm>
                <a:off x="6831580" y="3052158"/>
                <a:ext cx="303285" cy="169749"/>
              </a:xfrm>
              <a:custGeom>
                <a:avLst/>
                <a:gdLst>
                  <a:gd name="T0" fmla="*/ 579 w 943"/>
                  <a:gd name="T1" fmla="*/ 60 h 529"/>
                  <a:gd name="T2" fmla="*/ 515 w 943"/>
                  <a:gd name="T3" fmla="*/ 41 h 529"/>
                  <a:gd name="T4" fmla="*/ 475 w 943"/>
                  <a:gd name="T5" fmla="*/ 77 h 529"/>
                  <a:gd name="T6" fmla="*/ 473 w 943"/>
                  <a:gd name="T7" fmla="*/ 79 h 529"/>
                  <a:gd name="T8" fmla="*/ 439 w 943"/>
                  <a:gd name="T9" fmla="*/ 108 h 529"/>
                  <a:gd name="T10" fmla="*/ 438 w 943"/>
                  <a:gd name="T11" fmla="*/ 109 h 529"/>
                  <a:gd name="T12" fmla="*/ 424 w 943"/>
                  <a:gd name="T13" fmla="*/ 120 h 529"/>
                  <a:gd name="T14" fmla="*/ 421 w 943"/>
                  <a:gd name="T15" fmla="*/ 122 h 529"/>
                  <a:gd name="T16" fmla="*/ 388 w 943"/>
                  <a:gd name="T17" fmla="*/ 148 h 529"/>
                  <a:gd name="T18" fmla="*/ 380 w 943"/>
                  <a:gd name="T19" fmla="*/ 153 h 529"/>
                  <a:gd name="T20" fmla="*/ 367 w 943"/>
                  <a:gd name="T21" fmla="*/ 162 h 529"/>
                  <a:gd name="T22" fmla="*/ 357 w 943"/>
                  <a:gd name="T23" fmla="*/ 170 h 529"/>
                  <a:gd name="T24" fmla="*/ 327 w 943"/>
                  <a:gd name="T25" fmla="*/ 189 h 529"/>
                  <a:gd name="T26" fmla="*/ 313 w 943"/>
                  <a:gd name="T27" fmla="*/ 199 h 529"/>
                  <a:gd name="T28" fmla="*/ 189 w 943"/>
                  <a:gd name="T29" fmla="*/ 264 h 529"/>
                  <a:gd name="T30" fmla="*/ 166 w 943"/>
                  <a:gd name="T31" fmla="*/ 274 h 529"/>
                  <a:gd name="T32" fmla="*/ 4 w 943"/>
                  <a:gd name="T33" fmla="*/ 461 h 529"/>
                  <a:gd name="T34" fmla="*/ 11 w 943"/>
                  <a:gd name="T35" fmla="*/ 489 h 529"/>
                  <a:gd name="T36" fmla="*/ 154 w 943"/>
                  <a:gd name="T37" fmla="*/ 523 h 529"/>
                  <a:gd name="T38" fmla="*/ 910 w 943"/>
                  <a:gd name="T39" fmla="*/ 370 h 529"/>
                  <a:gd name="T40" fmla="*/ 932 w 943"/>
                  <a:gd name="T41" fmla="*/ 240 h 529"/>
                  <a:gd name="T42" fmla="*/ 930 w 943"/>
                  <a:gd name="T43" fmla="*/ 227 h 529"/>
                  <a:gd name="T44" fmla="*/ 871 w 943"/>
                  <a:gd name="T45" fmla="*/ 0 h 529"/>
                  <a:gd name="T46" fmla="*/ 663 w 943"/>
                  <a:gd name="T47" fmla="*/ 54 h 529"/>
                  <a:gd name="T48" fmla="*/ 636 w 943"/>
                  <a:gd name="T49" fmla="*/ 59 h 529"/>
                  <a:gd name="T50" fmla="*/ 620 w 943"/>
                  <a:gd name="T51" fmla="*/ 61 h 529"/>
                  <a:gd name="T52" fmla="*/ 594 w 943"/>
                  <a:gd name="T53" fmla="*/ 61 h 529"/>
                  <a:gd name="T54" fmla="*/ 593 w 943"/>
                  <a:gd name="T55" fmla="*/ 61 h 529"/>
                  <a:gd name="T56" fmla="*/ 590 w 943"/>
                  <a:gd name="T57" fmla="*/ 61 h 529"/>
                  <a:gd name="T58" fmla="*/ 589 w 943"/>
                  <a:gd name="T59" fmla="*/ 61 h 529"/>
                  <a:gd name="T60" fmla="*/ 579 w 943"/>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3" h="529">
                    <a:moveTo>
                      <a:pt x="579" y="60"/>
                    </a:moveTo>
                    <a:cubicBezTo>
                      <a:pt x="553" y="58"/>
                      <a:pt x="530" y="51"/>
                      <a:pt x="515" y="41"/>
                    </a:cubicBezTo>
                    <a:cubicBezTo>
                      <a:pt x="504" y="52"/>
                      <a:pt x="490" y="64"/>
                      <a:pt x="475" y="77"/>
                    </a:cubicBezTo>
                    <a:cubicBezTo>
                      <a:pt x="475" y="78"/>
                      <a:pt x="474" y="78"/>
                      <a:pt x="473" y="79"/>
                    </a:cubicBezTo>
                    <a:cubicBezTo>
                      <a:pt x="463" y="88"/>
                      <a:pt x="451" y="98"/>
                      <a:pt x="439" y="108"/>
                    </a:cubicBezTo>
                    <a:cubicBezTo>
                      <a:pt x="439" y="108"/>
                      <a:pt x="438" y="108"/>
                      <a:pt x="438" y="109"/>
                    </a:cubicBezTo>
                    <a:cubicBezTo>
                      <a:pt x="434" y="112"/>
                      <a:pt x="429" y="116"/>
                      <a:pt x="424" y="120"/>
                    </a:cubicBezTo>
                    <a:cubicBezTo>
                      <a:pt x="423" y="121"/>
                      <a:pt x="422" y="122"/>
                      <a:pt x="421" y="122"/>
                    </a:cubicBezTo>
                    <a:cubicBezTo>
                      <a:pt x="410" y="131"/>
                      <a:pt x="399" y="139"/>
                      <a:pt x="388" y="148"/>
                    </a:cubicBezTo>
                    <a:cubicBezTo>
                      <a:pt x="385" y="149"/>
                      <a:pt x="383" y="151"/>
                      <a:pt x="380" y="153"/>
                    </a:cubicBezTo>
                    <a:cubicBezTo>
                      <a:pt x="376" y="156"/>
                      <a:pt x="371" y="159"/>
                      <a:pt x="367" y="162"/>
                    </a:cubicBezTo>
                    <a:cubicBezTo>
                      <a:pt x="363" y="165"/>
                      <a:pt x="360" y="167"/>
                      <a:pt x="357" y="170"/>
                    </a:cubicBezTo>
                    <a:cubicBezTo>
                      <a:pt x="347" y="176"/>
                      <a:pt x="338" y="183"/>
                      <a:pt x="327" y="189"/>
                    </a:cubicBezTo>
                    <a:cubicBezTo>
                      <a:pt x="323" y="192"/>
                      <a:pt x="318" y="195"/>
                      <a:pt x="313" y="199"/>
                    </a:cubicBezTo>
                    <a:cubicBezTo>
                      <a:pt x="274" y="223"/>
                      <a:pt x="233" y="246"/>
                      <a:pt x="189" y="264"/>
                    </a:cubicBezTo>
                    <a:cubicBezTo>
                      <a:pt x="181" y="267"/>
                      <a:pt x="174" y="271"/>
                      <a:pt x="166" y="274"/>
                    </a:cubicBezTo>
                    <a:cubicBezTo>
                      <a:pt x="13" y="332"/>
                      <a:pt x="0" y="417"/>
                      <a:pt x="4" y="461"/>
                    </a:cubicBezTo>
                    <a:cubicBezTo>
                      <a:pt x="6" y="479"/>
                      <a:pt x="11" y="489"/>
                      <a:pt x="11" y="489"/>
                    </a:cubicBezTo>
                    <a:cubicBezTo>
                      <a:pt x="11" y="489"/>
                      <a:pt x="73" y="521"/>
                      <a:pt x="154" y="523"/>
                    </a:cubicBezTo>
                    <a:cubicBezTo>
                      <a:pt x="449" y="529"/>
                      <a:pt x="910" y="370"/>
                      <a:pt x="910" y="370"/>
                    </a:cubicBezTo>
                    <a:cubicBezTo>
                      <a:pt x="910" y="370"/>
                      <a:pt x="943" y="331"/>
                      <a:pt x="932" y="240"/>
                    </a:cubicBezTo>
                    <a:cubicBezTo>
                      <a:pt x="931" y="236"/>
                      <a:pt x="931" y="231"/>
                      <a:pt x="930" y="227"/>
                    </a:cubicBezTo>
                    <a:cubicBezTo>
                      <a:pt x="929" y="221"/>
                      <a:pt x="887" y="49"/>
                      <a:pt x="871" y="0"/>
                    </a:cubicBezTo>
                    <a:cubicBezTo>
                      <a:pt x="833" y="13"/>
                      <a:pt x="772" y="32"/>
                      <a:pt x="663" y="54"/>
                    </a:cubicBezTo>
                    <a:cubicBezTo>
                      <a:pt x="653" y="56"/>
                      <a:pt x="644" y="58"/>
                      <a:pt x="636" y="59"/>
                    </a:cubicBezTo>
                    <a:cubicBezTo>
                      <a:pt x="630" y="60"/>
                      <a:pt x="625" y="60"/>
                      <a:pt x="620" y="61"/>
                    </a:cubicBezTo>
                    <a:cubicBezTo>
                      <a:pt x="610" y="61"/>
                      <a:pt x="601" y="62"/>
                      <a:pt x="594" y="61"/>
                    </a:cubicBezTo>
                    <a:cubicBezTo>
                      <a:pt x="593" y="61"/>
                      <a:pt x="593" y="61"/>
                      <a:pt x="593" y="61"/>
                    </a:cubicBezTo>
                    <a:cubicBezTo>
                      <a:pt x="590" y="61"/>
                      <a:pt x="590" y="61"/>
                      <a:pt x="590" y="61"/>
                    </a:cubicBezTo>
                    <a:cubicBezTo>
                      <a:pt x="590" y="61"/>
                      <a:pt x="590" y="61"/>
                      <a:pt x="589" y="61"/>
                    </a:cubicBezTo>
                    <a:lnTo>
                      <a:pt x="579"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0" name="î$ḷïḑê">
                <a:extLst>
                  <a:ext uri="{FF2B5EF4-FFF2-40B4-BE49-F238E27FC236}">
                    <a16:creationId xmlns:a16="http://schemas.microsoft.com/office/drawing/2014/main" id="{AF66476F-EA5F-4AC5-8118-24B71F705D12}"/>
                  </a:ext>
                </a:extLst>
              </p:cNvPr>
              <p:cNvSpPr/>
              <p:nvPr/>
            </p:nvSpPr>
            <p:spPr bwMode="auto">
              <a:xfrm>
                <a:off x="6832712" y="3152877"/>
                <a:ext cx="298759" cy="69032"/>
              </a:xfrm>
              <a:custGeom>
                <a:avLst/>
                <a:gdLst>
                  <a:gd name="T0" fmla="*/ 145 w 929"/>
                  <a:gd name="T1" fmla="*/ 154 h 216"/>
                  <a:gd name="T2" fmla="*/ 1 w 929"/>
                  <a:gd name="T3" fmla="*/ 122 h 216"/>
                  <a:gd name="T4" fmla="*/ 1 w 929"/>
                  <a:gd name="T5" fmla="*/ 148 h 216"/>
                  <a:gd name="T6" fmla="*/ 8 w 929"/>
                  <a:gd name="T7" fmla="*/ 176 h 216"/>
                  <a:gd name="T8" fmla="*/ 151 w 929"/>
                  <a:gd name="T9" fmla="*/ 210 h 216"/>
                  <a:gd name="T10" fmla="*/ 908 w 929"/>
                  <a:gd name="T11" fmla="*/ 57 h 216"/>
                  <a:gd name="T12" fmla="*/ 929 w 929"/>
                  <a:gd name="T13" fmla="*/ 0 h 216"/>
                  <a:gd name="T14" fmla="*/ 145 w 929"/>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216">
                    <a:moveTo>
                      <a:pt x="145" y="154"/>
                    </a:moveTo>
                    <a:cubicBezTo>
                      <a:pt x="78" y="153"/>
                      <a:pt x="23" y="132"/>
                      <a:pt x="1" y="122"/>
                    </a:cubicBezTo>
                    <a:cubicBezTo>
                      <a:pt x="0" y="131"/>
                      <a:pt x="1" y="140"/>
                      <a:pt x="1" y="148"/>
                    </a:cubicBezTo>
                    <a:cubicBezTo>
                      <a:pt x="3" y="166"/>
                      <a:pt x="8" y="176"/>
                      <a:pt x="8" y="176"/>
                    </a:cubicBezTo>
                    <a:cubicBezTo>
                      <a:pt x="8" y="176"/>
                      <a:pt x="70" y="208"/>
                      <a:pt x="151" y="210"/>
                    </a:cubicBezTo>
                    <a:cubicBezTo>
                      <a:pt x="446" y="216"/>
                      <a:pt x="908" y="57"/>
                      <a:pt x="908" y="57"/>
                    </a:cubicBezTo>
                    <a:cubicBezTo>
                      <a:pt x="908" y="57"/>
                      <a:pt x="922" y="39"/>
                      <a:pt x="929" y="0"/>
                    </a:cubicBezTo>
                    <a:cubicBezTo>
                      <a:pt x="809" y="39"/>
                      <a:pt x="414" y="160"/>
                      <a:pt x="145"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1" name="is1îďe">
                <a:extLst>
                  <a:ext uri="{FF2B5EF4-FFF2-40B4-BE49-F238E27FC236}">
                    <a16:creationId xmlns:a16="http://schemas.microsoft.com/office/drawing/2014/main" id="{F782B7B6-8184-4E1E-89AE-A2ACC2D5F8AD}"/>
                  </a:ext>
                </a:extLst>
              </p:cNvPr>
              <p:cNvSpPr/>
              <p:nvPr/>
            </p:nvSpPr>
            <p:spPr bwMode="auto">
              <a:xfrm>
                <a:off x="7418913" y="3062344"/>
                <a:ext cx="303285" cy="169749"/>
              </a:xfrm>
              <a:custGeom>
                <a:avLst/>
                <a:gdLst>
                  <a:gd name="T0" fmla="*/ 365 w 944"/>
                  <a:gd name="T1" fmla="*/ 60 h 529"/>
                  <a:gd name="T2" fmla="*/ 429 w 944"/>
                  <a:gd name="T3" fmla="*/ 41 h 529"/>
                  <a:gd name="T4" fmla="*/ 468 w 944"/>
                  <a:gd name="T5" fmla="*/ 77 h 529"/>
                  <a:gd name="T6" fmla="*/ 470 w 944"/>
                  <a:gd name="T7" fmla="*/ 79 h 529"/>
                  <a:gd name="T8" fmla="*/ 504 w 944"/>
                  <a:gd name="T9" fmla="*/ 107 h 529"/>
                  <a:gd name="T10" fmla="*/ 506 w 944"/>
                  <a:gd name="T11" fmla="*/ 108 h 529"/>
                  <a:gd name="T12" fmla="*/ 520 w 944"/>
                  <a:gd name="T13" fmla="*/ 120 h 529"/>
                  <a:gd name="T14" fmla="*/ 523 w 944"/>
                  <a:gd name="T15" fmla="*/ 122 h 529"/>
                  <a:gd name="T16" fmla="*/ 556 w 944"/>
                  <a:gd name="T17" fmla="*/ 147 h 529"/>
                  <a:gd name="T18" fmla="*/ 563 w 944"/>
                  <a:gd name="T19" fmla="*/ 153 h 529"/>
                  <a:gd name="T20" fmla="*/ 577 w 944"/>
                  <a:gd name="T21" fmla="*/ 162 h 529"/>
                  <a:gd name="T22" fmla="*/ 587 w 944"/>
                  <a:gd name="T23" fmla="*/ 169 h 529"/>
                  <a:gd name="T24" fmla="*/ 616 w 944"/>
                  <a:gd name="T25" fmla="*/ 189 h 529"/>
                  <a:gd name="T26" fmla="*/ 631 w 944"/>
                  <a:gd name="T27" fmla="*/ 198 h 529"/>
                  <a:gd name="T28" fmla="*/ 755 w 944"/>
                  <a:gd name="T29" fmla="*/ 264 h 529"/>
                  <a:gd name="T30" fmla="*/ 778 w 944"/>
                  <a:gd name="T31" fmla="*/ 273 h 529"/>
                  <a:gd name="T32" fmla="*/ 939 w 944"/>
                  <a:gd name="T33" fmla="*/ 460 h 529"/>
                  <a:gd name="T34" fmla="*/ 932 w 944"/>
                  <a:gd name="T35" fmla="*/ 489 h 529"/>
                  <a:gd name="T36" fmla="*/ 790 w 944"/>
                  <a:gd name="T37" fmla="*/ 523 h 529"/>
                  <a:gd name="T38" fmla="*/ 33 w 944"/>
                  <a:gd name="T39" fmla="*/ 370 h 529"/>
                  <a:gd name="T40" fmla="*/ 12 w 944"/>
                  <a:gd name="T41" fmla="*/ 240 h 529"/>
                  <a:gd name="T42" fmla="*/ 13 w 944"/>
                  <a:gd name="T43" fmla="*/ 227 h 529"/>
                  <a:gd name="T44" fmla="*/ 73 w 944"/>
                  <a:gd name="T45" fmla="*/ 0 h 529"/>
                  <a:gd name="T46" fmla="*/ 281 w 944"/>
                  <a:gd name="T47" fmla="*/ 54 h 529"/>
                  <a:gd name="T48" fmla="*/ 308 w 944"/>
                  <a:gd name="T49" fmla="*/ 59 h 529"/>
                  <a:gd name="T50" fmla="*/ 324 w 944"/>
                  <a:gd name="T51" fmla="*/ 60 h 529"/>
                  <a:gd name="T52" fmla="*/ 350 w 944"/>
                  <a:gd name="T53" fmla="*/ 61 h 529"/>
                  <a:gd name="T54" fmla="*/ 350 w 944"/>
                  <a:gd name="T55" fmla="*/ 61 h 529"/>
                  <a:gd name="T56" fmla="*/ 354 w 944"/>
                  <a:gd name="T57" fmla="*/ 61 h 529"/>
                  <a:gd name="T58" fmla="*/ 355 w 944"/>
                  <a:gd name="T59" fmla="*/ 60 h 529"/>
                  <a:gd name="T60" fmla="*/ 365 w 944"/>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529">
                    <a:moveTo>
                      <a:pt x="365" y="60"/>
                    </a:moveTo>
                    <a:cubicBezTo>
                      <a:pt x="391" y="58"/>
                      <a:pt x="413" y="51"/>
                      <a:pt x="429" y="41"/>
                    </a:cubicBezTo>
                    <a:cubicBezTo>
                      <a:pt x="440" y="51"/>
                      <a:pt x="453" y="64"/>
                      <a:pt x="468" y="77"/>
                    </a:cubicBezTo>
                    <a:cubicBezTo>
                      <a:pt x="469" y="78"/>
                      <a:pt x="470" y="78"/>
                      <a:pt x="470" y="79"/>
                    </a:cubicBezTo>
                    <a:cubicBezTo>
                      <a:pt x="481" y="88"/>
                      <a:pt x="492" y="97"/>
                      <a:pt x="504" y="107"/>
                    </a:cubicBezTo>
                    <a:cubicBezTo>
                      <a:pt x="505" y="108"/>
                      <a:pt x="505" y="108"/>
                      <a:pt x="506" y="108"/>
                    </a:cubicBezTo>
                    <a:cubicBezTo>
                      <a:pt x="510" y="112"/>
                      <a:pt x="515" y="116"/>
                      <a:pt x="520" y="120"/>
                    </a:cubicBezTo>
                    <a:cubicBezTo>
                      <a:pt x="521" y="120"/>
                      <a:pt x="522" y="121"/>
                      <a:pt x="523" y="122"/>
                    </a:cubicBezTo>
                    <a:cubicBezTo>
                      <a:pt x="533" y="130"/>
                      <a:pt x="545" y="139"/>
                      <a:pt x="556" y="147"/>
                    </a:cubicBezTo>
                    <a:cubicBezTo>
                      <a:pt x="559" y="149"/>
                      <a:pt x="561" y="151"/>
                      <a:pt x="563" y="153"/>
                    </a:cubicBezTo>
                    <a:cubicBezTo>
                      <a:pt x="568" y="156"/>
                      <a:pt x="572" y="159"/>
                      <a:pt x="577" y="162"/>
                    </a:cubicBezTo>
                    <a:cubicBezTo>
                      <a:pt x="580" y="165"/>
                      <a:pt x="583" y="167"/>
                      <a:pt x="587" y="169"/>
                    </a:cubicBezTo>
                    <a:cubicBezTo>
                      <a:pt x="596" y="176"/>
                      <a:pt x="606" y="183"/>
                      <a:pt x="616" y="189"/>
                    </a:cubicBezTo>
                    <a:cubicBezTo>
                      <a:pt x="621" y="192"/>
                      <a:pt x="626" y="195"/>
                      <a:pt x="631" y="198"/>
                    </a:cubicBezTo>
                    <a:cubicBezTo>
                      <a:pt x="669" y="223"/>
                      <a:pt x="711" y="245"/>
                      <a:pt x="755" y="264"/>
                    </a:cubicBezTo>
                    <a:cubicBezTo>
                      <a:pt x="762" y="267"/>
                      <a:pt x="770" y="270"/>
                      <a:pt x="778" y="273"/>
                    </a:cubicBezTo>
                    <a:cubicBezTo>
                      <a:pt x="930" y="332"/>
                      <a:pt x="944" y="417"/>
                      <a:pt x="939" y="460"/>
                    </a:cubicBezTo>
                    <a:cubicBezTo>
                      <a:pt x="937" y="478"/>
                      <a:pt x="932" y="489"/>
                      <a:pt x="932" y="489"/>
                    </a:cubicBezTo>
                    <a:cubicBezTo>
                      <a:pt x="932" y="489"/>
                      <a:pt x="871" y="521"/>
                      <a:pt x="790" y="523"/>
                    </a:cubicBezTo>
                    <a:cubicBezTo>
                      <a:pt x="495" y="529"/>
                      <a:pt x="33" y="370"/>
                      <a:pt x="33" y="370"/>
                    </a:cubicBezTo>
                    <a:cubicBezTo>
                      <a:pt x="33" y="370"/>
                      <a:pt x="0" y="330"/>
                      <a:pt x="12" y="240"/>
                    </a:cubicBezTo>
                    <a:cubicBezTo>
                      <a:pt x="12" y="235"/>
                      <a:pt x="13" y="231"/>
                      <a:pt x="13" y="227"/>
                    </a:cubicBezTo>
                    <a:cubicBezTo>
                      <a:pt x="14" y="221"/>
                      <a:pt x="57" y="49"/>
                      <a:pt x="73" y="0"/>
                    </a:cubicBezTo>
                    <a:cubicBezTo>
                      <a:pt x="111" y="13"/>
                      <a:pt x="172" y="32"/>
                      <a:pt x="281" y="54"/>
                    </a:cubicBezTo>
                    <a:cubicBezTo>
                      <a:pt x="291" y="56"/>
                      <a:pt x="300" y="57"/>
                      <a:pt x="308" y="59"/>
                    </a:cubicBezTo>
                    <a:cubicBezTo>
                      <a:pt x="313" y="59"/>
                      <a:pt x="319" y="60"/>
                      <a:pt x="324" y="60"/>
                    </a:cubicBezTo>
                    <a:cubicBezTo>
                      <a:pt x="333" y="61"/>
                      <a:pt x="342" y="61"/>
                      <a:pt x="350" y="61"/>
                    </a:cubicBezTo>
                    <a:cubicBezTo>
                      <a:pt x="350" y="61"/>
                      <a:pt x="350" y="61"/>
                      <a:pt x="350" y="61"/>
                    </a:cubicBezTo>
                    <a:cubicBezTo>
                      <a:pt x="354" y="61"/>
                      <a:pt x="354" y="61"/>
                      <a:pt x="354" y="61"/>
                    </a:cubicBezTo>
                    <a:cubicBezTo>
                      <a:pt x="354" y="60"/>
                      <a:pt x="354" y="60"/>
                      <a:pt x="355" y="60"/>
                    </a:cubicBezTo>
                    <a:lnTo>
                      <a:pt x="365"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2" name="îṡḷîḑé">
                <a:extLst>
                  <a:ext uri="{FF2B5EF4-FFF2-40B4-BE49-F238E27FC236}">
                    <a16:creationId xmlns:a16="http://schemas.microsoft.com/office/drawing/2014/main" id="{2097AC1C-54DD-49BD-837D-E58A1BC33BCA}"/>
                  </a:ext>
                </a:extLst>
              </p:cNvPr>
              <p:cNvSpPr/>
              <p:nvPr/>
            </p:nvSpPr>
            <p:spPr bwMode="auto">
              <a:xfrm>
                <a:off x="7422307" y="3163061"/>
                <a:ext cx="297627" cy="69032"/>
              </a:xfrm>
              <a:custGeom>
                <a:avLst/>
                <a:gdLst>
                  <a:gd name="T0" fmla="*/ 783 w 928"/>
                  <a:gd name="T1" fmla="*/ 154 h 216"/>
                  <a:gd name="T2" fmla="*/ 927 w 928"/>
                  <a:gd name="T3" fmla="*/ 122 h 216"/>
                  <a:gd name="T4" fmla="*/ 927 w 928"/>
                  <a:gd name="T5" fmla="*/ 147 h 216"/>
                  <a:gd name="T6" fmla="*/ 920 w 928"/>
                  <a:gd name="T7" fmla="*/ 176 h 216"/>
                  <a:gd name="T8" fmla="*/ 778 w 928"/>
                  <a:gd name="T9" fmla="*/ 210 h 216"/>
                  <a:gd name="T10" fmla="*/ 21 w 928"/>
                  <a:gd name="T11" fmla="*/ 57 h 216"/>
                  <a:gd name="T12" fmla="*/ 0 w 928"/>
                  <a:gd name="T13" fmla="*/ 0 h 216"/>
                  <a:gd name="T14" fmla="*/ 783 w 928"/>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8" h="216">
                    <a:moveTo>
                      <a:pt x="783" y="154"/>
                    </a:moveTo>
                    <a:cubicBezTo>
                      <a:pt x="850" y="152"/>
                      <a:pt x="905" y="131"/>
                      <a:pt x="927" y="122"/>
                    </a:cubicBezTo>
                    <a:cubicBezTo>
                      <a:pt x="928" y="131"/>
                      <a:pt x="928" y="140"/>
                      <a:pt x="927" y="147"/>
                    </a:cubicBezTo>
                    <a:cubicBezTo>
                      <a:pt x="925" y="165"/>
                      <a:pt x="920" y="176"/>
                      <a:pt x="920" y="176"/>
                    </a:cubicBezTo>
                    <a:cubicBezTo>
                      <a:pt x="920" y="176"/>
                      <a:pt x="858" y="208"/>
                      <a:pt x="778" y="210"/>
                    </a:cubicBezTo>
                    <a:cubicBezTo>
                      <a:pt x="482" y="216"/>
                      <a:pt x="21" y="57"/>
                      <a:pt x="21" y="57"/>
                    </a:cubicBezTo>
                    <a:cubicBezTo>
                      <a:pt x="21" y="57"/>
                      <a:pt x="6" y="39"/>
                      <a:pt x="0" y="0"/>
                    </a:cubicBezTo>
                    <a:cubicBezTo>
                      <a:pt x="120" y="39"/>
                      <a:pt x="515" y="159"/>
                      <a:pt x="783"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3" name="îśḻïḍê">
                <a:extLst>
                  <a:ext uri="{FF2B5EF4-FFF2-40B4-BE49-F238E27FC236}">
                    <a16:creationId xmlns:a16="http://schemas.microsoft.com/office/drawing/2014/main" id="{B08B95C9-0FA9-42C3-9E35-E14E2403A04E}"/>
                  </a:ext>
                </a:extLst>
              </p:cNvPr>
              <p:cNvSpPr/>
              <p:nvPr/>
            </p:nvSpPr>
            <p:spPr bwMode="auto">
              <a:xfrm>
                <a:off x="6977565" y="2949178"/>
                <a:ext cx="159565" cy="59978"/>
              </a:xfrm>
              <a:custGeom>
                <a:avLst/>
                <a:gdLst>
                  <a:gd name="T0" fmla="*/ 463 w 496"/>
                  <a:gd name="T1" fmla="*/ 186 h 186"/>
                  <a:gd name="T2" fmla="*/ 32 w 496"/>
                  <a:gd name="T3" fmla="*/ 186 h 186"/>
                  <a:gd name="T4" fmla="*/ 0 w 496"/>
                  <a:gd name="T5" fmla="*/ 153 h 186"/>
                  <a:gd name="T6" fmla="*/ 0 w 496"/>
                  <a:gd name="T7" fmla="*/ 32 h 186"/>
                  <a:gd name="T8" fmla="*/ 32 w 496"/>
                  <a:gd name="T9" fmla="*/ 0 h 186"/>
                  <a:gd name="T10" fmla="*/ 463 w 496"/>
                  <a:gd name="T11" fmla="*/ 0 h 186"/>
                  <a:gd name="T12" fmla="*/ 496 w 496"/>
                  <a:gd name="T13" fmla="*/ 32 h 186"/>
                  <a:gd name="T14" fmla="*/ 496 w 496"/>
                  <a:gd name="T15" fmla="*/ 153 h 186"/>
                  <a:gd name="T16" fmla="*/ 46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463" y="186"/>
                    </a:moveTo>
                    <a:cubicBezTo>
                      <a:pt x="32" y="186"/>
                      <a:pt x="32" y="186"/>
                      <a:pt x="32" y="186"/>
                    </a:cubicBezTo>
                    <a:cubicBezTo>
                      <a:pt x="14" y="186"/>
                      <a:pt x="0" y="171"/>
                      <a:pt x="0" y="153"/>
                    </a:cubicBezTo>
                    <a:cubicBezTo>
                      <a:pt x="0" y="32"/>
                      <a:pt x="0" y="32"/>
                      <a:pt x="0" y="32"/>
                    </a:cubicBezTo>
                    <a:cubicBezTo>
                      <a:pt x="0" y="14"/>
                      <a:pt x="14" y="0"/>
                      <a:pt x="32" y="0"/>
                    </a:cubicBezTo>
                    <a:cubicBezTo>
                      <a:pt x="463" y="0"/>
                      <a:pt x="463" y="0"/>
                      <a:pt x="463" y="0"/>
                    </a:cubicBezTo>
                    <a:cubicBezTo>
                      <a:pt x="481" y="0"/>
                      <a:pt x="496" y="14"/>
                      <a:pt x="496" y="32"/>
                    </a:cubicBezTo>
                    <a:cubicBezTo>
                      <a:pt x="496" y="153"/>
                      <a:pt x="496" y="153"/>
                      <a:pt x="496" y="153"/>
                    </a:cubicBezTo>
                    <a:cubicBezTo>
                      <a:pt x="496" y="171"/>
                      <a:pt x="481" y="186"/>
                      <a:pt x="46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4" name="íṡḷîde">
                <a:extLst>
                  <a:ext uri="{FF2B5EF4-FFF2-40B4-BE49-F238E27FC236}">
                    <a16:creationId xmlns:a16="http://schemas.microsoft.com/office/drawing/2014/main" id="{CCB1D6F4-E6F3-4F10-BA11-CBB699D5E8CF}"/>
                  </a:ext>
                </a:extLst>
              </p:cNvPr>
              <p:cNvSpPr/>
              <p:nvPr/>
            </p:nvSpPr>
            <p:spPr bwMode="auto">
              <a:xfrm>
                <a:off x="7415517" y="2951441"/>
                <a:ext cx="159565" cy="58846"/>
              </a:xfrm>
              <a:custGeom>
                <a:avLst/>
                <a:gdLst>
                  <a:gd name="T0" fmla="*/ 33 w 496"/>
                  <a:gd name="T1" fmla="*/ 186 h 186"/>
                  <a:gd name="T2" fmla="*/ 464 w 496"/>
                  <a:gd name="T3" fmla="*/ 186 h 186"/>
                  <a:gd name="T4" fmla="*/ 496 w 496"/>
                  <a:gd name="T5" fmla="*/ 154 h 186"/>
                  <a:gd name="T6" fmla="*/ 496 w 496"/>
                  <a:gd name="T7" fmla="*/ 33 h 186"/>
                  <a:gd name="T8" fmla="*/ 464 w 496"/>
                  <a:gd name="T9" fmla="*/ 0 h 186"/>
                  <a:gd name="T10" fmla="*/ 33 w 496"/>
                  <a:gd name="T11" fmla="*/ 0 h 186"/>
                  <a:gd name="T12" fmla="*/ 0 w 496"/>
                  <a:gd name="T13" fmla="*/ 33 h 186"/>
                  <a:gd name="T14" fmla="*/ 0 w 496"/>
                  <a:gd name="T15" fmla="*/ 154 h 186"/>
                  <a:gd name="T16" fmla="*/ 3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33" y="186"/>
                    </a:moveTo>
                    <a:cubicBezTo>
                      <a:pt x="464" y="186"/>
                      <a:pt x="464" y="186"/>
                      <a:pt x="464" y="186"/>
                    </a:cubicBezTo>
                    <a:cubicBezTo>
                      <a:pt x="482" y="186"/>
                      <a:pt x="496" y="172"/>
                      <a:pt x="496" y="154"/>
                    </a:cubicBezTo>
                    <a:cubicBezTo>
                      <a:pt x="496" y="33"/>
                      <a:pt x="496" y="33"/>
                      <a:pt x="496" y="33"/>
                    </a:cubicBezTo>
                    <a:cubicBezTo>
                      <a:pt x="496" y="15"/>
                      <a:pt x="482" y="0"/>
                      <a:pt x="464" y="0"/>
                    </a:cubicBezTo>
                    <a:cubicBezTo>
                      <a:pt x="33" y="0"/>
                      <a:pt x="33" y="0"/>
                      <a:pt x="33" y="0"/>
                    </a:cubicBezTo>
                    <a:cubicBezTo>
                      <a:pt x="15" y="0"/>
                      <a:pt x="0" y="15"/>
                      <a:pt x="0" y="33"/>
                    </a:cubicBezTo>
                    <a:cubicBezTo>
                      <a:pt x="0" y="154"/>
                      <a:pt x="0" y="154"/>
                      <a:pt x="0" y="154"/>
                    </a:cubicBezTo>
                    <a:cubicBezTo>
                      <a:pt x="0" y="172"/>
                      <a:pt x="15" y="186"/>
                      <a:pt x="3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5" name="ïsļïḋé">
                <a:extLst>
                  <a:ext uri="{FF2B5EF4-FFF2-40B4-BE49-F238E27FC236}">
                    <a16:creationId xmlns:a16="http://schemas.microsoft.com/office/drawing/2014/main" id="{131D0620-2B80-4D2A-8B19-3BA02FFA9CF9}"/>
                  </a:ext>
                </a:extLst>
              </p:cNvPr>
              <p:cNvSpPr/>
              <p:nvPr/>
            </p:nvSpPr>
            <p:spPr bwMode="auto">
              <a:xfrm>
                <a:off x="6943615" y="1876363"/>
                <a:ext cx="656364" cy="413057"/>
              </a:xfrm>
              <a:custGeom>
                <a:avLst/>
                <a:gdLst>
                  <a:gd name="T0" fmla="*/ 1955 w 2048"/>
                  <a:gd name="T1" fmla="*/ 1288 h 1288"/>
                  <a:gd name="T2" fmla="*/ 92 w 2048"/>
                  <a:gd name="T3" fmla="*/ 1288 h 1288"/>
                  <a:gd name="T4" fmla="*/ 0 w 2048"/>
                  <a:gd name="T5" fmla="*/ 1196 h 1288"/>
                  <a:gd name="T6" fmla="*/ 0 w 2048"/>
                  <a:gd name="T7" fmla="*/ 92 h 1288"/>
                  <a:gd name="T8" fmla="*/ 92 w 2048"/>
                  <a:gd name="T9" fmla="*/ 0 h 1288"/>
                  <a:gd name="T10" fmla="*/ 1955 w 2048"/>
                  <a:gd name="T11" fmla="*/ 0 h 1288"/>
                  <a:gd name="T12" fmla="*/ 2048 w 2048"/>
                  <a:gd name="T13" fmla="*/ 92 h 1288"/>
                  <a:gd name="T14" fmla="*/ 2048 w 2048"/>
                  <a:gd name="T15" fmla="*/ 1196 h 1288"/>
                  <a:gd name="T16" fmla="*/ 1955 w 2048"/>
                  <a:gd name="T17"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8" h="1288">
                    <a:moveTo>
                      <a:pt x="1955" y="1288"/>
                    </a:moveTo>
                    <a:cubicBezTo>
                      <a:pt x="92" y="1288"/>
                      <a:pt x="92" y="1288"/>
                      <a:pt x="92" y="1288"/>
                    </a:cubicBezTo>
                    <a:cubicBezTo>
                      <a:pt x="41" y="1288"/>
                      <a:pt x="0" y="1247"/>
                      <a:pt x="0" y="1196"/>
                    </a:cubicBezTo>
                    <a:cubicBezTo>
                      <a:pt x="0" y="92"/>
                      <a:pt x="0" y="92"/>
                      <a:pt x="0" y="92"/>
                    </a:cubicBezTo>
                    <a:cubicBezTo>
                      <a:pt x="0" y="41"/>
                      <a:pt x="41" y="0"/>
                      <a:pt x="92" y="0"/>
                    </a:cubicBezTo>
                    <a:cubicBezTo>
                      <a:pt x="1955" y="0"/>
                      <a:pt x="1955" y="0"/>
                      <a:pt x="1955" y="0"/>
                    </a:cubicBezTo>
                    <a:cubicBezTo>
                      <a:pt x="2006" y="0"/>
                      <a:pt x="2048" y="41"/>
                      <a:pt x="2048" y="92"/>
                    </a:cubicBezTo>
                    <a:cubicBezTo>
                      <a:pt x="2048" y="1196"/>
                      <a:pt x="2048" y="1196"/>
                      <a:pt x="2048" y="1196"/>
                    </a:cubicBezTo>
                    <a:cubicBezTo>
                      <a:pt x="2048" y="1247"/>
                      <a:pt x="2006" y="1288"/>
                      <a:pt x="1955" y="128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6" name="íSḷídè">
                <a:extLst>
                  <a:ext uri="{FF2B5EF4-FFF2-40B4-BE49-F238E27FC236}">
                    <a16:creationId xmlns:a16="http://schemas.microsoft.com/office/drawing/2014/main" id="{4EE3062D-344D-4807-BE08-5D2FC97CD388}"/>
                  </a:ext>
                </a:extLst>
              </p:cNvPr>
              <p:cNvSpPr/>
              <p:nvPr/>
            </p:nvSpPr>
            <p:spPr bwMode="auto">
              <a:xfrm>
                <a:off x="6948141" y="1887679"/>
                <a:ext cx="651837" cy="401740"/>
              </a:xfrm>
              <a:custGeom>
                <a:avLst/>
                <a:gdLst>
                  <a:gd name="T0" fmla="*/ 0 w 2032"/>
                  <a:gd name="T1" fmla="*/ 1214 h 1256"/>
                  <a:gd name="T2" fmla="*/ 77 w 2032"/>
                  <a:gd name="T3" fmla="*/ 1256 h 1256"/>
                  <a:gd name="T4" fmla="*/ 1941 w 2032"/>
                  <a:gd name="T5" fmla="*/ 1256 h 1256"/>
                  <a:gd name="T6" fmla="*/ 2032 w 2032"/>
                  <a:gd name="T7" fmla="*/ 1163 h 1256"/>
                  <a:gd name="T8" fmla="*/ 2032 w 2032"/>
                  <a:gd name="T9" fmla="*/ 59 h 1256"/>
                  <a:gd name="T10" fmla="*/ 2011 w 2032"/>
                  <a:gd name="T11" fmla="*/ 0 h 1256"/>
                  <a:gd name="T12" fmla="*/ 0 w 2032"/>
                  <a:gd name="T13" fmla="*/ 1214 h 1256"/>
                </a:gdLst>
                <a:ahLst/>
                <a:cxnLst>
                  <a:cxn ang="0">
                    <a:pos x="T0" y="T1"/>
                  </a:cxn>
                  <a:cxn ang="0">
                    <a:pos x="T2" y="T3"/>
                  </a:cxn>
                  <a:cxn ang="0">
                    <a:pos x="T4" y="T5"/>
                  </a:cxn>
                  <a:cxn ang="0">
                    <a:pos x="T6" y="T7"/>
                  </a:cxn>
                  <a:cxn ang="0">
                    <a:pos x="T8" y="T9"/>
                  </a:cxn>
                  <a:cxn ang="0">
                    <a:pos x="T10" y="T11"/>
                  </a:cxn>
                  <a:cxn ang="0">
                    <a:pos x="T12" y="T13"/>
                  </a:cxn>
                </a:cxnLst>
                <a:rect l="0" t="0" r="r" b="b"/>
                <a:pathLst>
                  <a:path w="2032" h="1256">
                    <a:moveTo>
                      <a:pt x="0" y="1214"/>
                    </a:moveTo>
                    <a:cubicBezTo>
                      <a:pt x="17" y="1239"/>
                      <a:pt x="45" y="1256"/>
                      <a:pt x="77" y="1256"/>
                    </a:cubicBezTo>
                    <a:cubicBezTo>
                      <a:pt x="1941" y="1256"/>
                      <a:pt x="1941" y="1256"/>
                      <a:pt x="1941" y="1256"/>
                    </a:cubicBezTo>
                    <a:cubicBezTo>
                      <a:pt x="1992" y="1256"/>
                      <a:pt x="2032" y="1214"/>
                      <a:pt x="2032" y="1163"/>
                    </a:cubicBezTo>
                    <a:cubicBezTo>
                      <a:pt x="2032" y="59"/>
                      <a:pt x="2032" y="59"/>
                      <a:pt x="2032" y="59"/>
                    </a:cubicBezTo>
                    <a:cubicBezTo>
                      <a:pt x="2032" y="36"/>
                      <a:pt x="2024" y="16"/>
                      <a:pt x="2011" y="0"/>
                    </a:cubicBezTo>
                    <a:lnTo>
                      <a:pt x="0" y="12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7" name="išļíde">
                <a:extLst>
                  <a:ext uri="{FF2B5EF4-FFF2-40B4-BE49-F238E27FC236}">
                    <a16:creationId xmlns:a16="http://schemas.microsoft.com/office/drawing/2014/main" id="{22742634-84D3-4F52-9091-5802267B5362}"/>
                  </a:ext>
                </a:extLst>
              </p:cNvPr>
              <p:cNvSpPr/>
              <p:nvPr/>
            </p:nvSpPr>
            <p:spPr bwMode="auto">
              <a:xfrm>
                <a:off x="6940219" y="2288287"/>
                <a:ext cx="664286" cy="37345"/>
              </a:xfrm>
              <a:custGeom>
                <a:avLst/>
                <a:gdLst>
                  <a:gd name="T0" fmla="*/ 2036 w 2070"/>
                  <a:gd name="T1" fmla="*/ 0 h 116"/>
                  <a:gd name="T2" fmla="*/ 33 w 2070"/>
                  <a:gd name="T3" fmla="*/ 0 h 116"/>
                  <a:gd name="T4" fmla="*/ 0 w 2070"/>
                  <a:gd name="T5" fmla="*/ 33 h 116"/>
                  <a:gd name="T6" fmla="*/ 0 w 2070"/>
                  <a:gd name="T7" fmla="*/ 83 h 116"/>
                  <a:gd name="T8" fmla="*/ 33 w 2070"/>
                  <a:gd name="T9" fmla="*/ 116 h 116"/>
                  <a:gd name="T10" fmla="*/ 2036 w 2070"/>
                  <a:gd name="T11" fmla="*/ 116 h 116"/>
                  <a:gd name="T12" fmla="*/ 2070 w 2070"/>
                  <a:gd name="T13" fmla="*/ 83 h 116"/>
                  <a:gd name="T14" fmla="*/ 2070 w 2070"/>
                  <a:gd name="T15" fmla="*/ 33 h 116"/>
                  <a:gd name="T16" fmla="*/ 2036 w 207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0" h="116">
                    <a:moveTo>
                      <a:pt x="2036" y="0"/>
                    </a:moveTo>
                    <a:cubicBezTo>
                      <a:pt x="33" y="0"/>
                      <a:pt x="33" y="0"/>
                      <a:pt x="33" y="0"/>
                    </a:cubicBezTo>
                    <a:cubicBezTo>
                      <a:pt x="15" y="0"/>
                      <a:pt x="0" y="14"/>
                      <a:pt x="0" y="33"/>
                    </a:cubicBezTo>
                    <a:cubicBezTo>
                      <a:pt x="0" y="83"/>
                      <a:pt x="0" y="83"/>
                      <a:pt x="0" y="83"/>
                    </a:cubicBezTo>
                    <a:cubicBezTo>
                      <a:pt x="0" y="101"/>
                      <a:pt x="15" y="116"/>
                      <a:pt x="33" y="116"/>
                    </a:cubicBezTo>
                    <a:cubicBezTo>
                      <a:pt x="2036" y="116"/>
                      <a:pt x="2036" y="116"/>
                      <a:pt x="2036" y="116"/>
                    </a:cubicBezTo>
                    <a:cubicBezTo>
                      <a:pt x="2055" y="116"/>
                      <a:pt x="2070" y="101"/>
                      <a:pt x="2070" y="83"/>
                    </a:cubicBezTo>
                    <a:cubicBezTo>
                      <a:pt x="2070" y="33"/>
                      <a:pt x="2070" y="33"/>
                      <a:pt x="2070" y="33"/>
                    </a:cubicBezTo>
                    <a:cubicBezTo>
                      <a:pt x="2070" y="14"/>
                      <a:pt x="2055" y="0"/>
                      <a:pt x="2036"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8" name="îṧľïḑé">
                <a:extLst>
                  <a:ext uri="{FF2B5EF4-FFF2-40B4-BE49-F238E27FC236}">
                    <a16:creationId xmlns:a16="http://schemas.microsoft.com/office/drawing/2014/main" id="{156CB352-3956-4625-B8C1-3A5C6667CBF7}"/>
                  </a:ext>
                </a:extLst>
              </p:cNvPr>
              <p:cNvSpPr/>
              <p:nvPr/>
            </p:nvSpPr>
            <p:spPr bwMode="auto">
              <a:xfrm>
                <a:off x="4906624" y="4377334"/>
                <a:ext cx="303285" cy="131273"/>
              </a:xfrm>
              <a:custGeom>
                <a:avLst/>
                <a:gdLst>
                  <a:gd name="T0" fmla="*/ 484 w 946"/>
                  <a:gd name="T1" fmla="*/ 18 h 409"/>
                  <a:gd name="T2" fmla="*/ 701 w 946"/>
                  <a:gd name="T3" fmla="*/ 9 h 409"/>
                  <a:gd name="T4" fmla="*/ 913 w 946"/>
                  <a:gd name="T5" fmla="*/ 0 h 409"/>
                  <a:gd name="T6" fmla="*/ 825 w 946"/>
                  <a:gd name="T7" fmla="*/ 18 h 409"/>
                  <a:gd name="T8" fmla="*/ 590 w 946"/>
                  <a:gd name="T9" fmla="*/ 47 h 409"/>
                  <a:gd name="T10" fmla="*/ 374 w 946"/>
                  <a:gd name="T11" fmla="*/ 61 h 409"/>
                  <a:gd name="T12" fmla="*/ 231 w 946"/>
                  <a:gd name="T13" fmla="*/ 138 h 409"/>
                  <a:gd name="T14" fmla="*/ 223 w 946"/>
                  <a:gd name="T15" fmla="*/ 227 h 409"/>
                  <a:gd name="T16" fmla="*/ 255 w 946"/>
                  <a:gd name="T17" fmla="*/ 292 h 409"/>
                  <a:gd name="T18" fmla="*/ 419 w 946"/>
                  <a:gd name="T19" fmla="*/ 315 h 409"/>
                  <a:gd name="T20" fmla="*/ 627 w 946"/>
                  <a:gd name="T21" fmla="*/ 254 h 409"/>
                  <a:gd name="T22" fmla="*/ 857 w 946"/>
                  <a:gd name="T23" fmla="*/ 199 h 409"/>
                  <a:gd name="T24" fmla="*/ 946 w 946"/>
                  <a:gd name="T25" fmla="*/ 186 h 409"/>
                  <a:gd name="T26" fmla="*/ 744 w 946"/>
                  <a:gd name="T27" fmla="*/ 251 h 409"/>
                  <a:gd name="T28" fmla="*/ 537 w 946"/>
                  <a:gd name="T29" fmla="*/ 318 h 409"/>
                  <a:gd name="T30" fmla="*/ 248 w 946"/>
                  <a:gd name="T31" fmla="*/ 383 h 409"/>
                  <a:gd name="T32" fmla="*/ 36 w 946"/>
                  <a:gd name="T33" fmla="*/ 331 h 409"/>
                  <a:gd name="T34" fmla="*/ 11 w 946"/>
                  <a:gd name="T35" fmla="*/ 265 h 409"/>
                  <a:gd name="T36" fmla="*/ 7 w 946"/>
                  <a:gd name="T37" fmla="*/ 175 h 409"/>
                  <a:gd name="T38" fmla="*/ 190 w 946"/>
                  <a:gd name="T39" fmla="*/ 56 h 409"/>
                  <a:gd name="T40" fmla="*/ 484 w 946"/>
                  <a:gd name="T41" fmla="*/ 1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09">
                    <a:moveTo>
                      <a:pt x="484" y="18"/>
                    </a:moveTo>
                    <a:cubicBezTo>
                      <a:pt x="701" y="9"/>
                      <a:pt x="701" y="9"/>
                      <a:pt x="701" y="9"/>
                    </a:cubicBezTo>
                    <a:cubicBezTo>
                      <a:pt x="913" y="0"/>
                      <a:pt x="913" y="0"/>
                      <a:pt x="913" y="0"/>
                    </a:cubicBezTo>
                    <a:cubicBezTo>
                      <a:pt x="825" y="18"/>
                      <a:pt x="825" y="18"/>
                      <a:pt x="825" y="18"/>
                    </a:cubicBezTo>
                    <a:cubicBezTo>
                      <a:pt x="825" y="18"/>
                      <a:pt x="705" y="38"/>
                      <a:pt x="590" y="47"/>
                    </a:cubicBezTo>
                    <a:cubicBezTo>
                      <a:pt x="374" y="61"/>
                      <a:pt x="374" y="61"/>
                      <a:pt x="374" y="61"/>
                    </a:cubicBezTo>
                    <a:cubicBezTo>
                      <a:pt x="374" y="61"/>
                      <a:pt x="252" y="71"/>
                      <a:pt x="231" y="138"/>
                    </a:cubicBezTo>
                    <a:cubicBezTo>
                      <a:pt x="231" y="138"/>
                      <a:pt x="213" y="182"/>
                      <a:pt x="223" y="227"/>
                    </a:cubicBezTo>
                    <a:cubicBezTo>
                      <a:pt x="231" y="266"/>
                      <a:pt x="255" y="292"/>
                      <a:pt x="255" y="292"/>
                    </a:cubicBezTo>
                    <a:cubicBezTo>
                      <a:pt x="293" y="347"/>
                      <a:pt x="419" y="315"/>
                      <a:pt x="419" y="315"/>
                    </a:cubicBezTo>
                    <a:cubicBezTo>
                      <a:pt x="627" y="254"/>
                      <a:pt x="627" y="254"/>
                      <a:pt x="627" y="254"/>
                    </a:cubicBezTo>
                    <a:cubicBezTo>
                      <a:pt x="738" y="223"/>
                      <a:pt x="857" y="199"/>
                      <a:pt x="857" y="199"/>
                    </a:cubicBezTo>
                    <a:cubicBezTo>
                      <a:pt x="946" y="186"/>
                      <a:pt x="946" y="186"/>
                      <a:pt x="946" y="186"/>
                    </a:cubicBezTo>
                    <a:cubicBezTo>
                      <a:pt x="744" y="251"/>
                      <a:pt x="744" y="251"/>
                      <a:pt x="744" y="251"/>
                    </a:cubicBezTo>
                    <a:cubicBezTo>
                      <a:pt x="537" y="318"/>
                      <a:pt x="537" y="318"/>
                      <a:pt x="537" y="318"/>
                    </a:cubicBezTo>
                    <a:cubicBezTo>
                      <a:pt x="451" y="354"/>
                      <a:pt x="248" y="383"/>
                      <a:pt x="248" y="383"/>
                    </a:cubicBezTo>
                    <a:cubicBezTo>
                      <a:pt x="77" y="409"/>
                      <a:pt x="36" y="331"/>
                      <a:pt x="36" y="331"/>
                    </a:cubicBezTo>
                    <a:cubicBezTo>
                      <a:pt x="27" y="317"/>
                      <a:pt x="15" y="292"/>
                      <a:pt x="11" y="265"/>
                    </a:cubicBezTo>
                    <a:cubicBezTo>
                      <a:pt x="1" y="210"/>
                      <a:pt x="0" y="197"/>
                      <a:pt x="7" y="175"/>
                    </a:cubicBezTo>
                    <a:cubicBezTo>
                      <a:pt x="7" y="175"/>
                      <a:pt x="36" y="88"/>
                      <a:pt x="190" y="56"/>
                    </a:cubicBezTo>
                    <a:cubicBezTo>
                      <a:pt x="190" y="56"/>
                      <a:pt x="390" y="14"/>
                      <a:pt x="484"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9" name="ïṣḷïḍe">
                <a:extLst>
                  <a:ext uri="{FF2B5EF4-FFF2-40B4-BE49-F238E27FC236}">
                    <a16:creationId xmlns:a16="http://schemas.microsoft.com/office/drawing/2014/main" id="{1DF3E39A-C977-4819-8FC7-550F29D2FBC0}"/>
                  </a:ext>
                </a:extLst>
              </p:cNvPr>
              <p:cNvSpPr/>
              <p:nvPr/>
            </p:nvSpPr>
            <p:spPr bwMode="auto">
              <a:xfrm>
                <a:off x="4974524" y="4373939"/>
                <a:ext cx="250098" cy="114298"/>
              </a:xfrm>
              <a:custGeom>
                <a:avLst/>
                <a:gdLst>
                  <a:gd name="T0" fmla="*/ 161 w 777"/>
                  <a:gd name="T1" fmla="*/ 70 h 356"/>
                  <a:gd name="T2" fmla="*/ 377 w 777"/>
                  <a:gd name="T3" fmla="*/ 56 h 356"/>
                  <a:gd name="T4" fmla="*/ 612 w 777"/>
                  <a:gd name="T5" fmla="*/ 27 h 356"/>
                  <a:gd name="T6" fmla="*/ 740 w 777"/>
                  <a:gd name="T7" fmla="*/ 0 h 356"/>
                  <a:gd name="T8" fmla="*/ 777 w 777"/>
                  <a:gd name="T9" fmla="*/ 189 h 356"/>
                  <a:gd name="T10" fmla="*/ 644 w 777"/>
                  <a:gd name="T11" fmla="*/ 208 h 356"/>
                  <a:gd name="T12" fmla="*/ 415 w 777"/>
                  <a:gd name="T13" fmla="*/ 263 h 356"/>
                  <a:gd name="T14" fmla="*/ 206 w 777"/>
                  <a:gd name="T15" fmla="*/ 324 h 356"/>
                  <a:gd name="T16" fmla="*/ 42 w 777"/>
                  <a:gd name="T17" fmla="*/ 301 h 356"/>
                  <a:gd name="T18" fmla="*/ 10 w 777"/>
                  <a:gd name="T19" fmla="*/ 236 h 356"/>
                  <a:gd name="T20" fmla="*/ 18 w 777"/>
                  <a:gd name="T21" fmla="*/ 147 h 356"/>
                  <a:gd name="T22" fmla="*/ 161 w 777"/>
                  <a:gd name="T23" fmla="*/ 7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161" y="70"/>
                    </a:moveTo>
                    <a:cubicBezTo>
                      <a:pt x="377" y="56"/>
                      <a:pt x="377" y="56"/>
                      <a:pt x="377" y="56"/>
                    </a:cubicBezTo>
                    <a:cubicBezTo>
                      <a:pt x="492" y="47"/>
                      <a:pt x="612" y="27"/>
                      <a:pt x="612" y="27"/>
                    </a:cubicBezTo>
                    <a:cubicBezTo>
                      <a:pt x="740" y="0"/>
                      <a:pt x="740" y="0"/>
                      <a:pt x="740" y="0"/>
                    </a:cubicBezTo>
                    <a:cubicBezTo>
                      <a:pt x="777" y="189"/>
                      <a:pt x="777" y="189"/>
                      <a:pt x="777" y="189"/>
                    </a:cubicBezTo>
                    <a:cubicBezTo>
                      <a:pt x="644" y="208"/>
                      <a:pt x="644" y="208"/>
                      <a:pt x="644" y="208"/>
                    </a:cubicBezTo>
                    <a:cubicBezTo>
                      <a:pt x="644" y="208"/>
                      <a:pt x="525" y="232"/>
                      <a:pt x="415" y="263"/>
                    </a:cubicBezTo>
                    <a:cubicBezTo>
                      <a:pt x="206" y="324"/>
                      <a:pt x="206" y="324"/>
                      <a:pt x="206" y="324"/>
                    </a:cubicBezTo>
                    <a:cubicBezTo>
                      <a:pt x="206" y="324"/>
                      <a:pt x="80" y="356"/>
                      <a:pt x="42" y="301"/>
                    </a:cubicBezTo>
                    <a:cubicBezTo>
                      <a:pt x="42" y="301"/>
                      <a:pt x="18" y="275"/>
                      <a:pt x="10" y="236"/>
                    </a:cubicBezTo>
                    <a:cubicBezTo>
                      <a:pt x="0" y="191"/>
                      <a:pt x="18" y="147"/>
                      <a:pt x="18" y="147"/>
                    </a:cubicBezTo>
                    <a:cubicBezTo>
                      <a:pt x="39" y="80"/>
                      <a:pt x="161" y="70"/>
                      <a:pt x="161" y="70"/>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0" name="iṩ1ïḓé">
                <a:extLst>
                  <a:ext uri="{FF2B5EF4-FFF2-40B4-BE49-F238E27FC236}">
                    <a16:creationId xmlns:a16="http://schemas.microsoft.com/office/drawing/2014/main" id="{549FC718-9D26-4C50-BC60-BBC7A777C652}"/>
                  </a:ext>
                </a:extLst>
              </p:cNvPr>
              <p:cNvSpPr/>
              <p:nvPr/>
            </p:nvSpPr>
            <p:spPr bwMode="auto">
              <a:xfrm>
                <a:off x="5634282" y="4376202"/>
                <a:ext cx="303285" cy="131273"/>
              </a:xfrm>
              <a:custGeom>
                <a:avLst/>
                <a:gdLst>
                  <a:gd name="T0" fmla="*/ 462 w 946"/>
                  <a:gd name="T1" fmla="*/ 18 h 410"/>
                  <a:gd name="T2" fmla="*/ 245 w 946"/>
                  <a:gd name="T3" fmla="*/ 10 h 410"/>
                  <a:gd name="T4" fmla="*/ 33 w 946"/>
                  <a:gd name="T5" fmla="*/ 0 h 410"/>
                  <a:gd name="T6" fmla="*/ 121 w 946"/>
                  <a:gd name="T7" fmla="*/ 19 h 410"/>
                  <a:gd name="T8" fmla="*/ 356 w 946"/>
                  <a:gd name="T9" fmla="*/ 47 h 410"/>
                  <a:gd name="T10" fmla="*/ 572 w 946"/>
                  <a:gd name="T11" fmla="*/ 61 h 410"/>
                  <a:gd name="T12" fmla="*/ 715 w 946"/>
                  <a:gd name="T13" fmla="*/ 139 h 410"/>
                  <a:gd name="T14" fmla="*/ 723 w 946"/>
                  <a:gd name="T15" fmla="*/ 228 h 410"/>
                  <a:gd name="T16" fmla="*/ 691 w 946"/>
                  <a:gd name="T17" fmla="*/ 292 h 410"/>
                  <a:gd name="T18" fmla="*/ 527 w 946"/>
                  <a:gd name="T19" fmla="*/ 316 h 410"/>
                  <a:gd name="T20" fmla="*/ 319 w 946"/>
                  <a:gd name="T21" fmla="*/ 254 h 410"/>
                  <a:gd name="T22" fmla="*/ 89 w 946"/>
                  <a:gd name="T23" fmla="*/ 200 h 410"/>
                  <a:gd name="T24" fmla="*/ 0 w 946"/>
                  <a:gd name="T25" fmla="*/ 186 h 410"/>
                  <a:gd name="T26" fmla="*/ 202 w 946"/>
                  <a:gd name="T27" fmla="*/ 251 h 410"/>
                  <a:gd name="T28" fmla="*/ 409 w 946"/>
                  <a:gd name="T29" fmla="*/ 318 h 410"/>
                  <a:gd name="T30" fmla="*/ 698 w 946"/>
                  <a:gd name="T31" fmla="*/ 384 h 410"/>
                  <a:gd name="T32" fmla="*/ 911 w 946"/>
                  <a:gd name="T33" fmla="*/ 331 h 410"/>
                  <a:gd name="T34" fmla="*/ 935 w 946"/>
                  <a:gd name="T35" fmla="*/ 265 h 410"/>
                  <a:gd name="T36" fmla="*/ 939 w 946"/>
                  <a:gd name="T37" fmla="*/ 175 h 410"/>
                  <a:gd name="T38" fmla="*/ 757 w 946"/>
                  <a:gd name="T39" fmla="*/ 57 h 410"/>
                  <a:gd name="T40" fmla="*/ 462 w 946"/>
                  <a:gd name="T41" fmla="*/ 1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10">
                    <a:moveTo>
                      <a:pt x="462" y="18"/>
                    </a:moveTo>
                    <a:cubicBezTo>
                      <a:pt x="245" y="10"/>
                      <a:pt x="245" y="10"/>
                      <a:pt x="245" y="10"/>
                    </a:cubicBezTo>
                    <a:cubicBezTo>
                      <a:pt x="33" y="0"/>
                      <a:pt x="33" y="0"/>
                      <a:pt x="33" y="0"/>
                    </a:cubicBezTo>
                    <a:cubicBezTo>
                      <a:pt x="121" y="19"/>
                      <a:pt x="121" y="19"/>
                      <a:pt x="121" y="19"/>
                    </a:cubicBezTo>
                    <a:cubicBezTo>
                      <a:pt x="121" y="19"/>
                      <a:pt x="242" y="38"/>
                      <a:pt x="356" y="47"/>
                    </a:cubicBezTo>
                    <a:cubicBezTo>
                      <a:pt x="572" y="61"/>
                      <a:pt x="572" y="61"/>
                      <a:pt x="572" y="61"/>
                    </a:cubicBezTo>
                    <a:cubicBezTo>
                      <a:pt x="572" y="61"/>
                      <a:pt x="694" y="72"/>
                      <a:pt x="715" y="139"/>
                    </a:cubicBezTo>
                    <a:cubicBezTo>
                      <a:pt x="715" y="139"/>
                      <a:pt x="733" y="183"/>
                      <a:pt x="723" y="228"/>
                    </a:cubicBezTo>
                    <a:cubicBezTo>
                      <a:pt x="715" y="267"/>
                      <a:pt x="691" y="292"/>
                      <a:pt x="691" y="292"/>
                    </a:cubicBezTo>
                    <a:cubicBezTo>
                      <a:pt x="653" y="348"/>
                      <a:pt x="527" y="316"/>
                      <a:pt x="527" y="316"/>
                    </a:cubicBezTo>
                    <a:cubicBezTo>
                      <a:pt x="319" y="254"/>
                      <a:pt x="319" y="254"/>
                      <a:pt x="319" y="254"/>
                    </a:cubicBezTo>
                    <a:cubicBezTo>
                      <a:pt x="209" y="223"/>
                      <a:pt x="89" y="200"/>
                      <a:pt x="89" y="200"/>
                    </a:cubicBezTo>
                    <a:cubicBezTo>
                      <a:pt x="0" y="186"/>
                      <a:pt x="0" y="186"/>
                      <a:pt x="0" y="186"/>
                    </a:cubicBezTo>
                    <a:cubicBezTo>
                      <a:pt x="202" y="251"/>
                      <a:pt x="202" y="251"/>
                      <a:pt x="202" y="251"/>
                    </a:cubicBezTo>
                    <a:cubicBezTo>
                      <a:pt x="409" y="318"/>
                      <a:pt x="409" y="318"/>
                      <a:pt x="409" y="318"/>
                    </a:cubicBezTo>
                    <a:cubicBezTo>
                      <a:pt x="495" y="354"/>
                      <a:pt x="698" y="384"/>
                      <a:pt x="698" y="384"/>
                    </a:cubicBezTo>
                    <a:cubicBezTo>
                      <a:pt x="869" y="410"/>
                      <a:pt x="911" y="331"/>
                      <a:pt x="911" y="331"/>
                    </a:cubicBezTo>
                    <a:cubicBezTo>
                      <a:pt x="919" y="317"/>
                      <a:pt x="931" y="292"/>
                      <a:pt x="935" y="265"/>
                    </a:cubicBezTo>
                    <a:cubicBezTo>
                      <a:pt x="945" y="211"/>
                      <a:pt x="946" y="197"/>
                      <a:pt x="939" y="175"/>
                    </a:cubicBezTo>
                    <a:cubicBezTo>
                      <a:pt x="939" y="175"/>
                      <a:pt x="910" y="89"/>
                      <a:pt x="757" y="57"/>
                    </a:cubicBezTo>
                    <a:cubicBezTo>
                      <a:pt x="757" y="57"/>
                      <a:pt x="556" y="14"/>
                      <a:pt x="462"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1" name="îṧ1iḍé">
                <a:extLst>
                  <a:ext uri="{FF2B5EF4-FFF2-40B4-BE49-F238E27FC236}">
                    <a16:creationId xmlns:a16="http://schemas.microsoft.com/office/drawing/2014/main" id="{95E5CC28-876C-4EE0-A9B9-7A95523C67EE}"/>
                  </a:ext>
                </a:extLst>
              </p:cNvPr>
              <p:cNvSpPr/>
              <p:nvPr/>
            </p:nvSpPr>
            <p:spPr bwMode="auto">
              <a:xfrm>
                <a:off x="5619571" y="4372807"/>
                <a:ext cx="250098" cy="114298"/>
              </a:xfrm>
              <a:custGeom>
                <a:avLst/>
                <a:gdLst>
                  <a:gd name="T0" fmla="*/ 616 w 777"/>
                  <a:gd name="T1" fmla="*/ 69 h 356"/>
                  <a:gd name="T2" fmla="*/ 400 w 777"/>
                  <a:gd name="T3" fmla="*/ 55 h 356"/>
                  <a:gd name="T4" fmla="*/ 165 w 777"/>
                  <a:gd name="T5" fmla="*/ 27 h 356"/>
                  <a:gd name="T6" fmla="*/ 37 w 777"/>
                  <a:gd name="T7" fmla="*/ 0 h 356"/>
                  <a:gd name="T8" fmla="*/ 0 w 777"/>
                  <a:gd name="T9" fmla="*/ 188 h 356"/>
                  <a:gd name="T10" fmla="*/ 133 w 777"/>
                  <a:gd name="T11" fmla="*/ 208 h 356"/>
                  <a:gd name="T12" fmla="*/ 363 w 777"/>
                  <a:gd name="T13" fmla="*/ 262 h 356"/>
                  <a:gd name="T14" fmla="*/ 571 w 777"/>
                  <a:gd name="T15" fmla="*/ 324 h 356"/>
                  <a:gd name="T16" fmla="*/ 735 w 777"/>
                  <a:gd name="T17" fmla="*/ 300 h 356"/>
                  <a:gd name="T18" fmla="*/ 767 w 777"/>
                  <a:gd name="T19" fmla="*/ 236 h 356"/>
                  <a:gd name="T20" fmla="*/ 759 w 777"/>
                  <a:gd name="T21" fmla="*/ 147 h 356"/>
                  <a:gd name="T22" fmla="*/ 616 w 777"/>
                  <a:gd name="T23" fmla="*/ 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616" y="69"/>
                    </a:moveTo>
                    <a:cubicBezTo>
                      <a:pt x="400" y="55"/>
                      <a:pt x="400" y="55"/>
                      <a:pt x="400" y="55"/>
                    </a:cubicBezTo>
                    <a:cubicBezTo>
                      <a:pt x="286" y="46"/>
                      <a:pt x="165" y="27"/>
                      <a:pt x="165" y="27"/>
                    </a:cubicBezTo>
                    <a:cubicBezTo>
                      <a:pt x="37" y="0"/>
                      <a:pt x="37" y="0"/>
                      <a:pt x="37" y="0"/>
                    </a:cubicBezTo>
                    <a:cubicBezTo>
                      <a:pt x="0" y="188"/>
                      <a:pt x="0" y="188"/>
                      <a:pt x="0" y="188"/>
                    </a:cubicBezTo>
                    <a:cubicBezTo>
                      <a:pt x="133" y="208"/>
                      <a:pt x="133" y="208"/>
                      <a:pt x="133" y="208"/>
                    </a:cubicBezTo>
                    <a:cubicBezTo>
                      <a:pt x="133" y="208"/>
                      <a:pt x="252" y="231"/>
                      <a:pt x="363" y="262"/>
                    </a:cubicBezTo>
                    <a:cubicBezTo>
                      <a:pt x="571" y="324"/>
                      <a:pt x="571" y="324"/>
                      <a:pt x="571" y="324"/>
                    </a:cubicBezTo>
                    <a:cubicBezTo>
                      <a:pt x="571" y="324"/>
                      <a:pt x="697" y="356"/>
                      <a:pt x="735" y="300"/>
                    </a:cubicBezTo>
                    <a:cubicBezTo>
                      <a:pt x="735" y="300"/>
                      <a:pt x="759" y="275"/>
                      <a:pt x="767" y="236"/>
                    </a:cubicBezTo>
                    <a:cubicBezTo>
                      <a:pt x="777" y="191"/>
                      <a:pt x="759" y="147"/>
                      <a:pt x="759" y="147"/>
                    </a:cubicBezTo>
                    <a:cubicBezTo>
                      <a:pt x="738" y="80"/>
                      <a:pt x="616" y="69"/>
                      <a:pt x="616" y="69"/>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2" name="ï$líḓé">
                <a:extLst>
                  <a:ext uri="{FF2B5EF4-FFF2-40B4-BE49-F238E27FC236}">
                    <a16:creationId xmlns:a16="http://schemas.microsoft.com/office/drawing/2014/main" id="{BE27322F-1887-487D-8F75-CB0A98996315}"/>
                  </a:ext>
                </a:extLst>
              </p:cNvPr>
              <p:cNvSpPr/>
              <p:nvPr/>
            </p:nvSpPr>
            <p:spPr bwMode="auto">
              <a:xfrm>
                <a:off x="5246123" y="3369024"/>
                <a:ext cx="324787" cy="43229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403" name="išlîdè">
                <a:extLst>
                  <a:ext uri="{FF2B5EF4-FFF2-40B4-BE49-F238E27FC236}">
                    <a16:creationId xmlns:a16="http://schemas.microsoft.com/office/drawing/2014/main" id="{2E251034-7B68-4452-8B5D-41AA2572C8D9}"/>
                  </a:ext>
                </a:extLst>
              </p:cNvPr>
              <p:cNvSpPr/>
              <p:nvPr/>
            </p:nvSpPr>
            <p:spPr bwMode="auto">
              <a:xfrm>
                <a:off x="5273283" y="3284149"/>
                <a:ext cx="286311" cy="370054"/>
              </a:xfrm>
              <a:prstGeom prst="ellipse">
                <a:avLst/>
              </a:pr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4" name="ïSļïďé">
                <a:extLst>
                  <a:ext uri="{FF2B5EF4-FFF2-40B4-BE49-F238E27FC236}">
                    <a16:creationId xmlns:a16="http://schemas.microsoft.com/office/drawing/2014/main" id="{ED53F74A-7AD6-4200-840A-511ECEED8EAA}"/>
                  </a:ext>
                </a:extLst>
              </p:cNvPr>
              <p:cNvSpPr/>
              <p:nvPr/>
            </p:nvSpPr>
            <p:spPr bwMode="auto">
              <a:xfrm>
                <a:off x="5154458" y="3170983"/>
                <a:ext cx="521696" cy="884959"/>
              </a:xfrm>
              <a:custGeom>
                <a:avLst/>
                <a:gdLst>
                  <a:gd name="T0" fmla="*/ 1533 w 1625"/>
                  <a:gd name="T1" fmla="*/ 2021 h 2764"/>
                  <a:gd name="T2" fmla="*/ 1412 w 1625"/>
                  <a:gd name="T3" fmla="*/ 1519 h 2764"/>
                  <a:gd name="T4" fmla="*/ 1430 w 1625"/>
                  <a:gd name="T5" fmla="*/ 697 h 2764"/>
                  <a:gd name="T6" fmla="*/ 1298 w 1625"/>
                  <a:gd name="T7" fmla="*/ 272 h 2764"/>
                  <a:gd name="T8" fmla="*/ 1101 w 1625"/>
                  <a:gd name="T9" fmla="*/ 153 h 2764"/>
                  <a:gd name="T10" fmla="*/ 882 w 1625"/>
                  <a:gd name="T11" fmla="*/ 3 h 2764"/>
                  <a:gd name="T12" fmla="*/ 812 w 1625"/>
                  <a:gd name="T13" fmla="*/ 0 h 2764"/>
                  <a:gd name="T14" fmla="*/ 743 w 1625"/>
                  <a:gd name="T15" fmla="*/ 3 h 2764"/>
                  <a:gd name="T16" fmla="*/ 507 w 1625"/>
                  <a:gd name="T17" fmla="*/ 88 h 2764"/>
                  <a:gd name="T18" fmla="*/ 319 w 1625"/>
                  <a:gd name="T19" fmla="*/ 266 h 2764"/>
                  <a:gd name="T20" fmla="*/ 195 w 1625"/>
                  <a:gd name="T21" fmla="*/ 697 h 2764"/>
                  <a:gd name="T22" fmla="*/ 213 w 1625"/>
                  <a:gd name="T23" fmla="*/ 1519 h 2764"/>
                  <a:gd name="T24" fmla="*/ 92 w 1625"/>
                  <a:gd name="T25" fmla="*/ 2021 h 2764"/>
                  <a:gd name="T26" fmla="*/ 0 w 1625"/>
                  <a:gd name="T27" fmla="*/ 2642 h 2764"/>
                  <a:gd name="T28" fmla="*/ 459 w 1625"/>
                  <a:gd name="T29" fmla="*/ 2652 h 2764"/>
                  <a:gd name="T30" fmla="*/ 623 w 1625"/>
                  <a:gd name="T31" fmla="*/ 2570 h 2764"/>
                  <a:gd name="T32" fmla="*/ 472 w 1625"/>
                  <a:gd name="T33" fmla="*/ 1693 h 2764"/>
                  <a:gd name="T34" fmla="*/ 474 w 1625"/>
                  <a:gd name="T35" fmla="*/ 1319 h 2764"/>
                  <a:gd name="T36" fmla="*/ 368 w 1625"/>
                  <a:gd name="T37" fmla="*/ 1053 h 2764"/>
                  <a:gd name="T38" fmla="*/ 440 w 1625"/>
                  <a:gd name="T39" fmla="*/ 619 h 2764"/>
                  <a:gd name="T40" fmla="*/ 812 w 1625"/>
                  <a:gd name="T41" fmla="*/ 671 h 2764"/>
                  <a:gd name="T42" fmla="*/ 1189 w 1625"/>
                  <a:gd name="T43" fmla="*/ 617 h 2764"/>
                  <a:gd name="T44" fmla="*/ 1257 w 1625"/>
                  <a:gd name="T45" fmla="*/ 1053 h 2764"/>
                  <a:gd name="T46" fmla="*/ 1151 w 1625"/>
                  <a:gd name="T47" fmla="*/ 1319 h 2764"/>
                  <a:gd name="T48" fmla="*/ 1153 w 1625"/>
                  <a:gd name="T49" fmla="*/ 1693 h 2764"/>
                  <a:gd name="T50" fmla="*/ 1002 w 1625"/>
                  <a:gd name="T51" fmla="*/ 2570 h 2764"/>
                  <a:gd name="T52" fmla="*/ 1166 w 1625"/>
                  <a:gd name="T53" fmla="*/ 2652 h 2764"/>
                  <a:gd name="T54" fmla="*/ 1625 w 1625"/>
                  <a:gd name="T55" fmla="*/ 2642 h 2764"/>
                  <a:gd name="T56" fmla="*/ 1533 w 1625"/>
                  <a:gd name="T57" fmla="*/ 2021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2764">
                    <a:moveTo>
                      <a:pt x="1533" y="2021"/>
                    </a:moveTo>
                    <a:cubicBezTo>
                      <a:pt x="1533" y="2021"/>
                      <a:pt x="1422" y="1716"/>
                      <a:pt x="1412" y="1519"/>
                    </a:cubicBezTo>
                    <a:cubicBezTo>
                      <a:pt x="1412" y="1519"/>
                      <a:pt x="1428" y="859"/>
                      <a:pt x="1430" y="697"/>
                    </a:cubicBezTo>
                    <a:cubicBezTo>
                      <a:pt x="1430" y="697"/>
                      <a:pt x="1429" y="450"/>
                      <a:pt x="1298" y="272"/>
                    </a:cubicBezTo>
                    <a:cubicBezTo>
                      <a:pt x="1298" y="272"/>
                      <a:pt x="1220" y="148"/>
                      <a:pt x="1101" y="153"/>
                    </a:cubicBezTo>
                    <a:cubicBezTo>
                      <a:pt x="1101" y="153"/>
                      <a:pt x="1024" y="19"/>
                      <a:pt x="882" y="3"/>
                    </a:cubicBezTo>
                    <a:cubicBezTo>
                      <a:pt x="882" y="3"/>
                      <a:pt x="857" y="0"/>
                      <a:pt x="812" y="0"/>
                    </a:cubicBezTo>
                    <a:cubicBezTo>
                      <a:pt x="767" y="0"/>
                      <a:pt x="743" y="3"/>
                      <a:pt x="743" y="3"/>
                    </a:cubicBezTo>
                    <a:cubicBezTo>
                      <a:pt x="601" y="19"/>
                      <a:pt x="507" y="88"/>
                      <a:pt x="507" y="88"/>
                    </a:cubicBezTo>
                    <a:cubicBezTo>
                      <a:pt x="392" y="160"/>
                      <a:pt x="319" y="266"/>
                      <a:pt x="319" y="266"/>
                    </a:cubicBezTo>
                    <a:cubicBezTo>
                      <a:pt x="188" y="444"/>
                      <a:pt x="195" y="697"/>
                      <a:pt x="195" y="697"/>
                    </a:cubicBezTo>
                    <a:cubicBezTo>
                      <a:pt x="197" y="859"/>
                      <a:pt x="213" y="1519"/>
                      <a:pt x="213" y="1519"/>
                    </a:cubicBezTo>
                    <a:cubicBezTo>
                      <a:pt x="203" y="1716"/>
                      <a:pt x="92" y="2021"/>
                      <a:pt x="92" y="2021"/>
                    </a:cubicBezTo>
                    <a:cubicBezTo>
                      <a:pt x="0" y="2642"/>
                      <a:pt x="0" y="2642"/>
                      <a:pt x="0" y="2642"/>
                    </a:cubicBezTo>
                    <a:cubicBezTo>
                      <a:pt x="126" y="2764"/>
                      <a:pt x="459" y="2652"/>
                      <a:pt x="459" y="2652"/>
                    </a:cubicBezTo>
                    <a:cubicBezTo>
                      <a:pt x="589" y="2612"/>
                      <a:pt x="623" y="2570"/>
                      <a:pt x="623" y="2570"/>
                    </a:cubicBezTo>
                    <a:cubicBezTo>
                      <a:pt x="554" y="2327"/>
                      <a:pt x="472" y="1693"/>
                      <a:pt x="472" y="1693"/>
                    </a:cubicBezTo>
                    <a:cubicBezTo>
                      <a:pt x="450" y="1417"/>
                      <a:pt x="474" y="1319"/>
                      <a:pt x="474" y="1319"/>
                    </a:cubicBezTo>
                    <a:cubicBezTo>
                      <a:pt x="386" y="1223"/>
                      <a:pt x="368" y="1053"/>
                      <a:pt x="368" y="1053"/>
                    </a:cubicBezTo>
                    <a:cubicBezTo>
                      <a:pt x="345" y="740"/>
                      <a:pt x="440" y="619"/>
                      <a:pt x="440" y="619"/>
                    </a:cubicBezTo>
                    <a:cubicBezTo>
                      <a:pt x="573" y="666"/>
                      <a:pt x="698" y="674"/>
                      <a:pt x="812" y="671"/>
                    </a:cubicBezTo>
                    <a:cubicBezTo>
                      <a:pt x="927" y="674"/>
                      <a:pt x="1056" y="664"/>
                      <a:pt x="1189" y="617"/>
                    </a:cubicBezTo>
                    <a:cubicBezTo>
                      <a:pt x="1189" y="617"/>
                      <a:pt x="1280" y="740"/>
                      <a:pt x="1257" y="1053"/>
                    </a:cubicBezTo>
                    <a:cubicBezTo>
                      <a:pt x="1257" y="1053"/>
                      <a:pt x="1239" y="1223"/>
                      <a:pt x="1151" y="1319"/>
                    </a:cubicBezTo>
                    <a:cubicBezTo>
                      <a:pt x="1151" y="1319"/>
                      <a:pt x="1175" y="1417"/>
                      <a:pt x="1153" y="1693"/>
                    </a:cubicBezTo>
                    <a:cubicBezTo>
                      <a:pt x="1153" y="1693"/>
                      <a:pt x="1071" y="2327"/>
                      <a:pt x="1002" y="2570"/>
                    </a:cubicBezTo>
                    <a:cubicBezTo>
                      <a:pt x="1002" y="2570"/>
                      <a:pt x="1038" y="2609"/>
                      <a:pt x="1166" y="2652"/>
                    </a:cubicBezTo>
                    <a:cubicBezTo>
                      <a:pt x="1166" y="2652"/>
                      <a:pt x="1499" y="2764"/>
                      <a:pt x="1625" y="2642"/>
                    </a:cubicBezTo>
                    <a:lnTo>
                      <a:pt x="1533" y="2021"/>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5" name="ïṡḷîḋé">
                <a:extLst>
                  <a:ext uri="{FF2B5EF4-FFF2-40B4-BE49-F238E27FC236}">
                    <a16:creationId xmlns:a16="http://schemas.microsoft.com/office/drawing/2014/main" id="{6BFAFF91-FE0A-44AD-8F26-95E697FB5ED2}"/>
                  </a:ext>
                </a:extLst>
              </p:cNvPr>
              <p:cNvSpPr/>
              <p:nvPr/>
            </p:nvSpPr>
            <p:spPr bwMode="auto">
              <a:xfrm>
                <a:off x="5281204" y="3750394"/>
                <a:ext cx="267072" cy="142589"/>
              </a:xfrm>
              <a:custGeom>
                <a:avLst/>
                <a:gdLst>
                  <a:gd name="T0" fmla="*/ 87 w 236"/>
                  <a:gd name="T1" fmla="*/ 0 h 126"/>
                  <a:gd name="T2" fmla="*/ 13 w 236"/>
                  <a:gd name="T3" fmla="*/ 3 h 126"/>
                  <a:gd name="T4" fmla="*/ 0 w 236"/>
                  <a:gd name="T5" fmla="*/ 49 h 126"/>
                  <a:gd name="T6" fmla="*/ 108 w 236"/>
                  <a:gd name="T7" fmla="*/ 126 h 126"/>
                  <a:gd name="T8" fmla="*/ 209 w 236"/>
                  <a:gd name="T9" fmla="*/ 87 h 126"/>
                  <a:gd name="T10" fmla="*/ 236 w 236"/>
                  <a:gd name="T11" fmla="*/ 3 h 126"/>
                  <a:gd name="T12" fmla="*/ 87 w 236"/>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36" h="126">
                    <a:moveTo>
                      <a:pt x="87" y="0"/>
                    </a:moveTo>
                    <a:lnTo>
                      <a:pt x="13" y="3"/>
                    </a:lnTo>
                    <a:lnTo>
                      <a:pt x="0" y="49"/>
                    </a:lnTo>
                    <a:lnTo>
                      <a:pt x="108" y="126"/>
                    </a:lnTo>
                    <a:lnTo>
                      <a:pt x="209" y="87"/>
                    </a:lnTo>
                    <a:lnTo>
                      <a:pt x="236" y="3"/>
                    </a:lnTo>
                    <a:lnTo>
                      <a:pt x="87" y="0"/>
                    </a:ln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6" name="íś1ïďè">
                <a:extLst>
                  <a:ext uri="{FF2B5EF4-FFF2-40B4-BE49-F238E27FC236}">
                    <a16:creationId xmlns:a16="http://schemas.microsoft.com/office/drawing/2014/main" id="{EFF49511-061B-4CAB-9900-CED9C565B3DB}"/>
                  </a:ext>
                </a:extLst>
              </p:cNvPr>
              <p:cNvSpPr/>
              <p:nvPr/>
            </p:nvSpPr>
            <p:spPr bwMode="auto">
              <a:xfrm>
                <a:off x="5128430" y="3833005"/>
                <a:ext cx="204831" cy="385897"/>
              </a:xfrm>
              <a:custGeom>
                <a:avLst/>
                <a:gdLst>
                  <a:gd name="T0" fmla="*/ 87 w 638"/>
                  <a:gd name="T1" fmla="*/ 49 h 1203"/>
                  <a:gd name="T2" fmla="*/ 239 w 638"/>
                  <a:gd name="T3" fmla="*/ 21 h 1203"/>
                  <a:gd name="T4" fmla="*/ 368 w 638"/>
                  <a:gd name="T5" fmla="*/ 125 h 1203"/>
                  <a:gd name="T6" fmla="*/ 365 w 638"/>
                  <a:gd name="T7" fmla="*/ 133 h 1203"/>
                  <a:gd name="T8" fmla="*/ 353 w 638"/>
                  <a:gd name="T9" fmla="*/ 771 h 1203"/>
                  <a:gd name="T10" fmla="*/ 638 w 638"/>
                  <a:gd name="T11" fmla="*/ 1100 h 1203"/>
                  <a:gd name="T12" fmla="*/ 361 w 638"/>
                  <a:gd name="T13" fmla="*/ 1146 h 1203"/>
                  <a:gd name="T14" fmla="*/ 84 w 638"/>
                  <a:gd name="T15" fmla="*/ 766 h 1203"/>
                  <a:gd name="T16" fmla="*/ 87 w 638"/>
                  <a:gd name="T17" fmla="*/ 60 h 1203"/>
                  <a:gd name="T18" fmla="*/ 87 w 638"/>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8" h="1203">
                    <a:moveTo>
                      <a:pt x="87" y="49"/>
                    </a:moveTo>
                    <a:cubicBezTo>
                      <a:pt x="93" y="13"/>
                      <a:pt x="162" y="0"/>
                      <a:pt x="239" y="21"/>
                    </a:cubicBezTo>
                    <a:cubicBezTo>
                      <a:pt x="317" y="42"/>
                      <a:pt x="374" y="89"/>
                      <a:pt x="368" y="125"/>
                    </a:cubicBezTo>
                    <a:cubicBezTo>
                      <a:pt x="367" y="128"/>
                      <a:pt x="366" y="130"/>
                      <a:pt x="365" y="133"/>
                    </a:cubicBezTo>
                    <a:cubicBezTo>
                      <a:pt x="365" y="133"/>
                      <a:pt x="166" y="329"/>
                      <a:pt x="353" y="771"/>
                    </a:cubicBezTo>
                    <a:cubicBezTo>
                      <a:pt x="535" y="1203"/>
                      <a:pt x="638" y="1100"/>
                      <a:pt x="638" y="1100"/>
                    </a:cubicBezTo>
                    <a:cubicBezTo>
                      <a:pt x="361" y="1146"/>
                      <a:pt x="361" y="1146"/>
                      <a:pt x="361" y="1146"/>
                    </a:cubicBezTo>
                    <a:cubicBezTo>
                      <a:pt x="361" y="1146"/>
                      <a:pt x="129" y="901"/>
                      <a:pt x="84" y="766"/>
                    </a:cubicBezTo>
                    <a:cubicBezTo>
                      <a:pt x="0" y="512"/>
                      <a:pt x="87" y="60"/>
                      <a:pt x="87" y="60"/>
                    </a:cubicBezTo>
                    <a:cubicBezTo>
                      <a:pt x="86" y="56"/>
                      <a:pt x="86" y="53"/>
                      <a:pt x="87"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7" name="iṥľïďè">
                <a:extLst>
                  <a:ext uri="{FF2B5EF4-FFF2-40B4-BE49-F238E27FC236}">
                    <a16:creationId xmlns:a16="http://schemas.microsoft.com/office/drawing/2014/main" id="{A9092411-BB4E-416A-8F76-708F542ED52E}"/>
                  </a:ext>
                </a:extLst>
              </p:cNvPr>
              <p:cNvSpPr/>
              <p:nvPr/>
            </p:nvSpPr>
            <p:spPr bwMode="auto">
              <a:xfrm>
                <a:off x="5509799" y="3833005"/>
                <a:ext cx="204831" cy="385897"/>
              </a:xfrm>
              <a:custGeom>
                <a:avLst/>
                <a:gdLst>
                  <a:gd name="T0" fmla="*/ 550 w 637"/>
                  <a:gd name="T1" fmla="*/ 49 h 1203"/>
                  <a:gd name="T2" fmla="*/ 398 w 637"/>
                  <a:gd name="T3" fmla="*/ 21 h 1203"/>
                  <a:gd name="T4" fmla="*/ 270 w 637"/>
                  <a:gd name="T5" fmla="*/ 125 h 1203"/>
                  <a:gd name="T6" fmla="*/ 272 w 637"/>
                  <a:gd name="T7" fmla="*/ 133 h 1203"/>
                  <a:gd name="T8" fmla="*/ 285 w 637"/>
                  <a:gd name="T9" fmla="*/ 771 h 1203"/>
                  <a:gd name="T10" fmla="*/ 0 w 637"/>
                  <a:gd name="T11" fmla="*/ 1100 h 1203"/>
                  <a:gd name="T12" fmla="*/ 276 w 637"/>
                  <a:gd name="T13" fmla="*/ 1146 h 1203"/>
                  <a:gd name="T14" fmla="*/ 553 w 637"/>
                  <a:gd name="T15" fmla="*/ 766 h 1203"/>
                  <a:gd name="T16" fmla="*/ 550 w 637"/>
                  <a:gd name="T17" fmla="*/ 60 h 1203"/>
                  <a:gd name="T18" fmla="*/ 550 w 637"/>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203">
                    <a:moveTo>
                      <a:pt x="550" y="49"/>
                    </a:moveTo>
                    <a:cubicBezTo>
                      <a:pt x="544" y="13"/>
                      <a:pt x="476" y="0"/>
                      <a:pt x="398" y="21"/>
                    </a:cubicBezTo>
                    <a:cubicBezTo>
                      <a:pt x="321" y="42"/>
                      <a:pt x="263" y="89"/>
                      <a:pt x="270" y="125"/>
                    </a:cubicBezTo>
                    <a:cubicBezTo>
                      <a:pt x="270" y="128"/>
                      <a:pt x="271" y="130"/>
                      <a:pt x="272" y="133"/>
                    </a:cubicBezTo>
                    <a:cubicBezTo>
                      <a:pt x="272" y="133"/>
                      <a:pt x="471" y="329"/>
                      <a:pt x="285" y="771"/>
                    </a:cubicBezTo>
                    <a:cubicBezTo>
                      <a:pt x="102" y="1203"/>
                      <a:pt x="0" y="1100"/>
                      <a:pt x="0" y="1100"/>
                    </a:cubicBezTo>
                    <a:cubicBezTo>
                      <a:pt x="276" y="1146"/>
                      <a:pt x="276" y="1146"/>
                      <a:pt x="276" y="1146"/>
                    </a:cubicBezTo>
                    <a:cubicBezTo>
                      <a:pt x="276" y="1146"/>
                      <a:pt x="508" y="901"/>
                      <a:pt x="553" y="766"/>
                    </a:cubicBezTo>
                    <a:cubicBezTo>
                      <a:pt x="637" y="512"/>
                      <a:pt x="550" y="60"/>
                      <a:pt x="550" y="60"/>
                    </a:cubicBezTo>
                    <a:cubicBezTo>
                      <a:pt x="551" y="56"/>
                      <a:pt x="551" y="53"/>
                      <a:pt x="550"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8" name="iṡḻíďè">
                <a:extLst>
                  <a:ext uri="{FF2B5EF4-FFF2-40B4-BE49-F238E27FC236}">
                    <a16:creationId xmlns:a16="http://schemas.microsoft.com/office/drawing/2014/main" id="{D2F847F5-4EC1-4CD4-A9ED-763475152595}"/>
                  </a:ext>
                </a:extLst>
              </p:cNvPr>
              <p:cNvSpPr/>
              <p:nvPr/>
            </p:nvSpPr>
            <p:spPr bwMode="auto">
              <a:xfrm>
                <a:off x="5143141" y="3753788"/>
                <a:ext cx="555646" cy="587333"/>
              </a:xfrm>
              <a:custGeom>
                <a:avLst/>
                <a:gdLst>
                  <a:gd name="T0" fmla="*/ 1420 w 1733"/>
                  <a:gd name="T1" fmla="*/ 1350 h 1834"/>
                  <a:gd name="T2" fmla="*/ 1453 w 1733"/>
                  <a:gd name="T3" fmla="*/ 1036 h 1834"/>
                  <a:gd name="T4" fmla="*/ 1567 w 1733"/>
                  <a:gd name="T5" fmla="*/ 784 h 1834"/>
                  <a:gd name="T6" fmla="*/ 1513 w 1733"/>
                  <a:gd name="T7" fmla="*/ 596 h 1834"/>
                  <a:gd name="T8" fmla="*/ 1514 w 1733"/>
                  <a:gd name="T9" fmla="*/ 481 h 1834"/>
                  <a:gd name="T10" fmla="*/ 1733 w 1733"/>
                  <a:gd name="T11" fmla="*/ 430 h 1834"/>
                  <a:gd name="T12" fmla="*/ 1702 w 1733"/>
                  <a:gd name="T13" fmla="*/ 279 h 1834"/>
                  <a:gd name="T14" fmla="*/ 1537 w 1733"/>
                  <a:gd name="T15" fmla="*/ 122 h 1834"/>
                  <a:gd name="T16" fmla="*/ 1464 w 1733"/>
                  <a:gd name="T17" fmla="*/ 88 h 1834"/>
                  <a:gd name="T18" fmla="*/ 1461 w 1733"/>
                  <a:gd name="T19" fmla="*/ 86 h 1834"/>
                  <a:gd name="T20" fmla="*/ 1417 w 1733"/>
                  <a:gd name="T21" fmla="*/ 65 h 1834"/>
                  <a:gd name="T22" fmla="*/ 1263 w 1733"/>
                  <a:gd name="T23" fmla="*/ 0 h 1834"/>
                  <a:gd name="T24" fmla="*/ 869 w 1733"/>
                  <a:gd name="T25" fmla="*/ 334 h 1834"/>
                  <a:gd name="T26" fmla="*/ 475 w 1733"/>
                  <a:gd name="T27" fmla="*/ 0 h 1834"/>
                  <a:gd name="T28" fmla="*/ 322 w 1733"/>
                  <a:gd name="T29" fmla="*/ 65 h 1834"/>
                  <a:gd name="T30" fmla="*/ 278 w 1733"/>
                  <a:gd name="T31" fmla="*/ 86 h 1834"/>
                  <a:gd name="T32" fmla="*/ 274 w 1733"/>
                  <a:gd name="T33" fmla="*/ 88 h 1834"/>
                  <a:gd name="T34" fmla="*/ 192 w 1733"/>
                  <a:gd name="T35" fmla="*/ 126 h 1834"/>
                  <a:gd name="T36" fmla="*/ 148 w 1733"/>
                  <a:gd name="T37" fmla="*/ 156 h 1834"/>
                  <a:gd name="T38" fmla="*/ 31 w 1733"/>
                  <a:gd name="T39" fmla="*/ 291 h 1834"/>
                  <a:gd name="T40" fmla="*/ 0 w 1733"/>
                  <a:gd name="T41" fmla="*/ 441 h 1834"/>
                  <a:gd name="T42" fmla="*/ 224 w 1733"/>
                  <a:gd name="T43" fmla="*/ 494 h 1834"/>
                  <a:gd name="T44" fmla="*/ 225 w 1733"/>
                  <a:gd name="T45" fmla="*/ 596 h 1834"/>
                  <a:gd name="T46" fmla="*/ 171 w 1733"/>
                  <a:gd name="T47" fmla="*/ 784 h 1834"/>
                  <a:gd name="T48" fmla="*/ 290 w 1733"/>
                  <a:gd name="T49" fmla="*/ 1039 h 1834"/>
                  <a:gd name="T50" fmla="*/ 322 w 1733"/>
                  <a:gd name="T51" fmla="*/ 1350 h 1834"/>
                  <a:gd name="T52" fmla="*/ 321 w 1733"/>
                  <a:gd name="T53" fmla="*/ 1629 h 1834"/>
                  <a:gd name="T54" fmla="*/ 381 w 1733"/>
                  <a:gd name="T55" fmla="*/ 1814 h 1834"/>
                  <a:gd name="T56" fmla="*/ 1321 w 1733"/>
                  <a:gd name="T57" fmla="*/ 1834 h 1834"/>
                  <a:gd name="T58" fmla="*/ 1451 w 1733"/>
                  <a:gd name="T59" fmla="*/ 1654 h 1834"/>
                  <a:gd name="T60" fmla="*/ 1420 w 1733"/>
                  <a:gd name="T61" fmla="*/ 135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3" h="1834">
                    <a:moveTo>
                      <a:pt x="1420" y="1350"/>
                    </a:moveTo>
                    <a:cubicBezTo>
                      <a:pt x="1420" y="1238"/>
                      <a:pt x="1436" y="1126"/>
                      <a:pt x="1453" y="1036"/>
                    </a:cubicBezTo>
                    <a:cubicBezTo>
                      <a:pt x="1522" y="984"/>
                      <a:pt x="1567" y="890"/>
                      <a:pt x="1567" y="784"/>
                    </a:cubicBezTo>
                    <a:cubicBezTo>
                      <a:pt x="1567" y="712"/>
                      <a:pt x="1547" y="647"/>
                      <a:pt x="1513" y="596"/>
                    </a:cubicBezTo>
                    <a:cubicBezTo>
                      <a:pt x="1514" y="545"/>
                      <a:pt x="1514" y="513"/>
                      <a:pt x="1514" y="481"/>
                    </a:cubicBezTo>
                    <a:cubicBezTo>
                      <a:pt x="1733" y="430"/>
                      <a:pt x="1733" y="430"/>
                      <a:pt x="1733" y="430"/>
                    </a:cubicBezTo>
                    <a:cubicBezTo>
                      <a:pt x="1702" y="279"/>
                      <a:pt x="1702" y="279"/>
                      <a:pt x="1702" y="279"/>
                    </a:cubicBezTo>
                    <a:cubicBezTo>
                      <a:pt x="1688" y="216"/>
                      <a:pt x="1612" y="150"/>
                      <a:pt x="1537" y="122"/>
                    </a:cubicBezTo>
                    <a:cubicBezTo>
                      <a:pt x="1464" y="88"/>
                      <a:pt x="1464" y="88"/>
                      <a:pt x="1464" y="88"/>
                    </a:cubicBezTo>
                    <a:cubicBezTo>
                      <a:pt x="1463" y="87"/>
                      <a:pt x="1462" y="86"/>
                      <a:pt x="1461" y="86"/>
                    </a:cubicBezTo>
                    <a:cubicBezTo>
                      <a:pt x="1450" y="80"/>
                      <a:pt x="1435" y="73"/>
                      <a:pt x="1417" y="65"/>
                    </a:cubicBezTo>
                    <a:cubicBezTo>
                      <a:pt x="1378" y="49"/>
                      <a:pt x="1324" y="27"/>
                      <a:pt x="1263" y="0"/>
                    </a:cubicBezTo>
                    <a:cubicBezTo>
                      <a:pt x="1206" y="40"/>
                      <a:pt x="1084" y="304"/>
                      <a:pt x="869" y="334"/>
                    </a:cubicBezTo>
                    <a:cubicBezTo>
                      <a:pt x="653" y="304"/>
                      <a:pt x="532" y="40"/>
                      <a:pt x="475" y="0"/>
                    </a:cubicBezTo>
                    <a:cubicBezTo>
                      <a:pt x="414" y="27"/>
                      <a:pt x="360" y="49"/>
                      <a:pt x="322" y="65"/>
                    </a:cubicBezTo>
                    <a:cubicBezTo>
                      <a:pt x="303" y="73"/>
                      <a:pt x="288" y="80"/>
                      <a:pt x="278" y="86"/>
                    </a:cubicBezTo>
                    <a:cubicBezTo>
                      <a:pt x="277" y="86"/>
                      <a:pt x="276" y="87"/>
                      <a:pt x="274" y="88"/>
                    </a:cubicBezTo>
                    <a:cubicBezTo>
                      <a:pt x="192" y="126"/>
                      <a:pt x="192" y="126"/>
                      <a:pt x="192" y="126"/>
                    </a:cubicBezTo>
                    <a:cubicBezTo>
                      <a:pt x="176" y="134"/>
                      <a:pt x="161" y="144"/>
                      <a:pt x="148" y="156"/>
                    </a:cubicBezTo>
                    <a:cubicBezTo>
                      <a:pt x="91" y="189"/>
                      <a:pt x="41" y="241"/>
                      <a:pt x="31" y="291"/>
                    </a:cubicBezTo>
                    <a:cubicBezTo>
                      <a:pt x="0" y="441"/>
                      <a:pt x="0" y="441"/>
                      <a:pt x="0" y="441"/>
                    </a:cubicBezTo>
                    <a:cubicBezTo>
                      <a:pt x="224" y="494"/>
                      <a:pt x="224" y="494"/>
                      <a:pt x="224" y="494"/>
                    </a:cubicBezTo>
                    <a:cubicBezTo>
                      <a:pt x="224" y="522"/>
                      <a:pt x="225" y="552"/>
                      <a:pt x="225" y="596"/>
                    </a:cubicBezTo>
                    <a:cubicBezTo>
                      <a:pt x="191" y="647"/>
                      <a:pt x="171" y="712"/>
                      <a:pt x="171" y="784"/>
                    </a:cubicBezTo>
                    <a:cubicBezTo>
                      <a:pt x="171" y="893"/>
                      <a:pt x="219" y="988"/>
                      <a:pt x="290" y="1039"/>
                    </a:cubicBezTo>
                    <a:cubicBezTo>
                      <a:pt x="307" y="1129"/>
                      <a:pt x="322" y="1240"/>
                      <a:pt x="322" y="1350"/>
                    </a:cubicBezTo>
                    <a:cubicBezTo>
                      <a:pt x="322" y="1660"/>
                      <a:pt x="328" y="1613"/>
                      <a:pt x="321" y="1629"/>
                    </a:cubicBezTo>
                    <a:cubicBezTo>
                      <a:pt x="288" y="1697"/>
                      <a:pt x="417" y="1652"/>
                      <a:pt x="381" y="1814"/>
                    </a:cubicBezTo>
                    <a:cubicBezTo>
                      <a:pt x="1321" y="1834"/>
                      <a:pt x="1321" y="1834"/>
                      <a:pt x="1321" y="1834"/>
                    </a:cubicBezTo>
                    <a:cubicBezTo>
                      <a:pt x="1285" y="1672"/>
                      <a:pt x="1484" y="1722"/>
                      <a:pt x="1451" y="1654"/>
                    </a:cubicBezTo>
                    <a:cubicBezTo>
                      <a:pt x="1444" y="1638"/>
                      <a:pt x="1420" y="1660"/>
                      <a:pt x="1420" y="13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9" name="ïṩlïdé">
                <a:extLst>
                  <a:ext uri="{FF2B5EF4-FFF2-40B4-BE49-F238E27FC236}">
                    <a16:creationId xmlns:a16="http://schemas.microsoft.com/office/drawing/2014/main" id="{4CBE9F5C-17FD-470E-AC29-872CE2E18DAA}"/>
                  </a:ext>
                </a:extLst>
              </p:cNvPr>
              <p:cNvSpPr/>
              <p:nvPr/>
            </p:nvSpPr>
            <p:spPr bwMode="auto">
              <a:xfrm>
                <a:off x="5251781" y="3225303"/>
                <a:ext cx="327050" cy="157301"/>
              </a:xfrm>
              <a:custGeom>
                <a:avLst/>
                <a:gdLst>
                  <a:gd name="T0" fmla="*/ 544 w 1021"/>
                  <a:gd name="T1" fmla="*/ 1 h 493"/>
                  <a:gd name="T2" fmla="*/ 518 w 1021"/>
                  <a:gd name="T3" fmla="*/ 1 h 493"/>
                  <a:gd name="T4" fmla="*/ 518 w 1021"/>
                  <a:gd name="T5" fmla="*/ 1 h 493"/>
                  <a:gd name="T6" fmla="*/ 517 w 1021"/>
                  <a:gd name="T7" fmla="*/ 1 h 493"/>
                  <a:gd name="T8" fmla="*/ 516 w 1021"/>
                  <a:gd name="T9" fmla="*/ 1 h 493"/>
                  <a:gd name="T10" fmla="*/ 516 w 1021"/>
                  <a:gd name="T11" fmla="*/ 1 h 493"/>
                  <a:gd name="T12" fmla="*/ 491 w 1021"/>
                  <a:gd name="T13" fmla="*/ 1 h 493"/>
                  <a:gd name="T14" fmla="*/ 0 w 1021"/>
                  <a:gd name="T15" fmla="*/ 493 h 493"/>
                  <a:gd name="T16" fmla="*/ 31 w 1021"/>
                  <a:gd name="T17" fmla="*/ 493 h 493"/>
                  <a:gd name="T18" fmla="*/ 385 w 1021"/>
                  <a:gd name="T19" fmla="*/ 108 h 493"/>
                  <a:gd name="T20" fmla="*/ 517 w 1021"/>
                  <a:gd name="T21" fmla="*/ 97 h 493"/>
                  <a:gd name="T22" fmla="*/ 650 w 1021"/>
                  <a:gd name="T23" fmla="*/ 113 h 493"/>
                  <a:gd name="T24" fmla="*/ 988 w 1021"/>
                  <a:gd name="T25" fmla="*/ 493 h 493"/>
                  <a:gd name="T26" fmla="*/ 1021 w 1021"/>
                  <a:gd name="T27" fmla="*/ 493 h 493"/>
                  <a:gd name="T28" fmla="*/ 544 w 1021"/>
                  <a:gd name="T29" fmla="*/ 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493">
                    <a:moveTo>
                      <a:pt x="544" y="1"/>
                    </a:moveTo>
                    <a:cubicBezTo>
                      <a:pt x="535" y="1"/>
                      <a:pt x="527" y="1"/>
                      <a:pt x="518" y="1"/>
                    </a:cubicBezTo>
                    <a:cubicBezTo>
                      <a:pt x="518" y="1"/>
                      <a:pt x="518" y="1"/>
                      <a:pt x="518" y="1"/>
                    </a:cubicBezTo>
                    <a:cubicBezTo>
                      <a:pt x="517" y="1"/>
                      <a:pt x="517" y="1"/>
                      <a:pt x="517" y="1"/>
                    </a:cubicBezTo>
                    <a:cubicBezTo>
                      <a:pt x="516" y="1"/>
                      <a:pt x="516" y="1"/>
                      <a:pt x="516" y="1"/>
                    </a:cubicBezTo>
                    <a:cubicBezTo>
                      <a:pt x="516" y="1"/>
                      <a:pt x="516" y="1"/>
                      <a:pt x="516" y="1"/>
                    </a:cubicBezTo>
                    <a:cubicBezTo>
                      <a:pt x="509" y="1"/>
                      <a:pt x="500" y="1"/>
                      <a:pt x="491" y="1"/>
                    </a:cubicBezTo>
                    <a:cubicBezTo>
                      <a:pt x="421" y="0"/>
                      <a:pt x="85" y="27"/>
                      <a:pt x="0" y="493"/>
                    </a:cubicBezTo>
                    <a:cubicBezTo>
                      <a:pt x="31" y="493"/>
                      <a:pt x="31" y="493"/>
                      <a:pt x="31" y="493"/>
                    </a:cubicBezTo>
                    <a:cubicBezTo>
                      <a:pt x="31" y="493"/>
                      <a:pt x="91" y="187"/>
                      <a:pt x="385" y="108"/>
                    </a:cubicBezTo>
                    <a:cubicBezTo>
                      <a:pt x="408" y="102"/>
                      <a:pt x="501" y="96"/>
                      <a:pt x="517" y="97"/>
                    </a:cubicBezTo>
                    <a:cubicBezTo>
                      <a:pt x="577" y="99"/>
                      <a:pt x="608" y="97"/>
                      <a:pt x="650" y="113"/>
                    </a:cubicBezTo>
                    <a:cubicBezTo>
                      <a:pt x="937" y="217"/>
                      <a:pt x="988" y="493"/>
                      <a:pt x="988" y="493"/>
                    </a:cubicBezTo>
                    <a:cubicBezTo>
                      <a:pt x="1021" y="493"/>
                      <a:pt x="1021" y="493"/>
                      <a:pt x="1021" y="493"/>
                    </a:cubicBezTo>
                    <a:cubicBezTo>
                      <a:pt x="896" y="19"/>
                      <a:pt x="614" y="0"/>
                      <a:pt x="544" y="1"/>
                    </a:cubicBezTo>
                    <a:close/>
                  </a:path>
                </a:pathLst>
              </a:custGeom>
              <a:solidFill>
                <a:srgbClr val="E8E5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0" name="iṥḻíḋe">
                <a:extLst>
                  <a:ext uri="{FF2B5EF4-FFF2-40B4-BE49-F238E27FC236}">
                    <a16:creationId xmlns:a16="http://schemas.microsoft.com/office/drawing/2014/main" id="{BA0BD225-7D83-4406-B887-14F4DFEE5E35}"/>
                  </a:ext>
                </a:extLst>
              </p:cNvPr>
              <p:cNvSpPr/>
              <p:nvPr/>
            </p:nvSpPr>
            <p:spPr bwMode="auto">
              <a:xfrm>
                <a:off x="5295916" y="3641754"/>
                <a:ext cx="252361" cy="165223"/>
              </a:xfrm>
              <a:custGeom>
                <a:avLst/>
                <a:gdLst>
                  <a:gd name="T0" fmla="*/ 538 w 788"/>
                  <a:gd name="T1" fmla="*/ 0 h 518"/>
                  <a:gd name="T2" fmla="*/ 376 w 788"/>
                  <a:gd name="T3" fmla="*/ 38 h 518"/>
                  <a:gd name="T4" fmla="*/ 230 w 788"/>
                  <a:gd name="T5" fmla="*/ 7 h 518"/>
                  <a:gd name="T6" fmla="*/ 0 w 788"/>
                  <a:gd name="T7" fmla="*/ 351 h 518"/>
                  <a:gd name="T8" fmla="*/ 395 w 788"/>
                  <a:gd name="T9" fmla="*/ 518 h 518"/>
                  <a:gd name="T10" fmla="*/ 788 w 788"/>
                  <a:gd name="T11" fmla="*/ 351 h 518"/>
                  <a:gd name="T12" fmla="*/ 538 w 788"/>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788" h="518">
                    <a:moveTo>
                      <a:pt x="538" y="0"/>
                    </a:moveTo>
                    <a:cubicBezTo>
                      <a:pt x="538" y="0"/>
                      <a:pt x="461" y="38"/>
                      <a:pt x="376" y="38"/>
                    </a:cubicBezTo>
                    <a:cubicBezTo>
                      <a:pt x="297" y="38"/>
                      <a:pt x="230" y="7"/>
                      <a:pt x="230" y="7"/>
                    </a:cubicBezTo>
                    <a:cubicBezTo>
                      <a:pt x="230" y="7"/>
                      <a:pt x="345" y="270"/>
                      <a:pt x="0" y="351"/>
                    </a:cubicBezTo>
                    <a:cubicBezTo>
                      <a:pt x="395" y="518"/>
                      <a:pt x="395" y="518"/>
                      <a:pt x="395" y="518"/>
                    </a:cubicBezTo>
                    <a:cubicBezTo>
                      <a:pt x="788" y="351"/>
                      <a:pt x="788" y="351"/>
                      <a:pt x="788" y="351"/>
                    </a:cubicBezTo>
                    <a:cubicBezTo>
                      <a:pt x="479" y="326"/>
                      <a:pt x="538" y="0"/>
                      <a:pt x="538" y="0"/>
                    </a:cubicBez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1" name="ïśḻîdè">
                <a:extLst>
                  <a:ext uri="{FF2B5EF4-FFF2-40B4-BE49-F238E27FC236}">
                    <a16:creationId xmlns:a16="http://schemas.microsoft.com/office/drawing/2014/main" id="{227CE449-EF90-4ECB-9084-951C1366620A}"/>
                  </a:ext>
                </a:extLst>
              </p:cNvPr>
              <p:cNvSpPr/>
              <p:nvPr/>
            </p:nvSpPr>
            <p:spPr bwMode="auto">
              <a:xfrm>
                <a:off x="5369473" y="3641754"/>
                <a:ext cx="121088" cy="88270"/>
              </a:xfrm>
              <a:custGeom>
                <a:avLst/>
                <a:gdLst>
                  <a:gd name="T0" fmla="*/ 14 w 378"/>
                  <a:gd name="T1" fmla="*/ 60 h 276"/>
                  <a:gd name="T2" fmla="*/ 378 w 378"/>
                  <a:gd name="T3" fmla="*/ 276 h 276"/>
                  <a:gd name="T4" fmla="*/ 308 w 378"/>
                  <a:gd name="T5" fmla="*/ 0 h 276"/>
                  <a:gd name="T6" fmla="*/ 0 w 378"/>
                  <a:gd name="T7" fmla="*/ 7 h 276"/>
                  <a:gd name="T8" fmla="*/ 14 w 378"/>
                  <a:gd name="T9" fmla="*/ 60 h 276"/>
                </a:gdLst>
                <a:ahLst/>
                <a:cxnLst>
                  <a:cxn ang="0">
                    <a:pos x="T0" y="T1"/>
                  </a:cxn>
                  <a:cxn ang="0">
                    <a:pos x="T2" y="T3"/>
                  </a:cxn>
                  <a:cxn ang="0">
                    <a:pos x="T4" y="T5"/>
                  </a:cxn>
                  <a:cxn ang="0">
                    <a:pos x="T6" y="T7"/>
                  </a:cxn>
                  <a:cxn ang="0">
                    <a:pos x="T8" y="T9"/>
                  </a:cxn>
                </a:cxnLst>
                <a:rect l="0" t="0" r="r" b="b"/>
                <a:pathLst>
                  <a:path w="378" h="276">
                    <a:moveTo>
                      <a:pt x="14" y="60"/>
                    </a:moveTo>
                    <a:cubicBezTo>
                      <a:pt x="378" y="276"/>
                      <a:pt x="378" y="276"/>
                      <a:pt x="378" y="276"/>
                    </a:cubicBezTo>
                    <a:cubicBezTo>
                      <a:pt x="378" y="276"/>
                      <a:pt x="282" y="193"/>
                      <a:pt x="308" y="0"/>
                    </a:cubicBezTo>
                    <a:cubicBezTo>
                      <a:pt x="308" y="0"/>
                      <a:pt x="156" y="82"/>
                      <a:pt x="0" y="7"/>
                    </a:cubicBezTo>
                    <a:cubicBezTo>
                      <a:pt x="0" y="7"/>
                      <a:pt x="9" y="29"/>
                      <a:pt x="14" y="60"/>
                    </a:cubicBezTo>
                    <a:close/>
                  </a:path>
                </a:pathLst>
              </a:custGeom>
              <a:solidFill>
                <a:srgbClr val="D1AD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2" name="í$ḻiḑé">
                <a:extLst>
                  <a:ext uri="{FF2B5EF4-FFF2-40B4-BE49-F238E27FC236}">
                    <a16:creationId xmlns:a16="http://schemas.microsoft.com/office/drawing/2014/main" id="{78135A62-427C-40F4-8231-699CFDB0351C}"/>
                  </a:ext>
                </a:extLst>
              </p:cNvPr>
              <p:cNvSpPr/>
              <p:nvPr/>
            </p:nvSpPr>
            <p:spPr bwMode="auto">
              <a:xfrm>
                <a:off x="4993762" y="4201926"/>
                <a:ext cx="731053" cy="246702"/>
              </a:xfrm>
              <a:custGeom>
                <a:avLst/>
                <a:gdLst>
                  <a:gd name="T0" fmla="*/ 294 w 2279"/>
                  <a:gd name="T1" fmla="*/ 420 h 769"/>
                  <a:gd name="T2" fmla="*/ 585 w 2279"/>
                  <a:gd name="T3" fmla="*/ 483 h 769"/>
                  <a:gd name="T4" fmla="*/ 1141 w 2279"/>
                  <a:gd name="T5" fmla="*/ 589 h 769"/>
                  <a:gd name="T6" fmla="*/ 2228 w 2279"/>
                  <a:gd name="T7" fmla="*/ 769 h 769"/>
                  <a:gd name="T8" fmla="*/ 2279 w 2279"/>
                  <a:gd name="T9" fmla="*/ 583 h 769"/>
                  <a:gd name="T10" fmla="*/ 1388 w 2279"/>
                  <a:gd name="T11" fmla="*/ 302 h 769"/>
                  <a:gd name="T12" fmla="*/ 320 w 2279"/>
                  <a:gd name="T13" fmla="*/ 5 h 769"/>
                  <a:gd name="T14" fmla="*/ 294 w 2279"/>
                  <a:gd name="T15" fmla="*/ 420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9">
                    <a:moveTo>
                      <a:pt x="294" y="420"/>
                    </a:moveTo>
                    <a:cubicBezTo>
                      <a:pt x="585" y="483"/>
                      <a:pt x="585" y="483"/>
                      <a:pt x="585" y="483"/>
                    </a:cubicBezTo>
                    <a:cubicBezTo>
                      <a:pt x="669" y="491"/>
                      <a:pt x="1005" y="550"/>
                      <a:pt x="1141" y="589"/>
                    </a:cubicBezTo>
                    <a:cubicBezTo>
                      <a:pt x="1761" y="763"/>
                      <a:pt x="2228" y="769"/>
                      <a:pt x="2228" y="769"/>
                    </a:cubicBezTo>
                    <a:cubicBezTo>
                      <a:pt x="2279" y="583"/>
                      <a:pt x="2279" y="583"/>
                      <a:pt x="2279" y="583"/>
                    </a:cubicBezTo>
                    <a:cubicBezTo>
                      <a:pt x="2279" y="583"/>
                      <a:pt x="1650" y="365"/>
                      <a:pt x="1388" y="302"/>
                    </a:cubicBezTo>
                    <a:cubicBezTo>
                      <a:pt x="1155" y="246"/>
                      <a:pt x="708" y="16"/>
                      <a:pt x="320" y="5"/>
                    </a:cubicBezTo>
                    <a:cubicBezTo>
                      <a:pt x="139" y="0"/>
                      <a:pt x="0" y="272"/>
                      <a:pt x="294" y="420"/>
                    </a:cubicBezTo>
                    <a:close/>
                  </a:path>
                </a:pathLst>
              </a:custGeom>
              <a:solidFill>
                <a:srgbClr val="D186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3" name="ïş1íḓé">
                <a:extLst>
                  <a:ext uri="{FF2B5EF4-FFF2-40B4-BE49-F238E27FC236}">
                    <a16:creationId xmlns:a16="http://schemas.microsoft.com/office/drawing/2014/main" id="{B711C8CA-772F-43D3-94FF-BE69EE70C008}"/>
                  </a:ext>
                </a:extLst>
              </p:cNvPr>
              <p:cNvSpPr/>
              <p:nvPr/>
            </p:nvSpPr>
            <p:spPr bwMode="auto">
              <a:xfrm>
                <a:off x="5128430" y="4201926"/>
                <a:ext cx="731053" cy="245571"/>
              </a:xfrm>
              <a:custGeom>
                <a:avLst/>
                <a:gdLst>
                  <a:gd name="T0" fmla="*/ 1985 w 2279"/>
                  <a:gd name="T1" fmla="*/ 420 h 764"/>
                  <a:gd name="T2" fmla="*/ 1693 w 2279"/>
                  <a:gd name="T3" fmla="*/ 482 h 764"/>
                  <a:gd name="T4" fmla="*/ 1137 w 2279"/>
                  <a:gd name="T5" fmla="*/ 587 h 764"/>
                  <a:gd name="T6" fmla="*/ 50 w 2279"/>
                  <a:gd name="T7" fmla="*/ 764 h 764"/>
                  <a:gd name="T8" fmla="*/ 0 w 2279"/>
                  <a:gd name="T9" fmla="*/ 579 h 764"/>
                  <a:gd name="T10" fmla="*/ 891 w 2279"/>
                  <a:gd name="T11" fmla="*/ 300 h 764"/>
                  <a:gd name="T12" fmla="*/ 1960 w 2279"/>
                  <a:gd name="T13" fmla="*/ 5 h 764"/>
                  <a:gd name="T14" fmla="*/ 1985 w 2279"/>
                  <a:gd name="T15" fmla="*/ 42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4">
                    <a:moveTo>
                      <a:pt x="1985" y="420"/>
                    </a:moveTo>
                    <a:cubicBezTo>
                      <a:pt x="1693" y="482"/>
                      <a:pt x="1693" y="482"/>
                      <a:pt x="1693" y="482"/>
                    </a:cubicBezTo>
                    <a:cubicBezTo>
                      <a:pt x="1609" y="490"/>
                      <a:pt x="1273" y="549"/>
                      <a:pt x="1137" y="587"/>
                    </a:cubicBezTo>
                    <a:cubicBezTo>
                      <a:pt x="517" y="760"/>
                      <a:pt x="50" y="764"/>
                      <a:pt x="50" y="764"/>
                    </a:cubicBezTo>
                    <a:cubicBezTo>
                      <a:pt x="0" y="579"/>
                      <a:pt x="0" y="579"/>
                      <a:pt x="0" y="579"/>
                    </a:cubicBezTo>
                    <a:cubicBezTo>
                      <a:pt x="0" y="579"/>
                      <a:pt x="628" y="362"/>
                      <a:pt x="891" y="300"/>
                    </a:cubicBezTo>
                    <a:cubicBezTo>
                      <a:pt x="1124" y="244"/>
                      <a:pt x="1571" y="15"/>
                      <a:pt x="1960" y="5"/>
                    </a:cubicBezTo>
                    <a:cubicBezTo>
                      <a:pt x="2141" y="0"/>
                      <a:pt x="2279" y="272"/>
                      <a:pt x="1985" y="420"/>
                    </a:cubicBezTo>
                    <a:close/>
                  </a:path>
                </a:pathLst>
              </a:custGeom>
              <a:solidFill>
                <a:srgbClr val="C47B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4" name="îṥļiḓê">
                <a:extLst>
                  <a:ext uri="{FF2B5EF4-FFF2-40B4-BE49-F238E27FC236}">
                    <a16:creationId xmlns:a16="http://schemas.microsoft.com/office/drawing/2014/main" id="{4FCAC95A-FCE1-40FB-B950-1ABAC00B8D8A}"/>
                  </a:ext>
                </a:extLst>
              </p:cNvPr>
              <p:cNvSpPr/>
              <p:nvPr/>
            </p:nvSpPr>
            <p:spPr bwMode="auto">
              <a:xfrm>
                <a:off x="5199724" y="4009544"/>
                <a:ext cx="444743" cy="279521"/>
              </a:xfrm>
              <a:custGeom>
                <a:avLst/>
                <a:gdLst>
                  <a:gd name="T0" fmla="*/ 1324 w 1386"/>
                  <a:gd name="T1" fmla="*/ 872 h 872"/>
                  <a:gd name="T2" fmla="*/ 63 w 1386"/>
                  <a:gd name="T3" fmla="*/ 872 h 872"/>
                  <a:gd name="T4" fmla="*/ 0 w 1386"/>
                  <a:gd name="T5" fmla="*/ 810 h 872"/>
                  <a:gd name="T6" fmla="*/ 0 w 1386"/>
                  <a:gd name="T7" fmla="*/ 62 h 872"/>
                  <a:gd name="T8" fmla="*/ 63 w 1386"/>
                  <a:gd name="T9" fmla="*/ 0 h 872"/>
                  <a:gd name="T10" fmla="*/ 1324 w 1386"/>
                  <a:gd name="T11" fmla="*/ 0 h 872"/>
                  <a:gd name="T12" fmla="*/ 1386 w 1386"/>
                  <a:gd name="T13" fmla="*/ 62 h 872"/>
                  <a:gd name="T14" fmla="*/ 1386 w 1386"/>
                  <a:gd name="T15" fmla="*/ 810 h 872"/>
                  <a:gd name="T16" fmla="*/ 1324 w 1386"/>
                  <a:gd name="T17"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6" h="872">
                    <a:moveTo>
                      <a:pt x="1324" y="872"/>
                    </a:moveTo>
                    <a:cubicBezTo>
                      <a:pt x="63" y="872"/>
                      <a:pt x="63" y="872"/>
                      <a:pt x="63" y="872"/>
                    </a:cubicBezTo>
                    <a:cubicBezTo>
                      <a:pt x="28" y="872"/>
                      <a:pt x="0" y="844"/>
                      <a:pt x="0" y="810"/>
                    </a:cubicBezTo>
                    <a:cubicBezTo>
                      <a:pt x="0" y="62"/>
                      <a:pt x="0" y="62"/>
                      <a:pt x="0" y="62"/>
                    </a:cubicBezTo>
                    <a:cubicBezTo>
                      <a:pt x="0" y="28"/>
                      <a:pt x="28" y="0"/>
                      <a:pt x="63" y="0"/>
                    </a:cubicBezTo>
                    <a:cubicBezTo>
                      <a:pt x="1324" y="0"/>
                      <a:pt x="1324" y="0"/>
                      <a:pt x="1324" y="0"/>
                    </a:cubicBezTo>
                    <a:cubicBezTo>
                      <a:pt x="1358" y="0"/>
                      <a:pt x="1386" y="28"/>
                      <a:pt x="1386" y="62"/>
                    </a:cubicBezTo>
                    <a:cubicBezTo>
                      <a:pt x="1386" y="810"/>
                      <a:pt x="1386" y="810"/>
                      <a:pt x="1386" y="810"/>
                    </a:cubicBezTo>
                    <a:cubicBezTo>
                      <a:pt x="1386" y="844"/>
                      <a:pt x="1358" y="872"/>
                      <a:pt x="1324" y="87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5" name="iṩ1íḓè">
                <a:extLst>
                  <a:ext uri="{FF2B5EF4-FFF2-40B4-BE49-F238E27FC236}">
                    <a16:creationId xmlns:a16="http://schemas.microsoft.com/office/drawing/2014/main" id="{CF5C076F-DD66-41CA-A9A5-C5535DBA05FD}"/>
                  </a:ext>
                </a:extLst>
              </p:cNvPr>
              <p:cNvSpPr/>
              <p:nvPr/>
            </p:nvSpPr>
            <p:spPr bwMode="auto">
              <a:xfrm>
                <a:off x="5203120" y="4016334"/>
                <a:ext cx="441348" cy="272731"/>
              </a:xfrm>
              <a:custGeom>
                <a:avLst/>
                <a:gdLst>
                  <a:gd name="T0" fmla="*/ 0 w 1376"/>
                  <a:gd name="T1" fmla="*/ 822 h 850"/>
                  <a:gd name="T2" fmla="*/ 53 w 1376"/>
                  <a:gd name="T3" fmla="*/ 850 h 850"/>
                  <a:gd name="T4" fmla="*/ 1314 w 1376"/>
                  <a:gd name="T5" fmla="*/ 850 h 850"/>
                  <a:gd name="T6" fmla="*/ 1376 w 1376"/>
                  <a:gd name="T7" fmla="*/ 787 h 850"/>
                  <a:gd name="T8" fmla="*/ 1376 w 1376"/>
                  <a:gd name="T9" fmla="*/ 40 h 850"/>
                  <a:gd name="T10" fmla="*/ 1361 w 1376"/>
                  <a:gd name="T11" fmla="*/ 0 h 850"/>
                  <a:gd name="T12" fmla="*/ 0 w 1376"/>
                  <a:gd name="T13" fmla="*/ 822 h 850"/>
                </a:gdLst>
                <a:ahLst/>
                <a:cxnLst>
                  <a:cxn ang="0">
                    <a:pos x="T0" y="T1"/>
                  </a:cxn>
                  <a:cxn ang="0">
                    <a:pos x="T2" y="T3"/>
                  </a:cxn>
                  <a:cxn ang="0">
                    <a:pos x="T4" y="T5"/>
                  </a:cxn>
                  <a:cxn ang="0">
                    <a:pos x="T6" y="T7"/>
                  </a:cxn>
                  <a:cxn ang="0">
                    <a:pos x="T8" y="T9"/>
                  </a:cxn>
                  <a:cxn ang="0">
                    <a:pos x="T10" y="T11"/>
                  </a:cxn>
                  <a:cxn ang="0">
                    <a:pos x="T12" y="T13"/>
                  </a:cxn>
                </a:cxnLst>
                <a:rect l="0" t="0" r="r" b="b"/>
                <a:pathLst>
                  <a:path w="1376" h="850">
                    <a:moveTo>
                      <a:pt x="0" y="822"/>
                    </a:moveTo>
                    <a:cubicBezTo>
                      <a:pt x="12" y="839"/>
                      <a:pt x="31" y="850"/>
                      <a:pt x="53" y="850"/>
                    </a:cubicBezTo>
                    <a:cubicBezTo>
                      <a:pt x="1314" y="850"/>
                      <a:pt x="1314" y="850"/>
                      <a:pt x="1314" y="850"/>
                    </a:cubicBezTo>
                    <a:cubicBezTo>
                      <a:pt x="1348" y="850"/>
                      <a:pt x="1376" y="822"/>
                      <a:pt x="1376" y="787"/>
                    </a:cubicBezTo>
                    <a:cubicBezTo>
                      <a:pt x="1376" y="40"/>
                      <a:pt x="1376" y="40"/>
                      <a:pt x="1376" y="40"/>
                    </a:cubicBezTo>
                    <a:cubicBezTo>
                      <a:pt x="1376" y="25"/>
                      <a:pt x="1370" y="11"/>
                      <a:pt x="1361" y="0"/>
                    </a:cubicBezTo>
                    <a:lnTo>
                      <a:pt x="0" y="8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6" name="íŝľídé">
                <a:extLst>
                  <a:ext uri="{FF2B5EF4-FFF2-40B4-BE49-F238E27FC236}">
                    <a16:creationId xmlns:a16="http://schemas.microsoft.com/office/drawing/2014/main" id="{F54BCE1E-009D-477A-8754-7033ECBEE7C7}"/>
                  </a:ext>
                </a:extLst>
              </p:cNvPr>
              <p:cNvSpPr/>
              <p:nvPr/>
            </p:nvSpPr>
            <p:spPr bwMode="auto">
              <a:xfrm>
                <a:off x="5197461" y="4287932"/>
                <a:ext cx="449270" cy="24897"/>
              </a:xfrm>
              <a:custGeom>
                <a:avLst/>
                <a:gdLst>
                  <a:gd name="T0" fmla="*/ 1378 w 1400"/>
                  <a:gd name="T1" fmla="*/ 0 h 79"/>
                  <a:gd name="T2" fmla="*/ 22 w 1400"/>
                  <a:gd name="T3" fmla="*/ 0 h 79"/>
                  <a:gd name="T4" fmla="*/ 0 w 1400"/>
                  <a:gd name="T5" fmla="*/ 23 h 79"/>
                  <a:gd name="T6" fmla="*/ 0 w 1400"/>
                  <a:gd name="T7" fmla="*/ 57 h 79"/>
                  <a:gd name="T8" fmla="*/ 22 w 1400"/>
                  <a:gd name="T9" fmla="*/ 79 h 79"/>
                  <a:gd name="T10" fmla="*/ 1378 w 1400"/>
                  <a:gd name="T11" fmla="*/ 79 h 79"/>
                  <a:gd name="T12" fmla="*/ 1400 w 1400"/>
                  <a:gd name="T13" fmla="*/ 57 h 79"/>
                  <a:gd name="T14" fmla="*/ 1400 w 1400"/>
                  <a:gd name="T15" fmla="*/ 23 h 79"/>
                  <a:gd name="T16" fmla="*/ 1378 w 140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79">
                    <a:moveTo>
                      <a:pt x="1378" y="0"/>
                    </a:moveTo>
                    <a:cubicBezTo>
                      <a:pt x="22" y="0"/>
                      <a:pt x="22" y="0"/>
                      <a:pt x="22" y="0"/>
                    </a:cubicBezTo>
                    <a:cubicBezTo>
                      <a:pt x="10" y="0"/>
                      <a:pt x="0" y="11"/>
                      <a:pt x="0" y="23"/>
                    </a:cubicBezTo>
                    <a:cubicBezTo>
                      <a:pt x="0" y="57"/>
                      <a:pt x="0" y="57"/>
                      <a:pt x="0" y="57"/>
                    </a:cubicBezTo>
                    <a:cubicBezTo>
                      <a:pt x="0" y="69"/>
                      <a:pt x="10" y="79"/>
                      <a:pt x="22" y="79"/>
                    </a:cubicBezTo>
                    <a:cubicBezTo>
                      <a:pt x="1378" y="79"/>
                      <a:pt x="1378" y="79"/>
                      <a:pt x="1378" y="79"/>
                    </a:cubicBezTo>
                    <a:cubicBezTo>
                      <a:pt x="1390" y="79"/>
                      <a:pt x="1400" y="69"/>
                      <a:pt x="1400" y="57"/>
                    </a:cubicBezTo>
                    <a:cubicBezTo>
                      <a:pt x="1400" y="23"/>
                      <a:pt x="1400" y="23"/>
                      <a:pt x="1400" y="23"/>
                    </a:cubicBezTo>
                    <a:cubicBezTo>
                      <a:pt x="1400" y="11"/>
                      <a:pt x="1390" y="0"/>
                      <a:pt x="1378"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7" name="íṥlîďé">
                <a:extLst>
                  <a:ext uri="{FF2B5EF4-FFF2-40B4-BE49-F238E27FC236}">
                    <a16:creationId xmlns:a16="http://schemas.microsoft.com/office/drawing/2014/main" id="{C5E6D460-8056-474C-AE39-D427A8D18001}"/>
                  </a:ext>
                </a:extLst>
              </p:cNvPr>
              <p:cNvSpPr/>
              <p:nvPr/>
            </p:nvSpPr>
            <p:spPr bwMode="auto">
              <a:xfrm>
                <a:off x="7117891" y="2592704"/>
                <a:ext cx="174276" cy="174276"/>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8" name="îŝḻîďe">
                <a:extLst>
                  <a:ext uri="{FF2B5EF4-FFF2-40B4-BE49-F238E27FC236}">
                    <a16:creationId xmlns:a16="http://schemas.microsoft.com/office/drawing/2014/main" id="{2E74540C-8072-4BE2-8F03-410F0BCF837C}"/>
                  </a:ext>
                </a:extLst>
              </p:cNvPr>
              <p:cNvSpPr/>
              <p:nvPr/>
            </p:nvSpPr>
            <p:spPr bwMode="auto">
              <a:xfrm>
                <a:off x="7189185" y="2592704"/>
                <a:ext cx="104113" cy="104113"/>
              </a:xfrm>
              <a:prstGeom prst="ellipse">
                <a:avLst/>
              </a:prstGeom>
              <a:solidFill>
                <a:srgbClr val="E25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9" name="îṧḷiḓé">
                <a:extLst>
                  <a:ext uri="{FF2B5EF4-FFF2-40B4-BE49-F238E27FC236}">
                    <a16:creationId xmlns:a16="http://schemas.microsoft.com/office/drawing/2014/main" id="{562431BC-735C-4A80-B0B5-F162A9D6F416}"/>
                  </a:ext>
                </a:extLst>
              </p:cNvPr>
              <p:cNvSpPr/>
              <p:nvPr/>
            </p:nvSpPr>
            <p:spPr bwMode="auto">
              <a:xfrm>
                <a:off x="4974524"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20" name="íṣľiḍé">
                <a:extLst>
                  <a:ext uri="{FF2B5EF4-FFF2-40B4-BE49-F238E27FC236}">
                    <a16:creationId xmlns:a16="http://schemas.microsoft.com/office/drawing/2014/main" id="{B4ACC024-46EE-4EBE-8A24-145C501D712F}"/>
                  </a:ext>
                </a:extLst>
              </p:cNvPr>
              <p:cNvSpPr/>
              <p:nvPr/>
            </p:nvSpPr>
            <p:spPr bwMode="auto">
              <a:xfrm>
                <a:off x="4733480"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21" name="íšľîḑê">
                <a:extLst>
                  <a:ext uri="{FF2B5EF4-FFF2-40B4-BE49-F238E27FC236}">
                    <a16:creationId xmlns:a16="http://schemas.microsoft.com/office/drawing/2014/main" id="{6E409A56-E16D-499F-8084-611E69C7B740}"/>
                  </a:ext>
                </a:extLst>
              </p:cNvPr>
              <p:cNvSpPr/>
              <p:nvPr/>
            </p:nvSpPr>
            <p:spPr bwMode="auto">
              <a:xfrm>
                <a:off x="4854568"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grpSp>
      <p:grpSp>
        <p:nvGrpSpPr>
          <p:cNvPr id="432" name="组合 431">
            <a:extLst>
              <a:ext uri="{FF2B5EF4-FFF2-40B4-BE49-F238E27FC236}">
                <a16:creationId xmlns:a16="http://schemas.microsoft.com/office/drawing/2014/main" id="{397DB60D-182D-4394-BECC-A2665E72A3E4}"/>
              </a:ext>
            </a:extLst>
          </p:cNvPr>
          <p:cNvGrpSpPr/>
          <p:nvPr/>
        </p:nvGrpSpPr>
        <p:grpSpPr>
          <a:xfrm>
            <a:off x="2729612" y="2015931"/>
            <a:ext cx="6732776" cy="664756"/>
            <a:chOff x="4650629" y="2364143"/>
            <a:chExt cx="2620580" cy="809813"/>
          </a:xfrm>
        </p:grpSpPr>
        <p:sp>
          <p:nvSpPr>
            <p:cNvPr id="433" name="矩形: 圆角 432">
              <a:extLst>
                <a:ext uri="{FF2B5EF4-FFF2-40B4-BE49-F238E27FC236}">
                  <a16:creationId xmlns:a16="http://schemas.microsoft.com/office/drawing/2014/main" id="{41288AA1-87AE-4C7A-9FB7-DF858C3E7B77}"/>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434" name="文本框 433">
              <a:extLst>
                <a:ext uri="{FF2B5EF4-FFF2-40B4-BE49-F238E27FC236}">
                  <a16:creationId xmlns:a16="http://schemas.microsoft.com/office/drawing/2014/main" id="{96936CA2-E629-4490-8D60-0E9633D1588D}"/>
                </a:ext>
              </a:extLst>
            </p:cNvPr>
            <p:cNvSpPr txBox="1"/>
            <p:nvPr/>
          </p:nvSpPr>
          <p:spPr>
            <a:xfrm>
              <a:off x="4751330" y="2477809"/>
              <a:ext cx="2435418" cy="637392"/>
            </a:xfrm>
            <a:prstGeom prst="rect">
              <a:avLst/>
            </a:prstGeom>
            <a:noFill/>
          </p:spPr>
          <p:txBody>
            <a:bodyPr wrap="square" rtlCol="0">
              <a:spAutoFit/>
            </a:bodyPr>
            <a:lstStyle/>
            <a:p>
              <a:r>
                <a:rPr lang="pt-BR"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ALOHA, S-ALOHA, CSMA, CSMA/CD</a:t>
              </a:r>
            </a:p>
          </p:txBody>
        </p:sp>
      </p:grpSp>
      <p:grpSp>
        <p:nvGrpSpPr>
          <p:cNvPr id="435" name="组合 434">
            <a:extLst>
              <a:ext uri="{FF2B5EF4-FFF2-40B4-BE49-F238E27FC236}">
                <a16:creationId xmlns:a16="http://schemas.microsoft.com/office/drawing/2014/main" id="{D8F6E3FD-4DA5-4551-B1DA-4CDFBD0E7B3C}"/>
              </a:ext>
            </a:extLst>
          </p:cNvPr>
          <p:cNvGrpSpPr/>
          <p:nvPr/>
        </p:nvGrpSpPr>
        <p:grpSpPr>
          <a:xfrm>
            <a:off x="2729612" y="2979005"/>
            <a:ext cx="6732776" cy="664756"/>
            <a:chOff x="4650629" y="2364143"/>
            <a:chExt cx="2620580" cy="809813"/>
          </a:xfrm>
        </p:grpSpPr>
        <p:sp>
          <p:nvSpPr>
            <p:cNvPr id="436" name="矩形: 圆角 435">
              <a:extLst>
                <a:ext uri="{FF2B5EF4-FFF2-40B4-BE49-F238E27FC236}">
                  <a16:creationId xmlns:a16="http://schemas.microsoft.com/office/drawing/2014/main" id="{6B7DFFC8-AF35-46EA-A1F3-9A981895D03B}"/>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437" name="文本框 436">
              <a:extLst>
                <a:ext uri="{FF2B5EF4-FFF2-40B4-BE49-F238E27FC236}">
                  <a16:creationId xmlns:a16="http://schemas.microsoft.com/office/drawing/2014/main" id="{1765A15E-674B-45E1-85A0-2F5D0885E40A}"/>
                </a:ext>
              </a:extLst>
            </p:cNvPr>
            <p:cNvSpPr txBox="1"/>
            <p:nvPr/>
          </p:nvSpPr>
          <p:spPr>
            <a:xfrm>
              <a:off x="4751330" y="2477809"/>
              <a:ext cx="2519878" cy="637392"/>
            </a:xfrm>
            <a:prstGeom prst="rect">
              <a:avLst/>
            </a:prstGeom>
            <a:noFill/>
          </p:spPr>
          <p:txBody>
            <a:bodyPr wrap="square" rtlCol="0">
              <a:spAutoFit/>
            </a:bodyPr>
            <a:lstStyle/>
            <a:p>
              <a:r>
                <a:rPr lang="zh-CN" altLang="en-US" sz="2800" dirty="0">
                  <a:latin typeface="思源黑体 CN Normal" panose="020B0400000000000000" pitchFamily="34" charset="-122"/>
                  <a:ea typeface="思源黑体 CN Normal" panose="020B0400000000000000" pitchFamily="34" charset="-122"/>
                </a:rPr>
                <a:t>载波侦听</a:t>
              </a:r>
              <a:r>
                <a:rPr lang="en-US" altLang="zh-CN" sz="2800" dirty="0">
                  <a:latin typeface="思源黑体 CN Normal" panose="020B0400000000000000" pitchFamily="34" charset="-122"/>
                  <a:ea typeface="思源黑体 CN Normal" panose="020B0400000000000000" pitchFamily="34" charset="-122"/>
                </a:rPr>
                <a:t>:</a:t>
              </a:r>
              <a:r>
                <a:rPr lang="zh-CN" altLang="en-US" sz="2800" dirty="0">
                  <a:latin typeface="思源黑体 CN Normal" panose="020B0400000000000000" pitchFamily="34" charset="-122"/>
                  <a:ea typeface="思源黑体 CN Normal" panose="020B0400000000000000" pitchFamily="34" charset="-122"/>
                </a:rPr>
                <a:t>有线“易行”、无线“困难”</a:t>
              </a:r>
              <a:endParaRPr lang="pt-BR" altLang="zh-CN" sz="2800" dirty="0">
                <a:latin typeface="思源黑体 CN Normal" panose="020B0400000000000000" pitchFamily="34" charset="-122"/>
                <a:ea typeface="思源黑体 CN Normal" panose="020B0400000000000000" pitchFamily="34" charset="-122"/>
              </a:endParaRPr>
            </a:p>
          </p:txBody>
        </p:sp>
      </p:grpSp>
      <p:grpSp>
        <p:nvGrpSpPr>
          <p:cNvPr id="438" name="组合 437">
            <a:extLst>
              <a:ext uri="{FF2B5EF4-FFF2-40B4-BE49-F238E27FC236}">
                <a16:creationId xmlns:a16="http://schemas.microsoft.com/office/drawing/2014/main" id="{C936303F-B291-48B3-9E5B-E5F7A9CE567A}"/>
              </a:ext>
            </a:extLst>
          </p:cNvPr>
          <p:cNvGrpSpPr/>
          <p:nvPr/>
        </p:nvGrpSpPr>
        <p:grpSpPr>
          <a:xfrm>
            <a:off x="2710439" y="3909091"/>
            <a:ext cx="6732776" cy="664756"/>
            <a:chOff x="4650629" y="2364143"/>
            <a:chExt cx="2620580" cy="809813"/>
          </a:xfrm>
        </p:grpSpPr>
        <p:sp>
          <p:nvSpPr>
            <p:cNvPr id="439" name="矩形: 圆角 438">
              <a:extLst>
                <a:ext uri="{FF2B5EF4-FFF2-40B4-BE49-F238E27FC236}">
                  <a16:creationId xmlns:a16="http://schemas.microsoft.com/office/drawing/2014/main" id="{40EE14B3-100B-4766-8E8D-21B29B333504}"/>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440" name="文本框 439">
              <a:extLst>
                <a:ext uri="{FF2B5EF4-FFF2-40B4-BE49-F238E27FC236}">
                  <a16:creationId xmlns:a16="http://schemas.microsoft.com/office/drawing/2014/main" id="{6FE9F987-29A0-4379-A385-37164F631345}"/>
                </a:ext>
              </a:extLst>
            </p:cNvPr>
            <p:cNvSpPr txBox="1"/>
            <p:nvPr/>
          </p:nvSpPr>
          <p:spPr>
            <a:xfrm>
              <a:off x="4751330" y="2477809"/>
              <a:ext cx="2435418" cy="637392"/>
            </a:xfrm>
            <a:prstGeom prst="rect">
              <a:avLst/>
            </a:prstGeom>
            <a:noFill/>
          </p:spPr>
          <p:txBody>
            <a:bodyPr wrap="square" rtlCol="0">
              <a:spAutoFit/>
            </a:bodyPr>
            <a:lstStyle/>
            <a:p>
              <a:r>
                <a:rPr lang="pt-BR"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CSMA/CD </a:t>
              </a:r>
              <a:r>
                <a:rPr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用于以太网</a:t>
              </a:r>
            </a:p>
          </p:txBody>
        </p:sp>
      </p:grpSp>
      <p:grpSp>
        <p:nvGrpSpPr>
          <p:cNvPr id="441" name="组合 440">
            <a:extLst>
              <a:ext uri="{FF2B5EF4-FFF2-40B4-BE49-F238E27FC236}">
                <a16:creationId xmlns:a16="http://schemas.microsoft.com/office/drawing/2014/main" id="{FF115CD2-07C6-4305-868B-1780F9778939}"/>
              </a:ext>
            </a:extLst>
          </p:cNvPr>
          <p:cNvGrpSpPr/>
          <p:nvPr/>
        </p:nvGrpSpPr>
        <p:grpSpPr>
          <a:xfrm>
            <a:off x="2710439" y="4847959"/>
            <a:ext cx="6732776" cy="664756"/>
            <a:chOff x="4650629" y="2364143"/>
            <a:chExt cx="2620580" cy="809813"/>
          </a:xfrm>
        </p:grpSpPr>
        <p:sp>
          <p:nvSpPr>
            <p:cNvPr id="442" name="矩形: 圆角 441">
              <a:extLst>
                <a:ext uri="{FF2B5EF4-FFF2-40B4-BE49-F238E27FC236}">
                  <a16:creationId xmlns:a16="http://schemas.microsoft.com/office/drawing/2014/main" id="{DE1153F6-C3A0-49B7-A65D-855680B4A344}"/>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prstTxWarp prst="textNoShape">
                <a:avLst/>
              </a:prstTxWarp>
              <a:noAutofit/>
            </a:bodyPr>
            <a:lstStyle/>
            <a:p>
              <a:pPr algn="ctr"/>
              <a:endParaRPr lang="zh-CN" altLang="en-US" sz="933"/>
            </a:p>
          </p:txBody>
        </p:sp>
        <p:sp>
          <p:nvSpPr>
            <p:cNvPr id="443" name="文本框 442">
              <a:extLst>
                <a:ext uri="{FF2B5EF4-FFF2-40B4-BE49-F238E27FC236}">
                  <a16:creationId xmlns:a16="http://schemas.microsoft.com/office/drawing/2014/main" id="{1BDD809E-0415-4954-A223-6EFBE91BD295}"/>
                </a:ext>
              </a:extLst>
            </p:cNvPr>
            <p:cNvSpPr txBox="1"/>
            <p:nvPr/>
          </p:nvSpPr>
          <p:spPr>
            <a:xfrm>
              <a:off x="4751330" y="2477809"/>
              <a:ext cx="2519878" cy="637392"/>
            </a:xfrm>
            <a:prstGeom prst="rect">
              <a:avLst/>
            </a:prstGeom>
            <a:noFill/>
          </p:spPr>
          <p:txBody>
            <a:bodyPr wrap="square" rtlCol="0">
              <a:spAutoFit/>
            </a:bodyPr>
            <a:lstStyle/>
            <a:p>
              <a:r>
                <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CSMA/CA </a:t>
              </a:r>
              <a:r>
                <a:rPr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用于 </a:t>
              </a:r>
              <a:r>
                <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802.11</a:t>
              </a:r>
            </a:p>
          </p:txBody>
        </p:sp>
      </p:grpSp>
    </p:spTree>
    <p:extLst>
      <p:ext uri="{BB962C8B-B14F-4D97-AF65-F5344CB8AC3E}">
        <p14:creationId xmlns:p14="http://schemas.microsoft.com/office/powerpoint/2010/main" val="36345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2"/>
                                        </p:tgtEl>
                                        <p:attrNameLst>
                                          <p:attrName>style.visibility</p:attrName>
                                        </p:attrNameLst>
                                      </p:cBhvr>
                                      <p:to>
                                        <p:strVal val="visible"/>
                                      </p:to>
                                    </p:set>
                                    <p:animEffect transition="in" filter="wipe(left)">
                                      <p:cBhvr>
                                        <p:cTn id="11" dur="500"/>
                                        <p:tgtEl>
                                          <p:spTgt spid="4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5"/>
                                        </p:tgtEl>
                                        <p:attrNameLst>
                                          <p:attrName>style.visibility</p:attrName>
                                        </p:attrNameLst>
                                      </p:cBhvr>
                                      <p:to>
                                        <p:strVal val="visible"/>
                                      </p:to>
                                    </p:set>
                                    <p:animEffect transition="in" filter="wipe(left)">
                                      <p:cBhvr>
                                        <p:cTn id="15" dur="500"/>
                                        <p:tgtEl>
                                          <p:spTgt spid="4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38"/>
                                        </p:tgtEl>
                                        <p:attrNameLst>
                                          <p:attrName>style.visibility</p:attrName>
                                        </p:attrNameLst>
                                      </p:cBhvr>
                                      <p:to>
                                        <p:strVal val="visible"/>
                                      </p:to>
                                    </p:set>
                                    <p:animEffect transition="in" filter="wipe(left)">
                                      <p:cBhvr>
                                        <p:cTn id="19" dur="500"/>
                                        <p:tgtEl>
                                          <p:spTgt spid="43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41"/>
                                        </p:tgtEl>
                                        <p:attrNameLst>
                                          <p:attrName>style.visibility</p:attrName>
                                        </p:attrNameLst>
                                      </p:cBhvr>
                                      <p:to>
                                        <p:strVal val="visible"/>
                                      </p:to>
                                    </p:set>
                                    <p:animEffect transition="in" filter="wipe(left)">
                                      <p:cBhvr>
                                        <p:cTn id="23" dur="50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40386DF-702B-9DFA-9109-B082AB80A040}"/>
              </a:ext>
            </a:extLst>
          </p:cNvPr>
          <p:cNvSpPr>
            <a:spLocks noGrp="1"/>
          </p:cNvSpPr>
          <p:nvPr>
            <p:ph type="title"/>
          </p:nvPr>
        </p:nvSpPr>
        <p:spPr/>
        <p:txBody>
          <a:bodyPr/>
          <a:lstStyle/>
          <a:p>
            <a:r>
              <a:rPr lang="zh-CN" altLang="en-US" dirty="0"/>
              <a:t>局域网的定位</a:t>
            </a:r>
          </a:p>
        </p:txBody>
      </p:sp>
      <p:sp>
        <p:nvSpPr>
          <p:cNvPr id="43" name="文本框 42">
            <a:extLst>
              <a:ext uri="{FF2B5EF4-FFF2-40B4-BE49-F238E27FC236}">
                <a16:creationId xmlns:a16="http://schemas.microsoft.com/office/drawing/2014/main" id="{A7830AC3-B3C8-88F0-44D6-CB0CD01F8899}"/>
              </a:ext>
            </a:extLst>
          </p:cNvPr>
          <p:cNvSpPr txBox="1"/>
          <p:nvPr/>
        </p:nvSpPr>
        <p:spPr>
          <a:xfrm>
            <a:off x="6207943" y="3994756"/>
            <a:ext cx="1470991" cy="369332"/>
          </a:xfrm>
          <a:prstGeom prst="rect">
            <a:avLst/>
          </a:prstGeom>
          <a:noFill/>
        </p:spPr>
        <p:txBody>
          <a:bodyPr wrap="square" rtlCol="0">
            <a:spAutoFit/>
          </a:bodyPr>
          <a:lstStyle/>
          <a:p>
            <a:r>
              <a:rPr kumimoji="1" lang="zh-CN" altLang="en-US" dirty="0"/>
              <a:t>因特网</a:t>
            </a:r>
          </a:p>
        </p:txBody>
      </p:sp>
      <p:sp>
        <p:nvSpPr>
          <p:cNvPr id="44" name="文本框 43">
            <a:extLst>
              <a:ext uri="{FF2B5EF4-FFF2-40B4-BE49-F238E27FC236}">
                <a16:creationId xmlns:a16="http://schemas.microsoft.com/office/drawing/2014/main" id="{62D19C55-ED0E-4287-F14C-61665F6F5099}"/>
              </a:ext>
            </a:extLst>
          </p:cNvPr>
          <p:cNvSpPr txBox="1"/>
          <p:nvPr/>
        </p:nvSpPr>
        <p:spPr>
          <a:xfrm>
            <a:off x="7122343" y="2842961"/>
            <a:ext cx="4460053" cy="2246769"/>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800" dirty="0"/>
              <a:t>局域网为地理位置上临近的</a:t>
            </a:r>
            <a:r>
              <a:rPr kumimoji="1" lang="zh-CN" altLang="en-US" sz="2800" dirty="0">
                <a:solidFill>
                  <a:srgbClr val="C00000"/>
                </a:solidFill>
              </a:rPr>
              <a:t>设备间</a:t>
            </a:r>
            <a:r>
              <a:rPr kumimoji="1" lang="zh-CN" altLang="en-US" sz="2800" dirty="0"/>
              <a:t>提供高速互联</a:t>
            </a:r>
            <a:endParaRPr kumimoji="1" lang="en-US" altLang="zh-CN" sz="2800" dirty="0"/>
          </a:p>
          <a:p>
            <a:pPr marL="285750" indent="-285750">
              <a:buFont typeface="Arial" panose="020B0604020202020204" pitchFamily="34" charset="0"/>
              <a:buChar char="•"/>
            </a:pPr>
            <a:endParaRPr kumimoji="1" lang="en-US" altLang="zh-CN" sz="2800" dirty="0"/>
          </a:p>
          <a:p>
            <a:pPr marL="285750" indent="-285750">
              <a:buFont typeface="Arial" panose="020B0604020202020204" pitchFamily="34" charset="0"/>
              <a:buChar char="•"/>
            </a:pPr>
            <a:r>
              <a:rPr kumimoji="1" lang="zh-CN" altLang="en-US" sz="2800" dirty="0">
                <a:solidFill>
                  <a:srgbClr val="C00000"/>
                </a:solidFill>
              </a:rPr>
              <a:t>局域网是</a:t>
            </a:r>
            <a:r>
              <a:rPr kumimoji="1" lang="zh-CN" altLang="en-US" sz="2800" dirty="0"/>
              <a:t>计算机网络的</a:t>
            </a:r>
            <a:r>
              <a:rPr kumimoji="1" lang="zh-CN" altLang="en-US" sz="2800" dirty="0">
                <a:solidFill>
                  <a:srgbClr val="C00000"/>
                </a:solidFill>
              </a:rPr>
              <a:t>基本构建</a:t>
            </a:r>
            <a:endParaRPr kumimoji="1" lang="zh-CN" altLang="en-US" sz="2800" dirty="0"/>
          </a:p>
        </p:txBody>
      </p:sp>
      <p:grpSp>
        <p:nvGrpSpPr>
          <p:cNvPr id="52" name="组合 51">
            <a:extLst>
              <a:ext uri="{FF2B5EF4-FFF2-40B4-BE49-F238E27FC236}">
                <a16:creationId xmlns:a16="http://schemas.microsoft.com/office/drawing/2014/main" id="{E12FD6D7-E28D-C8E0-788B-C23DF734C664}"/>
              </a:ext>
            </a:extLst>
          </p:cNvPr>
          <p:cNvGrpSpPr/>
          <p:nvPr/>
        </p:nvGrpSpPr>
        <p:grpSpPr>
          <a:xfrm>
            <a:off x="299631" y="2818724"/>
            <a:ext cx="6783325" cy="2656758"/>
            <a:chOff x="220118" y="3166817"/>
            <a:chExt cx="6783325" cy="2656758"/>
          </a:xfrm>
        </p:grpSpPr>
        <p:sp>
          <p:nvSpPr>
            <p:cNvPr id="45" name="椭圆 44">
              <a:extLst>
                <a:ext uri="{FF2B5EF4-FFF2-40B4-BE49-F238E27FC236}">
                  <a16:creationId xmlns:a16="http://schemas.microsoft.com/office/drawing/2014/main" id="{60DBD650-7F2B-A802-470C-0384DD0BD553}"/>
                </a:ext>
              </a:extLst>
            </p:cNvPr>
            <p:cNvSpPr/>
            <p:nvPr/>
          </p:nvSpPr>
          <p:spPr>
            <a:xfrm>
              <a:off x="220118" y="3166817"/>
              <a:ext cx="4118687" cy="2518365"/>
            </a:xfrm>
            <a:prstGeom prst="ellipse">
              <a:avLst/>
            </a:prstGeom>
            <a:solidFill>
              <a:schemeClr val="accent2">
                <a:lumMod val="60000"/>
                <a:lumOff val="40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形 5" descr="打印机">
              <a:extLst>
                <a:ext uri="{FF2B5EF4-FFF2-40B4-BE49-F238E27FC236}">
                  <a16:creationId xmlns:a16="http://schemas.microsoft.com/office/drawing/2014/main" id="{26102DBC-77C5-CD72-1C06-C426BFE368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8316" y="3342891"/>
              <a:ext cx="566530" cy="566530"/>
            </a:xfrm>
            <a:prstGeom prst="rect">
              <a:avLst/>
            </a:prstGeom>
          </p:spPr>
        </p:pic>
        <p:pic>
          <p:nvPicPr>
            <p:cNvPr id="15" name="图形 14" descr="计算机">
              <a:extLst>
                <a:ext uri="{FF2B5EF4-FFF2-40B4-BE49-F238E27FC236}">
                  <a16:creationId xmlns:a16="http://schemas.microsoft.com/office/drawing/2014/main" id="{3BB4805A-161E-ED2C-4EAF-55DEEDE4A6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3108" y="4797049"/>
              <a:ext cx="566530" cy="566530"/>
            </a:xfrm>
            <a:prstGeom prst="rect">
              <a:avLst/>
            </a:prstGeom>
          </p:spPr>
        </p:pic>
        <p:pic>
          <p:nvPicPr>
            <p:cNvPr id="17" name="图形 16" descr="监视器">
              <a:extLst>
                <a:ext uri="{FF2B5EF4-FFF2-40B4-BE49-F238E27FC236}">
                  <a16:creationId xmlns:a16="http://schemas.microsoft.com/office/drawing/2014/main" id="{4B460886-DE87-1BC4-E5BE-055D617293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0992" y="4114802"/>
              <a:ext cx="566530" cy="566530"/>
            </a:xfrm>
            <a:prstGeom prst="rect">
              <a:avLst/>
            </a:prstGeom>
          </p:spPr>
        </p:pic>
        <p:sp>
          <p:nvSpPr>
            <p:cNvPr id="18" name="文本框 17">
              <a:extLst>
                <a:ext uri="{FF2B5EF4-FFF2-40B4-BE49-F238E27FC236}">
                  <a16:creationId xmlns:a16="http://schemas.microsoft.com/office/drawing/2014/main" id="{2A506B6C-B35C-ACF8-8E4E-D351061AE092}"/>
                </a:ext>
              </a:extLst>
            </p:cNvPr>
            <p:cNvSpPr txBox="1"/>
            <p:nvPr/>
          </p:nvSpPr>
          <p:spPr>
            <a:xfrm>
              <a:off x="679009" y="3507887"/>
              <a:ext cx="1470991" cy="369332"/>
            </a:xfrm>
            <a:prstGeom prst="rect">
              <a:avLst/>
            </a:prstGeom>
            <a:noFill/>
          </p:spPr>
          <p:txBody>
            <a:bodyPr wrap="square" rtlCol="0">
              <a:spAutoFit/>
            </a:bodyPr>
            <a:lstStyle/>
            <a:p>
              <a:r>
                <a:rPr kumimoji="1" lang="zh-CN" altLang="en-US" dirty="0"/>
                <a:t>打印机</a:t>
              </a:r>
            </a:p>
          </p:txBody>
        </p:sp>
        <p:sp>
          <p:nvSpPr>
            <p:cNvPr id="19" name="文本框 18">
              <a:extLst>
                <a:ext uri="{FF2B5EF4-FFF2-40B4-BE49-F238E27FC236}">
                  <a16:creationId xmlns:a16="http://schemas.microsoft.com/office/drawing/2014/main" id="{5EE32B99-DC55-D73B-08CB-4506A3D848D5}"/>
                </a:ext>
              </a:extLst>
            </p:cNvPr>
            <p:cNvSpPr txBox="1"/>
            <p:nvPr/>
          </p:nvSpPr>
          <p:spPr>
            <a:xfrm>
              <a:off x="1030358" y="4482622"/>
              <a:ext cx="1470991" cy="369332"/>
            </a:xfrm>
            <a:prstGeom prst="rect">
              <a:avLst/>
            </a:prstGeom>
            <a:noFill/>
          </p:spPr>
          <p:txBody>
            <a:bodyPr wrap="square" rtlCol="0">
              <a:spAutoFit/>
            </a:bodyPr>
            <a:lstStyle/>
            <a:p>
              <a:r>
                <a:rPr kumimoji="1" lang="en-US" altLang="zh-CN" dirty="0"/>
                <a:t>PC</a:t>
              </a:r>
              <a:endParaRPr kumimoji="1" lang="zh-CN" altLang="en-US" dirty="0"/>
            </a:p>
          </p:txBody>
        </p:sp>
        <p:sp>
          <p:nvSpPr>
            <p:cNvPr id="20" name="文本框 19">
              <a:extLst>
                <a:ext uri="{FF2B5EF4-FFF2-40B4-BE49-F238E27FC236}">
                  <a16:creationId xmlns:a16="http://schemas.microsoft.com/office/drawing/2014/main" id="{5CF7D638-8488-BAFD-E0C2-CE6A028C2666}"/>
                </a:ext>
              </a:extLst>
            </p:cNvPr>
            <p:cNvSpPr txBox="1"/>
            <p:nvPr/>
          </p:nvSpPr>
          <p:spPr>
            <a:xfrm>
              <a:off x="744861" y="5131309"/>
              <a:ext cx="1470991" cy="369332"/>
            </a:xfrm>
            <a:prstGeom prst="rect">
              <a:avLst/>
            </a:prstGeom>
            <a:noFill/>
          </p:spPr>
          <p:txBody>
            <a:bodyPr wrap="square" rtlCol="0">
              <a:spAutoFit/>
            </a:bodyPr>
            <a:lstStyle/>
            <a:p>
              <a:r>
                <a:rPr kumimoji="1" lang="zh-CN" altLang="en-US" dirty="0"/>
                <a:t>服务器</a:t>
              </a:r>
            </a:p>
          </p:txBody>
        </p:sp>
        <p:pic>
          <p:nvPicPr>
            <p:cNvPr id="22" name="图形 21" descr="DVD 播放器">
              <a:extLst>
                <a:ext uri="{FF2B5EF4-FFF2-40B4-BE49-F238E27FC236}">
                  <a16:creationId xmlns:a16="http://schemas.microsoft.com/office/drawing/2014/main" id="{CBA349AC-7FE9-B918-F357-FA4825C1AF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92895" y="3724268"/>
              <a:ext cx="692092" cy="692092"/>
            </a:xfrm>
            <a:prstGeom prst="rect">
              <a:avLst/>
            </a:prstGeom>
          </p:spPr>
        </p:pic>
        <p:pic>
          <p:nvPicPr>
            <p:cNvPr id="24" name="图形 23" descr="无线路由器">
              <a:extLst>
                <a:ext uri="{FF2B5EF4-FFF2-40B4-BE49-F238E27FC236}">
                  <a16:creationId xmlns:a16="http://schemas.microsoft.com/office/drawing/2014/main" id="{859A466C-7D0B-44F5-0EBC-77BFB7F7D2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19432" y="3613114"/>
              <a:ext cx="813020" cy="813020"/>
            </a:xfrm>
            <a:prstGeom prst="rect">
              <a:avLst/>
            </a:prstGeom>
          </p:spPr>
        </p:pic>
        <p:sp>
          <p:nvSpPr>
            <p:cNvPr id="25" name="文本框 24">
              <a:extLst>
                <a:ext uri="{FF2B5EF4-FFF2-40B4-BE49-F238E27FC236}">
                  <a16:creationId xmlns:a16="http://schemas.microsoft.com/office/drawing/2014/main" id="{6CC99D58-45F5-CE4A-CCDE-9D9AA6FE8A75}"/>
                </a:ext>
              </a:extLst>
            </p:cNvPr>
            <p:cNvSpPr txBox="1"/>
            <p:nvPr/>
          </p:nvSpPr>
          <p:spPr>
            <a:xfrm>
              <a:off x="3241814" y="4218440"/>
              <a:ext cx="1470991" cy="369332"/>
            </a:xfrm>
            <a:prstGeom prst="rect">
              <a:avLst/>
            </a:prstGeom>
            <a:noFill/>
          </p:spPr>
          <p:txBody>
            <a:bodyPr wrap="square" rtlCol="0">
              <a:spAutoFit/>
            </a:bodyPr>
            <a:lstStyle/>
            <a:p>
              <a:r>
                <a:rPr kumimoji="1" lang="zh-CN" altLang="en-US" dirty="0"/>
                <a:t>交换设备</a:t>
              </a:r>
            </a:p>
          </p:txBody>
        </p:sp>
        <p:cxnSp>
          <p:nvCxnSpPr>
            <p:cNvPr id="27" name="直线连接符 26">
              <a:extLst>
                <a:ext uri="{FF2B5EF4-FFF2-40B4-BE49-F238E27FC236}">
                  <a16:creationId xmlns:a16="http://schemas.microsoft.com/office/drawing/2014/main" id="{CD1C842B-C725-F162-489B-234C647700E9}"/>
                </a:ext>
              </a:extLst>
            </p:cNvPr>
            <p:cNvCxnSpPr>
              <a:cxnSpLocks/>
              <a:stCxn id="18" idx="3"/>
            </p:cNvCxnSpPr>
            <p:nvPr/>
          </p:nvCxnSpPr>
          <p:spPr>
            <a:xfrm>
              <a:off x="2150000" y="3692553"/>
              <a:ext cx="1294244" cy="21686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8" name="直线连接符 27">
              <a:extLst>
                <a:ext uri="{FF2B5EF4-FFF2-40B4-BE49-F238E27FC236}">
                  <a16:creationId xmlns:a16="http://schemas.microsoft.com/office/drawing/2014/main" id="{FEED391E-8722-1E9B-41F3-EA6B3AAFB672}"/>
                </a:ext>
              </a:extLst>
            </p:cNvPr>
            <p:cNvCxnSpPr>
              <a:cxnSpLocks/>
              <a:stCxn id="17" idx="3"/>
            </p:cNvCxnSpPr>
            <p:nvPr/>
          </p:nvCxnSpPr>
          <p:spPr>
            <a:xfrm flipV="1">
              <a:off x="2037522" y="4070314"/>
              <a:ext cx="1055373" cy="32775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1" name="直线连接符 30">
              <a:extLst>
                <a:ext uri="{FF2B5EF4-FFF2-40B4-BE49-F238E27FC236}">
                  <a16:creationId xmlns:a16="http://schemas.microsoft.com/office/drawing/2014/main" id="{F105E619-60A4-2B6A-C3C4-922181A8C05C}"/>
                </a:ext>
              </a:extLst>
            </p:cNvPr>
            <p:cNvCxnSpPr>
              <a:cxnSpLocks/>
              <a:stCxn id="15" idx="3"/>
            </p:cNvCxnSpPr>
            <p:nvPr/>
          </p:nvCxnSpPr>
          <p:spPr>
            <a:xfrm flipV="1">
              <a:off x="2249638" y="4218440"/>
              <a:ext cx="985549" cy="86187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直线连接符 32">
              <a:extLst>
                <a:ext uri="{FF2B5EF4-FFF2-40B4-BE49-F238E27FC236}">
                  <a16:creationId xmlns:a16="http://schemas.microsoft.com/office/drawing/2014/main" id="{0A6CCE56-9396-01E5-6F71-089142C5E2A8}"/>
                </a:ext>
              </a:extLst>
            </p:cNvPr>
            <p:cNvCxnSpPr>
              <a:cxnSpLocks/>
              <a:stCxn id="22" idx="3"/>
            </p:cNvCxnSpPr>
            <p:nvPr/>
          </p:nvCxnSpPr>
          <p:spPr>
            <a:xfrm>
              <a:off x="3784987" y="4070314"/>
              <a:ext cx="1055373" cy="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sp>
          <p:nvSpPr>
            <p:cNvPr id="37" name="文本框 36">
              <a:extLst>
                <a:ext uri="{FF2B5EF4-FFF2-40B4-BE49-F238E27FC236}">
                  <a16:creationId xmlns:a16="http://schemas.microsoft.com/office/drawing/2014/main" id="{790EB855-517E-7FA2-E15F-802925DE6C7F}"/>
                </a:ext>
              </a:extLst>
            </p:cNvPr>
            <p:cNvSpPr txBox="1"/>
            <p:nvPr/>
          </p:nvSpPr>
          <p:spPr>
            <a:xfrm>
              <a:off x="4719432" y="4342849"/>
              <a:ext cx="1470991" cy="369332"/>
            </a:xfrm>
            <a:prstGeom prst="rect">
              <a:avLst/>
            </a:prstGeom>
            <a:noFill/>
          </p:spPr>
          <p:txBody>
            <a:bodyPr wrap="square" rtlCol="0">
              <a:spAutoFit/>
            </a:bodyPr>
            <a:lstStyle/>
            <a:p>
              <a:r>
                <a:rPr kumimoji="1" lang="zh-CN" altLang="en-US" dirty="0"/>
                <a:t>路由器</a:t>
              </a:r>
            </a:p>
          </p:txBody>
        </p:sp>
        <p:cxnSp>
          <p:nvCxnSpPr>
            <p:cNvPr id="38" name="直线连接符 37">
              <a:extLst>
                <a:ext uri="{FF2B5EF4-FFF2-40B4-BE49-F238E27FC236}">
                  <a16:creationId xmlns:a16="http://schemas.microsoft.com/office/drawing/2014/main" id="{EFED05EA-89AB-0D49-36DA-745A2ACF1914}"/>
                </a:ext>
              </a:extLst>
            </p:cNvPr>
            <p:cNvCxnSpPr>
              <a:cxnSpLocks/>
            </p:cNvCxnSpPr>
            <p:nvPr/>
          </p:nvCxnSpPr>
          <p:spPr>
            <a:xfrm>
              <a:off x="5532452" y="4056821"/>
              <a:ext cx="563548"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42" name="图形 41" descr="云">
              <a:extLst>
                <a:ext uri="{FF2B5EF4-FFF2-40B4-BE49-F238E27FC236}">
                  <a16:creationId xmlns:a16="http://schemas.microsoft.com/office/drawing/2014/main" id="{61C12D4B-FD0C-6522-0729-6223A60E70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89043" y="3513390"/>
              <a:ext cx="914400" cy="914400"/>
            </a:xfrm>
            <a:prstGeom prst="rect">
              <a:avLst/>
            </a:prstGeom>
          </p:spPr>
        </p:pic>
        <p:cxnSp>
          <p:nvCxnSpPr>
            <p:cNvPr id="47" name="直线连接符 46">
              <a:extLst>
                <a:ext uri="{FF2B5EF4-FFF2-40B4-BE49-F238E27FC236}">
                  <a16:creationId xmlns:a16="http://schemas.microsoft.com/office/drawing/2014/main" id="{F22EE951-AAC1-2AB1-F2C7-C1893AEC0A80}"/>
                </a:ext>
              </a:extLst>
            </p:cNvPr>
            <p:cNvCxnSpPr>
              <a:cxnSpLocks/>
            </p:cNvCxnSpPr>
            <p:nvPr/>
          </p:nvCxnSpPr>
          <p:spPr>
            <a:xfrm>
              <a:off x="2742412" y="4903582"/>
              <a:ext cx="0" cy="919993"/>
            </a:xfrm>
            <a:prstGeom prst="line">
              <a:avLst/>
            </a:prstGeom>
            <a:ln w="19050">
              <a:solidFill>
                <a:schemeClr val="tx1">
                  <a:lumMod val="85000"/>
                  <a:lumOff val="15000"/>
                </a:schemeClr>
              </a:solidFill>
              <a:headEnd type="triangle"/>
            </a:ln>
          </p:spPr>
          <p:style>
            <a:lnRef idx="1">
              <a:schemeClr val="accent1"/>
            </a:lnRef>
            <a:fillRef idx="0">
              <a:schemeClr val="accent1"/>
            </a:fillRef>
            <a:effectRef idx="0">
              <a:schemeClr val="accent1"/>
            </a:effectRef>
            <a:fontRef idx="minor">
              <a:schemeClr val="tx1"/>
            </a:fontRef>
          </p:style>
        </p:cxnSp>
      </p:grpSp>
      <p:sp>
        <p:nvSpPr>
          <p:cNvPr id="53" name="文本框 52">
            <a:extLst>
              <a:ext uri="{FF2B5EF4-FFF2-40B4-BE49-F238E27FC236}">
                <a16:creationId xmlns:a16="http://schemas.microsoft.com/office/drawing/2014/main" id="{76D7DA53-A7C4-90F7-C9BA-5CAF36791D1D}"/>
              </a:ext>
            </a:extLst>
          </p:cNvPr>
          <p:cNvSpPr txBox="1"/>
          <p:nvPr/>
        </p:nvSpPr>
        <p:spPr>
          <a:xfrm>
            <a:off x="2060922" y="5623116"/>
            <a:ext cx="4107634" cy="400110"/>
          </a:xfrm>
          <a:prstGeom prst="rect">
            <a:avLst/>
          </a:prstGeom>
          <a:noFill/>
        </p:spPr>
        <p:txBody>
          <a:bodyPr wrap="square" rtlCol="0">
            <a:spAutoFit/>
          </a:bodyPr>
          <a:lstStyle/>
          <a:p>
            <a:r>
              <a:rPr kumimoji="1" lang="zh-CN" altLang="en-US" sz="2000" dirty="0"/>
              <a:t>数据通信链路（如光纤、电缆等）</a:t>
            </a:r>
          </a:p>
        </p:txBody>
      </p:sp>
    </p:spTree>
    <p:extLst>
      <p:ext uri="{BB962C8B-B14F-4D97-AF65-F5344CB8AC3E}">
        <p14:creationId xmlns:p14="http://schemas.microsoft.com/office/powerpoint/2010/main" val="255342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3"/>
                                        </p:tgtEl>
                                      </p:cBhvr>
                                      <p:by x="125000" y="125000"/>
                                    </p:animScale>
                                  </p:childTnLst>
                                </p:cTn>
                              </p:par>
                              <p:par>
                                <p:cTn id="7" presetID="3" presetClass="emph" presetSubtype="2" fill="hold" grpId="1" nodeType="withEffect">
                                  <p:stCondLst>
                                    <p:cond delay="0"/>
                                  </p:stCondLst>
                                  <p:childTnLst>
                                    <p:animClr clrSpc="rgb" dir="cw">
                                      <p:cBhvr override="childStyle">
                                        <p:cTn id="8" dur="2000" fill="hold"/>
                                        <p:tgtEl>
                                          <p:spTgt spid="53"/>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291298-AB09-49F1-A4A7-7C2FEECC70DA}"/>
              </a:ext>
            </a:extLst>
          </p:cNvPr>
          <p:cNvGrpSpPr/>
          <p:nvPr/>
        </p:nvGrpSpPr>
        <p:grpSpPr>
          <a:xfrm>
            <a:off x="718603" y="215122"/>
            <a:ext cx="2967492" cy="1315316"/>
            <a:chOff x="718602" y="215121"/>
            <a:chExt cx="2967492" cy="1315316"/>
          </a:xfrm>
        </p:grpSpPr>
        <p:grpSp>
          <p:nvGrpSpPr>
            <p:cNvPr id="68" name="组合 67">
              <a:extLst>
                <a:ext uri="{FF2B5EF4-FFF2-40B4-BE49-F238E27FC236}">
                  <a16:creationId xmlns:a16="http://schemas.microsoft.com/office/drawing/2014/main" id="{BD8380D5-FECA-4812-A6FD-AD323686DB4E}"/>
                </a:ext>
              </a:extLst>
            </p:cNvPr>
            <p:cNvGrpSpPr/>
            <p:nvPr/>
          </p:nvGrpSpPr>
          <p:grpSpPr>
            <a:xfrm>
              <a:off x="1052240" y="706147"/>
              <a:ext cx="2633854" cy="616311"/>
              <a:chOff x="1839059" y="1058437"/>
              <a:chExt cx="2633854" cy="616311"/>
            </a:xfrm>
          </p:grpSpPr>
          <p:sp>
            <p:nvSpPr>
              <p:cNvPr id="81" name="矩形: 圆角 80">
                <a:extLst>
                  <a:ext uri="{FF2B5EF4-FFF2-40B4-BE49-F238E27FC236}">
                    <a16:creationId xmlns:a16="http://schemas.microsoft.com/office/drawing/2014/main" id="{E598C029-CD9F-446B-A714-1CB12DCDC969}"/>
                  </a:ext>
                </a:extLst>
              </p:cNvPr>
              <p:cNvSpPr/>
              <p:nvPr/>
            </p:nvSpPr>
            <p:spPr>
              <a:xfrm>
                <a:off x="1839059" y="1058437"/>
                <a:ext cx="2633854"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000">
                  <a:solidFill>
                    <a:srgbClr val="00A3F8"/>
                  </a:solidFill>
                </a:endParaRPr>
              </a:p>
            </p:txBody>
          </p:sp>
          <p:sp>
            <p:nvSpPr>
              <p:cNvPr id="82" name="文本框 81">
                <a:extLst>
                  <a:ext uri="{FF2B5EF4-FFF2-40B4-BE49-F238E27FC236}">
                    <a16:creationId xmlns:a16="http://schemas.microsoft.com/office/drawing/2014/main" id="{021BBD00-1E13-4681-8637-09A04F45DF9D}"/>
                  </a:ext>
                </a:extLst>
              </p:cNvPr>
              <p:cNvSpPr txBox="1"/>
              <p:nvPr/>
            </p:nvSpPr>
            <p:spPr>
              <a:xfrm>
                <a:off x="2871301" y="1089973"/>
                <a:ext cx="1505884"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轮流</a:t>
                </a:r>
              </a:p>
            </p:txBody>
          </p:sp>
        </p:grpSp>
        <p:grpSp>
          <p:nvGrpSpPr>
            <p:cNvPr id="149" name="143c9951-2ba9-4048-b33c-a5bcb7117f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DB0058-89F1-4BF3-B1F6-43F8C68A1F9D}"/>
                </a:ext>
              </a:extLst>
            </p:cNvPr>
            <p:cNvGrpSpPr>
              <a:grpSpLocks noChangeAspect="1"/>
            </p:cNvGrpSpPr>
            <p:nvPr>
              <p:custDataLst>
                <p:tags r:id="rId1"/>
              </p:custDataLst>
            </p:nvPr>
          </p:nvGrpSpPr>
          <p:grpSpPr>
            <a:xfrm>
              <a:off x="718602" y="215121"/>
              <a:ext cx="1178667" cy="1315316"/>
              <a:chOff x="3880207" y="1083068"/>
              <a:chExt cx="4431586" cy="4945360"/>
            </a:xfrm>
          </p:grpSpPr>
          <p:sp>
            <p:nvSpPr>
              <p:cNvPr id="150" name="ï$ľîďe">
                <a:extLst>
                  <a:ext uri="{FF2B5EF4-FFF2-40B4-BE49-F238E27FC236}">
                    <a16:creationId xmlns:a16="http://schemas.microsoft.com/office/drawing/2014/main" id="{FC689F45-4CFD-41FE-8895-0AB6B48A6F05}"/>
                  </a:ext>
                </a:extLst>
              </p:cNvPr>
              <p:cNvSpPr/>
              <p:nvPr/>
            </p:nvSpPr>
            <p:spPr bwMode="auto">
              <a:xfrm>
                <a:off x="3880207" y="5177418"/>
                <a:ext cx="4431586" cy="396081"/>
              </a:xfrm>
              <a:custGeom>
                <a:avLst/>
                <a:gdLst>
                  <a:gd name="T0" fmla="*/ 12797 w 13812"/>
                  <a:gd name="T1" fmla="*/ 0 h 1236"/>
                  <a:gd name="T2" fmla="*/ 12857 w 13812"/>
                  <a:gd name="T3" fmla="*/ 120 h 1236"/>
                  <a:gd name="T4" fmla="*/ 12870 w 13812"/>
                  <a:gd name="T5" fmla="*/ 237 h 1236"/>
                  <a:gd name="T6" fmla="*/ 12877 w 13812"/>
                  <a:gd name="T7" fmla="*/ 252 h 1236"/>
                  <a:gd name="T8" fmla="*/ 12877 w 13812"/>
                  <a:gd name="T9" fmla="*/ 328 h 1236"/>
                  <a:gd name="T10" fmla="*/ 12597 w 13812"/>
                  <a:gd name="T11" fmla="*/ 638 h 1236"/>
                  <a:gd name="T12" fmla="*/ 1090 w 13812"/>
                  <a:gd name="T13" fmla="*/ 638 h 1236"/>
                  <a:gd name="T14" fmla="*/ 813 w 13812"/>
                  <a:gd name="T15" fmla="*/ 386 h 1236"/>
                  <a:gd name="T16" fmla="*/ 813 w 13812"/>
                  <a:gd name="T17" fmla="*/ 213 h 1236"/>
                  <a:gd name="T18" fmla="*/ 815 w 13812"/>
                  <a:gd name="T19" fmla="*/ 211 h 1236"/>
                  <a:gd name="T20" fmla="*/ 832 w 13812"/>
                  <a:gd name="T21" fmla="*/ 144 h 1236"/>
                  <a:gd name="T22" fmla="*/ 891 w 13812"/>
                  <a:gd name="T23" fmla="*/ 25 h 1236"/>
                  <a:gd name="T24" fmla="*/ 0 w 13812"/>
                  <a:gd name="T25" fmla="*/ 424 h 1236"/>
                  <a:gd name="T26" fmla="*/ 6906 w 13812"/>
                  <a:gd name="T27" fmla="*/ 1236 h 1236"/>
                  <a:gd name="T28" fmla="*/ 13812 w 13812"/>
                  <a:gd name="T29" fmla="*/ 424 h 1236"/>
                  <a:gd name="T30" fmla="*/ 12797 w 13812"/>
                  <a:gd name="T3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12" h="1236">
                    <a:moveTo>
                      <a:pt x="12797" y="0"/>
                    </a:moveTo>
                    <a:cubicBezTo>
                      <a:pt x="12857" y="120"/>
                      <a:pt x="12857" y="120"/>
                      <a:pt x="12857" y="120"/>
                    </a:cubicBezTo>
                    <a:cubicBezTo>
                      <a:pt x="12880" y="162"/>
                      <a:pt x="12882" y="202"/>
                      <a:pt x="12870" y="237"/>
                    </a:cubicBezTo>
                    <a:cubicBezTo>
                      <a:pt x="12877" y="252"/>
                      <a:pt x="12877" y="252"/>
                      <a:pt x="12877" y="252"/>
                    </a:cubicBezTo>
                    <a:cubicBezTo>
                      <a:pt x="12877" y="328"/>
                      <a:pt x="12877" y="328"/>
                      <a:pt x="12877" y="328"/>
                    </a:cubicBezTo>
                    <a:cubicBezTo>
                      <a:pt x="12880" y="549"/>
                      <a:pt x="12737" y="638"/>
                      <a:pt x="12597" y="638"/>
                    </a:cubicBezTo>
                    <a:cubicBezTo>
                      <a:pt x="1090" y="638"/>
                      <a:pt x="1090" y="638"/>
                      <a:pt x="1090" y="638"/>
                    </a:cubicBezTo>
                    <a:cubicBezTo>
                      <a:pt x="962" y="638"/>
                      <a:pt x="827" y="573"/>
                      <a:pt x="813" y="386"/>
                    </a:cubicBezTo>
                    <a:cubicBezTo>
                      <a:pt x="813" y="213"/>
                      <a:pt x="813" y="213"/>
                      <a:pt x="813" y="213"/>
                    </a:cubicBezTo>
                    <a:cubicBezTo>
                      <a:pt x="815" y="211"/>
                      <a:pt x="815" y="211"/>
                      <a:pt x="815" y="211"/>
                    </a:cubicBezTo>
                    <a:cubicBezTo>
                      <a:pt x="813" y="190"/>
                      <a:pt x="818" y="167"/>
                      <a:pt x="832" y="144"/>
                    </a:cubicBezTo>
                    <a:cubicBezTo>
                      <a:pt x="891" y="25"/>
                      <a:pt x="891" y="25"/>
                      <a:pt x="891" y="25"/>
                    </a:cubicBezTo>
                    <a:cubicBezTo>
                      <a:pt x="324" y="143"/>
                      <a:pt x="0" y="279"/>
                      <a:pt x="0" y="424"/>
                    </a:cubicBezTo>
                    <a:cubicBezTo>
                      <a:pt x="0" y="872"/>
                      <a:pt x="3092" y="1236"/>
                      <a:pt x="6906" y="1236"/>
                    </a:cubicBezTo>
                    <a:cubicBezTo>
                      <a:pt x="10721" y="1236"/>
                      <a:pt x="13812" y="872"/>
                      <a:pt x="13812" y="424"/>
                    </a:cubicBezTo>
                    <a:cubicBezTo>
                      <a:pt x="13812" y="269"/>
                      <a:pt x="13441" y="124"/>
                      <a:pt x="12797"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1" name="ï$lïďè">
                <a:extLst>
                  <a:ext uri="{FF2B5EF4-FFF2-40B4-BE49-F238E27FC236}">
                    <a16:creationId xmlns:a16="http://schemas.microsoft.com/office/drawing/2014/main" id="{5D6B2428-21C3-4B79-B27C-D64045136AF1}"/>
                  </a:ext>
                </a:extLst>
              </p:cNvPr>
              <p:cNvSpPr/>
              <p:nvPr/>
            </p:nvSpPr>
            <p:spPr bwMode="auto">
              <a:xfrm>
                <a:off x="4141621" y="4429390"/>
                <a:ext cx="3871414" cy="952859"/>
              </a:xfrm>
              <a:custGeom>
                <a:avLst/>
                <a:gdLst>
                  <a:gd name="T0" fmla="*/ 11784 w 12067"/>
                  <a:gd name="T1" fmla="*/ 2975 h 2975"/>
                  <a:gd name="T2" fmla="*/ 277 w 12067"/>
                  <a:gd name="T3" fmla="*/ 2975 h 2975"/>
                  <a:gd name="T4" fmla="*/ 0 w 12067"/>
                  <a:gd name="T5" fmla="*/ 2723 h 2975"/>
                  <a:gd name="T6" fmla="*/ 0 w 12067"/>
                  <a:gd name="T7" fmla="*/ 2550 h 2975"/>
                  <a:gd name="T8" fmla="*/ 1260 w 12067"/>
                  <a:gd name="T9" fmla="*/ 223 h 2975"/>
                  <a:gd name="T10" fmla="*/ 1619 w 12067"/>
                  <a:gd name="T11" fmla="*/ 0 h 2975"/>
                  <a:gd name="T12" fmla="*/ 10425 w 12067"/>
                  <a:gd name="T13" fmla="*/ 0 h 2975"/>
                  <a:gd name="T14" fmla="*/ 11025 w 12067"/>
                  <a:gd name="T15" fmla="*/ 471 h 2975"/>
                  <a:gd name="T16" fmla="*/ 12064 w 12067"/>
                  <a:gd name="T17" fmla="*/ 2589 h 2975"/>
                  <a:gd name="T18" fmla="*/ 12064 w 12067"/>
                  <a:gd name="T19" fmla="*/ 2665 h 2975"/>
                  <a:gd name="T20" fmla="*/ 11784 w 12067"/>
                  <a:gd name="T21"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67" h="2975">
                    <a:moveTo>
                      <a:pt x="11784" y="2975"/>
                    </a:moveTo>
                    <a:cubicBezTo>
                      <a:pt x="277" y="2975"/>
                      <a:pt x="277" y="2975"/>
                      <a:pt x="277" y="2975"/>
                    </a:cubicBezTo>
                    <a:cubicBezTo>
                      <a:pt x="149" y="2975"/>
                      <a:pt x="14" y="2910"/>
                      <a:pt x="0" y="2723"/>
                    </a:cubicBezTo>
                    <a:cubicBezTo>
                      <a:pt x="0" y="2550"/>
                      <a:pt x="0" y="2550"/>
                      <a:pt x="0" y="2550"/>
                    </a:cubicBezTo>
                    <a:cubicBezTo>
                      <a:pt x="1260" y="223"/>
                      <a:pt x="1260" y="223"/>
                      <a:pt x="1260" y="223"/>
                    </a:cubicBezTo>
                    <a:cubicBezTo>
                      <a:pt x="1328" y="86"/>
                      <a:pt x="1467" y="0"/>
                      <a:pt x="1619" y="0"/>
                    </a:cubicBezTo>
                    <a:cubicBezTo>
                      <a:pt x="10425" y="0"/>
                      <a:pt x="10425" y="0"/>
                      <a:pt x="10425" y="0"/>
                    </a:cubicBezTo>
                    <a:cubicBezTo>
                      <a:pt x="10589" y="0"/>
                      <a:pt x="10952" y="324"/>
                      <a:pt x="11025" y="471"/>
                    </a:cubicBezTo>
                    <a:cubicBezTo>
                      <a:pt x="12064" y="2589"/>
                      <a:pt x="12064" y="2589"/>
                      <a:pt x="12064" y="2589"/>
                    </a:cubicBezTo>
                    <a:cubicBezTo>
                      <a:pt x="12064" y="2665"/>
                      <a:pt x="12064" y="2665"/>
                      <a:pt x="12064" y="2665"/>
                    </a:cubicBezTo>
                    <a:cubicBezTo>
                      <a:pt x="12067" y="2886"/>
                      <a:pt x="11924" y="2975"/>
                      <a:pt x="11784" y="2975"/>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2" name="î$1íḓê">
                <a:extLst>
                  <a:ext uri="{FF2B5EF4-FFF2-40B4-BE49-F238E27FC236}">
                    <a16:creationId xmlns:a16="http://schemas.microsoft.com/office/drawing/2014/main" id="{6B74945A-A5EF-494F-927A-76E76F33534F}"/>
                  </a:ext>
                </a:extLst>
              </p:cNvPr>
              <p:cNvSpPr/>
              <p:nvPr/>
            </p:nvSpPr>
            <p:spPr bwMode="auto">
              <a:xfrm>
                <a:off x="4122383" y="4351305"/>
                <a:ext cx="3911022" cy="952859"/>
              </a:xfrm>
              <a:custGeom>
                <a:avLst/>
                <a:gdLst>
                  <a:gd name="T0" fmla="*/ 11845 w 12190"/>
                  <a:gd name="T1" fmla="*/ 2975 h 2975"/>
                  <a:gd name="T2" fmla="*/ 338 w 12190"/>
                  <a:gd name="T3" fmla="*/ 2975 h 2975"/>
                  <a:gd name="T4" fmla="*/ 79 w 12190"/>
                  <a:gd name="T5" fmla="*/ 2725 h 2975"/>
                  <a:gd name="T6" fmla="*/ 1321 w 12190"/>
                  <a:gd name="T7" fmla="*/ 223 h 2975"/>
                  <a:gd name="T8" fmla="*/ 1680 w 12190"/>
                  <a:gd name="T9" fmla="*/ 0 h 2975"/>
                  <a:gd name="T10" fmla="*/ 10486 w 12190"/>
                  <a:gd name="T11" fmla="*/ 0 h 2975"/>
                  <a:gd name="T12" fmla="*/ 10874 w 12190"/>
                  <a:gd name="T13" fmla="*/ 240 h 2975"/>
                  <a:gd name="T14" fmla="*/ 12104 w 12190"/>
                  <a:gd name="T15" fmla="*/ 2701 h 2975"/>
                  <a:gd name="T16" fmla="*/ 11845 w 12190"/>
                  <a:gd name="T17"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90" h="2975">
                    <a:moveTo>
                      <a:pt x="11845" y="2975"/>
                    </a:moveTo>
                    <a:cubicBezTo>
                      <a:pt x="338" y="2975"/>
                      <a:pt x="338" y="2975"/>
                      <a:pt x="338" y="2975"/>
                    </a:cubicBezTo>
                    <a:cubicBezTo>
                      <a:pt x="210" y="2975"/>
                      <a:pt x="0" y="2863"/>
                      <a:pt x="79" y="2725"/>
                    </a:cubicBezTo>
                    <a:cubicBezTo>
                      <a:pt x="1321" y="223"/>
                      <a:pt x="1321" y="223"/>
                      <a:pt x="1321" y="223"/>
                    </a:cubicBezTo>
                    <a:cubicBezTo>
                      <a:pt x="1389" y="87"/>
                      <a:pt x="1528" y="0"/>
                      <a:pt x="1680" y="0"/>
                    </a:cubicBezTo>
                    <a:cubicBezTo>
                      <a:pt x="10486" y="0"/>
                      <a:pt x="10486" y="0"/>
                      <a:pt x="10486" y="0"/>
                    </a:cubicBezTo>
                    <a:cubicBezTo>
                      <a:pt x="10650" y="0"/>
                      <a:pt x="10801" y="93"/>
                      <a:pt x="10874" y="240"/>
                    </a:cubicBezTo>
                    <a:cubicBezTo>
                      <a:pt x="12104" y="2701"/>
                      <a:pt x="12104" y="2701"/>
                      <a:pt x="12104" y="2701"/>
                    </a:cubicBezTo>
                    <a:cubicBezTo>
                      <a:pt x="12190" y="2858"/>
                      <a:pt x="11985" y="2975"/>
                      <a:pt x="11845" y="2975"/>
                    </a:cubicBezTo>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3" name="išḷïḑê">
                <a:extLst>
                  <a:ext uri="{FF2B5EF4-FFF2-40B4-BE49-F238E27FC236}">
                    <a16:creationId xmlns:a16="http://schemas.microsoft.com/office/drawing/2014/main" id="{37BB0FE0-EFCB-46A8-9965-77ACD4783301}"/>
                  </a:ext>
                </a:extLst>
              </p:cNvPr>
              <p:cNvSpPr/>
              <p:nvPr/>
            </p:nvSpPr>
            <p:spPr bwMode="auto">
              <a:xfrm>
                <a:off x="4558073" y="2447851"/>
                <a:ext cx="3023799" cy="1906849"/>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4" name="íşḻîḑê">
                <a:extLst>
                  <a:ext uri="{FF2B5EF4-FFF2-40B4-BE49-F238E27FC236}">
                    <a16:creationId xmlns:a16="http://schemas.microsoft.com/office/drawing/2014/main" id="{C7F386B0-1D09-4C90-9990-05B9A603009D}"/>
                  </a:ext>
                </a:extLst>
              </p:cNvPr>
              <p:cNvSpPr/>
              <p:nvPr/>
            </p:nvSpPr>
            <p:spPr bwMode="auto">
              <a:xfrm>
                <a:off x="4558073" y="2447851"/>
                <a:ext cx="3023799" cy="19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5" name="ïṣľîḋè">
                <a:extLst>
                  <a:ext uri="{FF2B5EF4-FFF2-40B4-BE49-F238E27FC236}">
                    <a16:creationId xmlns:a16="http://schemas.microsoft.com/office/drawing/2014/main" id="{FF98DA56-6F1D-49D2-B269-E4B67FA258AC}"/>
                  </a:ext>
                </a:extLst>
              </p:cNvPr>
              <p:cNvSpPr/>
              <p:nvPr/>
            </p:nvSpPr>
            <p:spPr bwMode="auto">
              <a:xfrm>
                <a:off x="4616919" y="2516883"/>
                <a:ext cx="2906106" cy="1722388"/>
              </a:xfrm>
              <a:prstGeom prst="rect">
                <a:avLst/>
              </a:prstGeom>
              <a:solidFill>
                <a:srgbClr val="FF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6" name="i$ļiďê">
                <a:extLst>
                  <a:ext uri="{FF2B5EF4-FFF2-40B4-BE49-F238E27FC236}">
                    <a16:creationId xmlns:a16="http://schemas.microsoft.com/office/drawing/2014/main" id="{AB49F13B-4C9F-4D84-AD5A-FBA1A0B3207A}"/>
                  </a:ext>
                </a:extLst>
              </p:cNvPr>
              <p:cNvSpPr/>
              <p:nvPr/>
            </p:nvSpPr>
            <p:spPr bwMode="auto">
              <a:xfrm>
                <a:off x="4616919" y="2516883"/>
                <a:ext cx="2906106" cy="17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57" name="iṥľide">
                <a:extLst>
                  <a:ext uri="{FF2B5EF4-FFF2-40B4-BE49-F238E27FC236}">
                    <a16:creationId xmlns:a16="http://schemas.microsoft.com/office/drawing/2014/main" id="{5BF6B1E6-EDA5-4050-AA3B-E0577A577685}"/>
                  </a:ext>
                </a:extLst>
              </p:cNvPr>
              <p:cNvSpPr/>
              <p:nvPr/>
            </p:nvSpPr>
            <p:spPr bwMode="auto">
              <a:xfrm>
                <a:off x="5501878" y="4934111"/>
                <a:ext cx="1131661" cy="334972"/>
              </a:xfrm>
              <a:custGeom>
                <a:avLst/>
                <a:gdLst>
                  <a:gd name="T0" fmla="*/ 3457 w 3528"/>
                  <a:gd name="T1" fmla="*/ 1048 h 1048"/>
                  <a:gd name="T2" fmla="*/ 67 w 3528"/>
                  <a:gd name="T3" fmla="*/ 1048 h 1048"/>
                  <a:gd name="T4" fmla="*/ 6 w 3528"/>
                  <a:gd name="T5" fmla="*/ 977 h 1048"/>
                  <a:gd name="T6" fmla="*/ 149 w 3528"/>
                  <a:gd name="T7" fmla="*/ 84 h 1048"/>
                  <a:gd name="T8" fmla="*/ 247 w 3528"/>
                  <a:gd name="T9" fmla="*/ 0 h 1048"/>
                  <a:gd name="T10" fmla="*/ 3306 w 3528"/>
                  <a:gd name="T11" fmla="*/ 0 h 1048"/>
                  <a:gd name="T12" fmla="*/ 3392 w 3528"/>
                  <a:gd name="T13" fmla="*/ 75 h 1048"/>
                  <a:gd name="T14" fmla="*/ 3523 w 3528"/>
                  <a:gd name="T15" fmla="*/ 973 h 1048"/>
                  <a:gd name="T16" fmla="*/ 3457 w 3528"/>
                  <a:gd name="T17"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8" h="1048">
                    <a:moveTo>
                      <a:pt x="3457" y="1048"/>
                    </a:moveTo>
                    <a:cubicBezTo>
                      <a:pt x="67" y="1048"/>
                      <a:pt x="67" y="1048"/>
                      <a:pt x="67" y="1048"/>
                    </a:cubicBezTo>
                    <a:cubicBezTo>
                      <a:pt x="29" y="1048"/>
                      <a:pt x="0" y="1014"/>
                      <a:pt x="6" y="977"/>
                    </a:cubicBezTo>
                    <a:cubicBezTo>
                      <a:pt x="149" y="84"/>
                      <a:pt x="149" y="84"/>
                      <a:pt x="149" y="84"/>
                    </a:cubicBezTo>
                    <a:cubicBezTo>
                      <a:pt x="157" y="36"/>
                      <a:pt x="199" y="0"/>
                      <a:pt x="247" y="0"/>
                    </a:cubicBezTo>
                    <a:cubicBezTo>
                      <a:pt x="3306" y="0"/>
                      <a:pt x="3306" y="0"/>
                      <a:pt x="3306" y="0"/>
                    </a:cubicBezTo>
                    <a:cubicBezTo>
                      <a:pt x="3349" y="0"/>
                      <a:pt x="3386" y="32"/>
                      <a:pt x="3392" y="75"/>
                    </a:cubicBezTo>
                    <a:cubicBezTo>
                      <a:pt x="3523" y="973"/>
                      <a:pt x="3523" y="973"/>
                      <a:pt x="3523" y="973"/>
                    </a:cubicBezTo>
                    <a:cubicBezTo>
                      <a:pt x="3528" y="1013"/>
                      <a:pt x="3497" y="1048"/>
                      <a:pt x="3457" y="1048"/>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8" name="íṥḷïḍe">
                <a:extLst>
                  <a:ext uri="{FF2B5EF4-FFF2-40B4-BE49-F238E27FC236}">
                    <a16:creationId xmlns:a16="http://schemas.microsoft.com/office/drawing/2014/main" id="{7F125891-B171-4C4D-ADF9-3BDFD5F2D67D}"/>
                  </a:ext>
                </a:extLst>
              </p:cNvPr>
              <p:cNvSpPr/>
              <p:nvPr/>
            </p:nvSpPr>
            <p:spPr bwMode="auto">
              <a:xfrm>
                <a:off x="4679160" y="4483710"/>
                <a:ext cx="187856" cy="38476"/>
              </a:xfrm>
              <a:custGeom>
                <a:avLst/>
                <a:gdLst>
                  <a:gd name="T0" fmla="*/ 454 w 585"/>
                  <a:gd name="T1" fmla="*/ 122 h 122"/>
                  <a:gd name="T2" fmla="*/ 86 w 585"/>
                  <a:gd name="T3" fmla="*/ 122 h 122"/>
                  <a:gd name="T4" fmla="*/ 7 w 585"/>
                  <a:gd name="T5" fmla="*/ 89 h 122"/>
                  <a:gd name="T6" fmla="*/ 30 w 585"/>
                  <a:gd name="T7" fmla="*/ 34 h 122"/>
                  <a:gd name="T8" fmla="*/ 135 w 585"/>
                  <a:gd name="T9" fmla="*/ 0 h 122"/>
                  <a:gd name="T10" fmla="*/ 499 w 585"/>
                  <a:gd name="T11" fmla="*/ 0 h 122"/>
                  <a:gd name="T12" fmla="*/ 579 w 585"/>
                  <a:gd name="T13" fmla="*/ 34 h 122"/>
                  <a:gd name="T14" fmla="*/ 559 w 585"/>
                  <a:gd name="T15" fmla="*/ 89 h 122"/>
                  <a:gd name="T16" fmla="*/ 454 w 58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22">
                    <a:moveTo>
                      <a:pt x="454" y="122"/>
                    </a:moveTo>
                    <a:cubicBezTo>
                      <a:pt x="86" y="122"/>
                      <a:pt x="86" y="122"/>
                      <a:pt x="86" y="122"/>
                    </a:cubicBezTo>
                    <a:cubicBezTo>
                      <a:pt x="35" y="122"/>
                      <a:pt x="0" y="107"/>
                      <a:pt x="7" y="89"/>
                    </a:cubicBezTo>
                    <a:cubicBezTo>
                      <a:pt x="30" y="34"/>
                      <a:pt x="30" y="34"/>
                      <a:pt x="30" y="34"/>
                    </a:cubicBezTo>
                    <a:cubicBezTo>
                      <a:pt x="37" y="15"/>
                      <a:pt x="84" y="0"/>
                      <a:pt x="135" y="0"/>
                    </a:cubicBezTo>
                    <a:cubicBezTo>
                      <a:pt x="499" y="0"/>
                      <a:pt x="499" y="0"/>
                      <a:pt x="499" y="0"/>
                    </a:cubicBezTo>
                    <a:cubicBezTo>
                      <a:pt x="549" y="0"/>
                      <a:pt x="585" y="15"/>
                      <a:pt x="579" y="34"/>
                    </a:cubicBezTo>
                    <a:cubicBezTo>
                      <a:pt x="559" y="89"/>
                      <a:pt x="559" y="89"/>
                      <a:pt x="559" y="89"/>
                    </a:cubicBezTo>
                    <a:cubicBezTo>
                      <a:pt x="553" y="107"/>
                      <a:pt x="506" y="122"/>
                      <a:pt x="45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9" name="išḷíde">
                <a:extLst>
                  <a:ext uri="{FF2B5EF4-FFF2-40B4-BE49-F238E27FC236}">
                    <a16:creationId xmlns:a16="http://schemas.microsoft.com/office/drawing/2014/main" id="{7C612659-8EE3-43D9-BB6B-7C7E9C4E2940}"/>
                  </a:ext>
                </a:extLst>
              </p:cNvPr>
              <p:cNvSpPr/>
              <p:nvPr/>
            </p:nvSpPr>
            <p:spPr bwMode="auto">
              <a:xfrm>
                <a:off x="4877201" y="4483710"/>
                <a:ext cx="186724" cy="38476"/>
              </a:xfrm>
              <a:custGeom>
                <a:avLst/>
                <a:gdLst>
                  <a:gd name="T0" fmla="*/ 456 w 580"/>
                  <a:gd name="T1" fmla="*/ 122 h 122"/>
                  <a:gd name="T2" fmla="*/ 88 w 580"/>
                  <a:gd name="T3" fmla="*/ 122 h 122"/>
                  <a:gd name="T4" fmla="*/ 7 w 580"/>
                  <a:gd name="T5" fmla="*/ 89 h 122"/>
                  <a:gd name="T6" fmla="*/ 26 w 580"/>
                  <a:gd name="T7" fmla="*/ 34 h 122"/>
                  <a:gd name="T8" fmla="*/ 129 w 580"/>
                  <a:gd name="T9" fmla="*/ 0 h 122"/>
                  <a:gd name="T10" fmla="*/ 493 w 580"/>
                  <a:gd name="T11" fmla="*/ 0 h 122"/>
                  <a:gd name="T12" fmla="*/ 575 w 580"/>
                  <a:gd name="T13" fmla="*/ 34 h 122"/>
                  <a:gd name="T14" fmla="*/ 559 w 580"/>
                  <a:gd name="T15" fmla="*/ 89 h 122"/>
                  <a:gd name="T16" fmla="*/ 456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56" y="122"/>
                    </a:moveTo>
                    <a:cubicBezTo>
                      <a:pt x="88" y="122"/>
                      <a:pt x="88" y="122"/>
                      <a:pt x="88" y="122"/>
                    </a:cubicBezTo>
                    <a:cubicBezTo>
                      <a:pt x="37" y="122"/>
                      <a:pt x="0" y="107"/>
                      <a:pt x="7" y="89"/>
                    </a:cubicBezTo>
                    <a:cubicBezTo>
                      <a:pt x="26" y="34"/>
                      <a:pt x="26" y="34"/>
                      <a:pt x="26" y="34"/>
                    </a:cubicBezTo>
                    <a:cubicBezTo>
                      <a:pt x="32" y="15"/>
                      <a:pt x="79" y="0"/>
                      <a:pt x="129" y="0"/>
                    </a:cubicBezTo>
                    <a:cubicBezTo>
                      <a:pt x="493" y="0"/>
                      <a:pt x="493" y="0"/>
                      <a:pt x="493" y="0"/>
                    </a:cubicBezTo>
                    <a:cubicBezTo>
                      <a:pt x="544" y="0"/>
                      <a:pt x="580" y="15"/>
                      <a:pt x="575" y="34"/>
                    </a:cubicBezTo>
                    <a:cubicBezTo>
                      <a:pt x="559" y="89"/>
                      <a:pt x="559" y="89"/>
                      <a:pt x="559" y="89"/>
                    </a:cubicBezTo>
                    <a:cubicBezTo>
                      <a:pt x="553" y="107"/>
                      <a:pt x="507"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0" name="iśļîdè">
                <a:extLst>
                  <a:ext uri="{FF2B5EF4-FFF2-40B4-BE49-F238E27FC236}">
                    <a16:creationId xmlns:a16="http://schemas.microsoft.com/office/drawing/2014/main" id="{5FC9DE38-0A57-48F1-98C9-D8FE161DBFD3}"/>
                  </a:ext>
                </a:extLst>
              </p:cNvPr>
              <p:cNvSpPr/>
              <p:nvPr/>
            </p:nvSpPr>
            <p:spPr bwMode="auto">
              <a:xfrm>
                <a:off x="5076373" y="4483710"/>
                <a:ext cx="184461" cy="38476"/>
              </a:xfrm>
              <a:custGeom>
                <a:avLst/>
                <a:gdLst>
                  <a:gd name="T0" fmla="*/ 456 w 575"/>
                  <a:gd name="T1" fmla="*/ 122 h 122"/>
                  <a:gd name="T2" fmla="*/ 88 w 575"/>
                  <a:gd name="T3" fmla="*/ 122 h 122"/>
                  <a:gd name="T4" fmla="*/ 5 w 575"/>
                  <a:gd name="T5" fmla="*/ 89 h 122"/>
                  <a:gd name="T6" fmla="*/ 21 w 575"/>
                  <a:gd name="T7" fmla="*/ 34 h 122"/>
                  <a:gd name="T8" fmla="*/ 123 w 575"/>
                  <a:gd name="T9" fmla="*/ 0 h 122"/>
                  <a:gd name="T10" fmla="*/ 486 w 575"/>
                  <a:gd name="T11" fmla="*/ 0 h 122"/>
                  <a:gd name="T12" fmla="*/ 570 w 575"/>
                  <a:gd name="T13" fmla="*/ 34 h 122"/>
                  <a:gd name="T14" fmla="*/ 557 w 575"/>
                  <a:gd name="T15" fmla="*/ 89 h 122"/>
                  <a:gd name="T16" fmla="*/ 45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56" y="122"/>
                    </a:moveTo>
                    <a:cubicBezTo>
                      <a:pt x="88" y="122"/>
                      <a:pt x="88" y="122"/>
                      <a:pt x="88" y="122"/>
                    </a:cubicBezTo>
                    <a:cubicBezTo>
                      <a:pt x="37" y="122"/>
                      <a:pt x="0" y="107"/>
                      <a:pt x="5" y="89"/>
                    </a:cubicBezTo>
                    <a:cubicBezTo>
                      <a:pt x="21" y="34"/>
                      <a:pt x="21" y="34"/>
                      <a:pt x="21" y="34"/>
                    </a:cubicBezTo>
                    <a:cubicBezTo>
                      <a:pt x="27" y="15"/>
                      <a:pt x="72" y="0"/>
                      <a:pt x="123" y="0"/>
                    </a:cubicBezTo>
                    <a:cubicBezTo>
                      <a:pt x="486" y="0"/>
                      <a:pt x="486" y="0"/>
                      <a:pt x="486" y="0"/>
                    </a:cubicBezTo>
                    <a:cubicBezTo>
                      <a:pt x="537" y="0"/>
                      <a:pt x="575" y="15"/>
                      <a:pt x="570" y="34"/>
                    </a:cubicBezTo>
                    <a:cubicBezTo>
                      <a:pt x="557" y="89"/>
                      <a:pt x="557" y="89"/>
                      <a:pt x="557" y="89"/>
                    </a:cubicBezTo>
                    <a:cubicBezTo>
                      <a:pt x="553" y="107"/>
                      <a:pt x="508"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1" name="ïşḻîḋé">
                <a:extLst>
                  <a:ext uri="{FF2B5EF4-FFF2-40B4-BE49-F238E27FC236}">
                    <a16:creationId xmlns:a16="http://schemas.microsoft.com/office/drawing/2014/main" id="{26290F1A-3E20-4E89-A73E-40AC464B28EC}"/>
                  </a:ext>
                </a:extLst>
              </p:cNvPr>
              <p:cNvSpPr/>
              <p:nvPr/>
            </p:nvSpPr>
            <p:spPr bwMode="auto">
              <a:xfrm>
                <a:off x="5275546" y="4483710"/>
                <a:ext cx="182198" cy="38476"/>
              </a:xfrm>
              <a:custGeom>
                <a:avLst/>
                <a:gdLst>
                  <a:gd name="T0" fmla="*/ 458 w 570"/>
                  <a:gd name="T1" fmla="*/ 122 h 122"/>
                  <a:gd name="T2" fmla="*/ 90 w 570"/>
                  <a:gd name="T3" fmla="*/ 122 h 122"/>
                  <a:gd name="T4" fmla="*/ 5 w 570"/>
                  <a:gd name="T5" fmla="*/ 89 h 122"/>
                  <a:gd name="T6" fmla="*/ 17 w 570"/>
                  <a:gd name="T7" fmla="*/ 34 h 122"/>
                  <a:gd name="T8" fmla="*/ 117 w 570"/>
                  <a:gd name="T9" fmla="*/ 0 h 122"/>
                  <a:gd name="T10" fmla="*/ 481 w 570"/>
                  <a:gd name="T11" fmla="*/ 0 h 122"/>
                  <a:gd name="T12" fmla="*/ 566 w 570"/>
                  <a:gd name="T13" fmla="*/ 34 h 122"/>
                  <a:gd name="T14" fmla="*/ 557 w 570"/>
                  <a:gd name="T15" fmla="*/ 89 h 122"/>
                  <a:gd name="T16" fmla="*/ 458 w 57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22">
                    <a:moveTo>
                      <a:pt x="458" y="122"/>
                    </a:moveTo>
                    <a:cubicBezTo>
                      <a:pt x="90" y="122"/>
                      <a:pt x="90" y="122"/>
                      <a:pt x="90" y="122"/>
                    </a:cubicBezTo>
                    <a:cubicBezTo>
                      <a:pt x="39" y="122"/>
                      <a:pt x="0" y="107"/>
                      <a:pt x="5" y="89"/>
                    </a:cubicBezTo>
                    <a:cubicBezTo>
                      <a:pt x="17" y="34"/>
                      <a:pt x="17" y="34"/>
                      <a:pt x="17" y="34"/>
                    </a:cubicBezTo>
                    <a:cubicBezTo>
                      <a:pt x="22" y="15"/>
                      <a:pt x="66" y="0"/>
                      <a:pt x="117" y="0"/>
                    </a:cubicBezTo>
                    <a:cubicBezTo>
                      <a:pt x="481" y="0"/>
                      <a:pt x="481" y="0"/>
                      <a:pt x="481" y="0"/>
                    </a:cubicBezTo>
                    <a:cubicBezTo>
                      <a:pt x="531" y="0"/>
                      <a:pt x="570" y="15"/>
                      <a:pt x="566" y="34"/>
                    </a:cubicBezTo>
                    <a:cubicBezTo>
                      <a:pt x="557" y="89"/>
                      <a:pt x="557" y="89"/>
                      <a:pt x="557" y="89"/>
                    </a:cubicBezTo>
                    <a:cubicBezTo>
                      <a:pt x="553" y="107"/>
                      <a:pt x="509"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2" name="iSḻîďê">
                <a:extLst>
                  <a:ext uri="{FF2B5EF4-FFF2-40B4-BE49-F238E27FC236}">
                    <a16:creationId xmlns:a16="http://schemas.microsoft.com/office/drawing/2014/main" id="{E47D59DC-0ADA-4FC2-8307-70E6092A8012}"/>
                  </a:ext>
                </a:extLst>
              </p:cNvPr>
              <p:cNvSpPr/>
              <p:nvPr/>
            </p:nvSpPr>
            <p:spPr bwMode="auto">
              <a:xfrm>
                <a:off x="5474718" y="4483710"/>
                <a:ext cx="179935" cy="38476"/>
              </a:xfrm>
              <a:custGeom>
                <a:avLst/>
                <a:gdLst>
                  <a:gd name="T0" fmla="*/ 458 w 564"/>
                  <a:gd name="T1" fmla="*/ 122 h 122"/>
                  <a:gd name="T2" fmla="*/ 90 w 564"/>
                  <a:gd name="T3" fmla="*/ 122 h 122"/>
                  <a:gd name="T4" fmla="*/ 3 w 564"/>
                  <a:gd name="T5" fmla="*/ 89 h 122"/>
                  <a:gd name="T6" fmla="*/ 13 w 564"/>
                  <a:gd name="T7" fmla="*/ 34 h 122"/>
                  <a:gd name="T8" fmla="*/ 110 w 564"/>
                  <a:gd name="T9" fmla="*/ 0 h 122"/>
                  <a:gd name="T10" fmla="*/ 474 w 564"/>
                  <a:gd name="T11" fmla="*/ 0 h 122"/>
                  <a:gd name="T12" fmla="*/ 562 w 564"/>
                  <a:gd name="T13" fmla="*/ 34 h 122"/>
                  <a:gd name="T14" fmla="*/ 555 w 564"/>
                  <a:gd name="T15" fmla="*/ 89 h 122"/>
                  <a:gd name="T16" fmla="*/ 458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58" y="122"/>
                    </a:moveTo>
                    <a:cubicBezTo>
                      <a:pt x="90" y="122"/>
                      <a:pt x="90" y="122"/>
                      <a:pt x="90" y="122"/>
                    </a:cubicBezTo>
                    <a:cubicBezTo>
                      <a:pt x="39" y="122"/>
                      <a:pt x="0" y="107"/>
                      <a:pt x="3" y="89"/>
                    </a:cubicBezTo>
                    <a:cubicBezTo>
                      <a:pt x="13" y="34"/>
                      <a:pt x="13" y="34"/>
                      <a:pt x="13" y="34"/>
                    </a:cubicBezTo>
                    <a:cubicBezTo>
                      <a:pt x="16" y="15"/>
                      <a:pt x="59" y="0"/>
                      <a:pt x="110" y="0"/>
                    </a:cubicBezTo>
                    <a:cubicBezTo>
                      <a:pt x="474" y="0"/>
                      <a:pt x="474" y="0"/>
                      <a:pt x="474" y="0"/>
                    </a:cubicBezTo>
                    <a:cubicBezTo>
                      <a:pt x="525" y="0"/>
                      <a:pt x="564" y="15"/>
                      <a:pt x="562" y="34"/>
                    </a:cubicBezTo>
                    <a:cubicBezTo>
                      <a:pt x="555" y="89"/>
                      <a:pt x="555" y="89"/>
                      <a:pt x="555" y="89"/>
                    </a:cubicBezTo>
                    <a:cubicBezTo>
                      <a:pt x="553" y="107"/>
                      <a:pt x="510"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3" name="î$ḻïḋe">
                <a:extLst>
                  <a:ext uri="{FF2B5EF4-FFF2-40B4-BE49-F238E27FC236}">
                    <a16:creationId xmlns:a16="http://schemas.microsoft.com/office/drawing/2014/main" id="{A5EBDCB9-6675-4326-B86F-71B02C64B545}"/>
                  </a:ext>
                </a:extLst>
              </p:cNvPr>
              <p:cNvSpPr/>
              <p:nvPr/>
            </p:nvSpPr>
            <p:spPr bwMode="auto">
              <a:xfrm>
                <a:off x="5672759" y="4483710"/>
                <a:ext cx="179935" cy="38476"/>
              </a:xfrm>
              <a:custGeom>
                <a:avLst/>
                <a:gdLst>
                  <a:gd name="T0" fmla="*/ 459 w 558"/>
                  <a:gd name="T1" fmla="*/ 122 h 122"/>
                  <a:gd name="T2" fmla="*/ 91 w 558"/>
                  <a:gd name="T3" fmla="*/ 122 h 122"/>
                  <a:gd name="T4" fmla="*/ 2 w 558"/>
                  <a:gd name="T5" fmla="*/ 89 h 122"/>
                  <a:gd name="T6" fmla="*/ 8 w 558"/>
                  <a:gd name="T7" fmla="*/ 34 h 122"/>
                  <a:gd name="T8" fmla="*/ 103 w 558"/>
                  <a:gd name="T9" fmla="*/ 0 h 122"/>
                  <a:gd name="T10" fmla="*/ 467 w 558"/>
                  <a:gd name="T11" fmla="*/ 0 h 122"/>
                  <a:gd name="T12" fmla="*/ 557 w 558"/>
                  <a:gd name="T13" fmla="*/ 34 h 122"/>
                  <a:gd name="T14" fmla="*/ 554 w 558"/>
                  <a:gd name="T15" fmla="*/ 89 h 122"/>
                  <a:gd name="T16" fmla="*/ 459 w 55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22">
                    <a:moveTo>
                      <a:pt x="459" y="122"/>
                    </a:moveTo>
                    <a:cubicBezTo>
                      <a:pt x="91" y="122"/>
                      <a:pt x="91" y="122"/>
                      <a:pt x="91" y="122"/>
                    </a:cubicBezTo>
                    <a:cubicBezTo>
                      <a:pt x="39" y="122"/>
                      <a:pt x="0" y="107"/>
                      <a:pt x="2" y="89"/>
                    </a:cubicBezTo>
                    <a:cubicBezTo>
                      <a:pt x="8" y="34"/>
                      <a:pt x="8" y="34"/>
                      <a:pt x="8" y="34"/>
                    </a:cubicBezTo>
                    <a:cubicBezTo>
                      <a:pt x="10" y="15"/>
                      <a:pt x="53" y="0"/>
                      <a:pt x="103" y="0"/>
                    </a:cubicBezTo>
                    <a:cubicBezTo>
                      <a:pt x="467" y="0"/>
                      <a:pt x="467" y="0"/>
                      <a:pt x="467" y="0"/>
                    </a:cubicBezTo>
                    <a:cubicBezTo>
                      <a:pt x="518" y="0"/>
                      <a:pt x="558" y="15"/>
                      <a:pt x="557" y="34"/>
                    </a:cubicBezTo>
                    <a:cubicBezTo>
                      <a:pt x="554" y="89"/>
                      <a:pt x="554" y="89"/>
                      <a:pt x="554" y="89"/>
                    </a:cubicBezTo>
                    <a:cubicBezTo>
                      <a:pt x="552" y="107"/>
                      <a:pt x="510" y="122"/>
                      <a:pt x="45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4" name="ïşlíḍè">
                <a:extLst>
                  <a:ext uri="{FF2B5EF4-FFF2-40B4-BE49-F238E27FC236}">
                    <a16:creationId xmlns:a16="http://schemas.microsoft.com/office/drawing/2014/main" id="{BD2AFA93-2DD1-4C7F-A34A-1A0C34B2B8D1}"/>
                  </a:ext>
                </a:extLst>
              </p:cNvPr>
              <p:cNvSpPr/>
              <p:nvPr/>
            </p:nvSpPr>
            <p:spPr bwMode="auto">
              <a:xfrm>
                <a:off x="5871931" y="4483710"/>
                <a:ext cx="177671" cy="38476"/>
              </a:xfrm>
              <a:custGeom>
                <a:avLst/>
                <a:gdLst>
                  <a:gd name="T0" fmla="*/ 460 w 553"/>
                  <a:gd name="T1" fmla="*/ 122 h 122"/>
                  <a:gd name="T2" fmla="*/ 92 w 553"/>
                  <a:gd name="T3" fmla="*/ 122 h 122"/>
                  <a:gd name="T4" fmla="*/ 1 w 553"/>
                  <a:gd name="T5" fmla="*/ 89 h 122"/>
                  <a:gd name="T6" fmla="*/ 4 w 553"/>
                  <a:gd name="T7" fmla="*/ 34 h 122"/>
                  <a:gd name="T8" fmla="*/ 98 w 553"/>
                  <a:gd name="T9" fmla="*/ 0 h 122"/>
                  <a:gd name="T10" fmla="*/ 461 w 553"/>
                  <a:gd name="T11" fmla="*/ 0 h 122"/>
                  <a:gd name="T12" fmla="*/ 553 w 553"/>
                  <a:gd name="T13" fmla="*/ 34 h 122"/>
                  <a:gd name="T14" fmla="*/ 553 w 553"/>
                  <a:gd name="T15" fmla="*/ 89 h 122"/>
                  <a:gd name="T16" fmla="*/ 460 w 553"/>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122">
                    <a:moveTo>
                      <a:pt x="460" y="122"/>
                    </a:moveTo>
                    <a:cubicBezTo>
                      <a:pt x="92" y="122"/>
                      <a:pt x="92" y="122"/>
                      <a:pt x="92" y="122"/>
                    </a:cubicBezTo>
                    <a:cubicBezTo>
                      <a:pt x="41" y="122"/>
                      <a:pt x="0" y="107"/>
                      <a:pt x="1" y="89"/>
                    </a:cubicBezTo>
                    <a:cubicBezTo>
                      <a:pt x="4" y="34"/>
                      <a:pt x="4" y="34"/>
                      <a:pt x="4" y="34"/>
                    </a:cubicBezTo>
                    <a:cubicBezTo>
                      <a:pt x="5" y="15"/>
                      <a:pt x="47" y="0"/>
                      <a:pt x="98" y="0"/>
                    </a:cubicBezTo>
                    <a:cubicBezTo>
                      <a:pt x="461" y="0"/>
                      <a:pt x="461" y="0"/>
                      <a:pt x="461" y="0"/>
                    </a:cubicBezTo>
                    <a:cubicBezTo>
                      <a:pt x="512" y="0"/>
                      <a:pt x="553" y="15"/>
                      <a:pt x="553" y="34"/>
                    </a:cubicBezTo>
                    <a:cubicBezTo>
                      <a:pt x="553" y="89"/>
                      <a:pt x="553" y="89"/>
                      <a:pt x="553" y="89"/>
                    </a:cubicBezTo>
                    <a:cubicBezTo>
                      <a:pt x="553" y="107"/>
                      <a:pt x="511" y="122"/>
                      <a:pt x="46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5" name="îṧ1îdé">
                <a:extLst>
                  <a:ext uri="{FF2B5EF4-FFF2-40B4-BE49-F238E27FC236}">
                    <a16:creationId xmlns:a16="http://schemas.microsoft.com/office/drawing/2014/main" id="{7862E0A3-05B7-4F49-BC42-79CA2A234406}"/>
                  </a:ext>
                </a:extLst>
              </p:cNvPr>
              <p:cNvSpPr/>
              <p:nvPr/>
            </p:nvSpPr>
            <p:spPr bwMode="auto">
              <a:xfrm>
                <a:off x="6069972" y="4483710"/>
                <a:ext cx="177671" cy="38476"/>
              </a:xfrm>
              <a:custGeom>
                <a:avLst/>
                <a:gdLst>
                  <a:gd name="T0" fmla="*/ 462 w 554"/>
                  <a:gd name="T1" fmla="*/ 122 h 122"/>
                  <a:gd name="T2" fmla="*/ 94 w 554"/>
                  <a:gd name="T3" fmla="*/ 122 h 122"/>
                  <a:gd name="T4" fmla="*/ 1 w 554"/>
                  <a:gd name="T5" fmla="*/ 89 h 122"/>
                  <a:gd name="T6" fmla="*/ 0 w 554"/>
                  <a:gd name="T7" fmla="*/ 34 h 122"/>
                  <a:gd name="T8" fmla="*/ 92 w 554"/>
                  <a:gd name="T9" fmla="*/ 0 h 122"/>
                  <a:gd name="T10" fmla="*/ 456 w 554"/>
                  <a:gd name="T11" fmla="*/ 0 h 122"/>
                  <a:gd name="T12" fmla="*/ 549 w 554"/>
                  <a:gd name="T13" fmla="*/ 34 h 122"/>
                  <a:gd name="T14" fmla="*/ 553 w 554"/>
                  <a:gd name="T15" fmla="*/ 89 h 122"/>
                  <a:gd name="T16" fmla="*/ 462 w 55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2">
                    <a:moveTo>
                      <a:pt x="462" y="122"/>
                    </a:moveTo>
                    <a:cubicBezTo>
                      <a:pt x="94" y="122"/>
                      <a:pt x="94" y="122"/>
                      <a:pt x="94" y="122"/>
                    </a:cubicBezTo>
                    <a:cubicBezTo>
                      <a:pt x="42" y="122"/>
                      <a:pt x="1" y="107"/>
                      <a:pt x="1" y="89"/>
                    </a:cubicBezTo>
                    <a:cubicBezTo>
                      <a:pt x="0" y="34"/>
                      <a:pt x="0" y="34"/>
                      <a:pt x="0" y="34"/>
                    </a:cubicBezTo>
                    <a:cubicBezTo>
                      <a:pt x="0" y="15"/>
                      <a:pt x="41" y="0"/>
                      <a:pt x="92" y="0"/>
                    </a:cubicBezTo>
                    <a:cubicBezTo>
                      <a:pt x="456" y="0"/>
                      <a:pt x="456" y="0"/>
                      <a:pt x="456" y="0"/>
                    </a:cubicBezTo>
                    <a:cubicBezTo>
                      <a:pt x="506" y="0"/>
                      <a:pt x="548" y="15"/>
                      <a:pt x="549" y="34"/>
                    </a:cubicBezTo>
                    <a:cubicBezTo>
                      <a:pt x="553" y="89"/>
                      <a:pt x="553" y="89"/>
                      <a:pt x="553" y="89"/>
                    </a:cubicBezTo>
                    <a:cubicBezTo>
                      <a:pt x="554" y="107"/>
                      <a:pt x="513" y="122"/>
                      <a:pt x="462"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6" name="íṥľiḍe">
                <a:extLst>
                  <a:ext uri="{FF2B5EF4-FFF2-40B4-BE49-F238E27FC236}">
                    <a16:creationId xmlns:a16="http://schemas.microsoft.com/office/drawing/2014/main" id="{C5375C1A-9727-4918-AC1D-4377E4FDAFDE}"/>
                  </a:ext>
                </a:extLst>
              </p:cNvPr>
              <p:cNvSpPr/>
              <p:nvPr/>
            </p:nvSpPr>
            <p:spPr bwMode="auto">
              <a:xfrm>
                <a:off x="6266881" y="4483710"/>
                <a:ext cx="179935" cy="38476"/>
              </a:xfrm>
              <a:custGeom>
                <a:avLst/>
                <a:gdLst>
                  <a:gd name="T0" fmla="*/ 468 w 559"/>
                  <a:gd name="T1" fmla="*/ 122 h 122"/>
                  <a:gd name="T2" fmla="*/ 100 w 559"/>
                  <a:gd name="T3" fmla="*/ 122 h 122"/>
                  <a:gd name="T4" fmla="*/ 5 w 559"/>
                  <a:gd name="T5" fmla="*/ 89 h 122"/>
                  <a:gd name="T6" fmla="*/ 2 w 559"/>
                  <a:gd name="T7" fmla="*/ 34 h 122"/>
                  <a:gd name="T8" fmla="*/ 91 w 559"/>
                  <a:gd name="T9" fmla="*/ 0 h 122"/>
                  <a:gd name="T10" fmla="*/ 455 w 559"/>
                  <a:gd name="T11" fmla="*/ 0 h 122"/>
                  <a:gd name="T12" fmla="*/ 551 w 559"/>
                  <a:gd name="T13" fmla="*/ 34 h 122"/>
                  <a:gd name="T14" fmla="*/ 557 w 559"/>
                  <a:gd name="T15" fmla="*/ 89 h 122"/>
                  <a:gd name="T16" fmla="*/ 468 w 55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22">
                    <a:moveTo>
                      <a:pt x="468" y="122"/>
                    </a:moveTo>
                    <a:cubicBezTo>
                      <a:pt x="100" y="122"/>
                      <a:pt x="100" y="122"/>
                      <a:pt x="100" y="122"/>
                    </a:cubicBezTo>
                    <a:cubicBezTo>
                      <a:pt x="49" y="122"/>
                      <a:pt x="6" y="107"/>
                      <a:pt x="5" y="89"/>
                    </a:cubicBezTo>
                    <a:cubicBezTo>
                      <a:pt x="2" y="34"/>
                      <a:pt x="2" y="34"/>
                      <a:pt x="2" y="34"/>
                    </a:cubicBezTo>
                    <a:cubicBezTo>
                      <a:pt x="0" y="15"/>
                      <a:pt x="41" y="0"/>
                      <a:pt x="91" y="0"/>
                    </a:cubicBezTo>
                    <a:cubicBezTo>
                      <a:pt x="455" y="0"/>
                      <a:pt x="455" y="0"/>
                      <a:pt x="455" y="0"/>
                    </a:cubicBezTo>
                    <a:cubicBezTo>
                      <a:pt x="506" y="0"/>
                      <a:pt x="549" y="15"/>
                      <a:pt x="551" y="34"/>
                    </a:cubicBezTo>
                    <a:cubicBezTo>
                      <a:pt x="557" y="89"/>
                      <a:pt x="557" y="89"/>
                      <a:pt x="557" y="89"/>
                    </a:cubicBezTo>
                    <a:cubicBezTo>
                      <a:pt x="559" y="107"/>
                      <a:pt x="519" y="122"/>
                      <a:pt x="46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7" name="iŝľiḑè">
                <a:extLst>
                  <a:ext uri="{FF2B5EF4-FFF2-40B4-BE49-F238E27FC236}">
                    <a16:creationId xmlns:a16="http://schemas.microsoft.com/office/drawing/2014/main" id="{A669D655-F84C-45AA-A18F-8251327FEA9A}"/>
                  </a:ext>
                </a:extLst>
              </p:cNvPr>
              <p:cNvSpPr/>
              <p:nvPr/>
            </p:nvSpPr>
            <p:spPr bwMode="auto">
              <a:xfrm>
                <a:off x="6464922" y="4483710"/>
                <a:ext cx="181066" cy="38476"/>
              </a:xfrm>
              <a:custGeom>
                <a:avLst/>
                <a:gdLst>
                  <a:gd name="T0" fmla="*/ 474 w 564"/>
                  <a:gd name="T1" fmla="*/ 122 h 122"/>
                  <a:gd name="T2" fmla="*/ 106 w 564"/>
                  <a:gd name="T3" fmla="*/ 122 h 122"/>
                  <a:gd name="T4" fmla="*/ 9 w 564"/>
                  <a:gd name="T5" fmla="*/ 89 h 122"/>
                  <a:gd name="T6" fmla="*/ 2 w 564"/>
                  <a:gd name="T7" fmla="*/ 34 h 122"/>
                  <a:gd name="T8" fmla="*/ 90 w 564"/>
                  <a:gd name="T9" fmla="*/ 0 h 122"/>
                  <a:gd name="T10" fmla="*/ 453 w 564"/>
                  <a:gd name="T11" fmla="*/ 0 h 122"/>
                  <a:gd name="T12" fmla="*/ 551 w 564"/>
                  <a:gd name="T13" fmla="*/ 34 h 122"/>
                  <a:gd name="T14" fmla="*/ 561 w 564"/>
                  <a:gd name="T15" fmla="*/ 89 h 122"/>
                  <a:gd name="T16" fmla="*/ 474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74" y="122"/>
                    </a:moveTo>
                    <a:cubicBezTo>
                      <a:pt x="106" y="122"/>
                      <a:pt x="106" y="122"/>
                      <a:pt x="106" y="122"/>
                    </a:cubicBezTo>
                    <a:cubicBezTo>
                      <a:pt x="54" y="122"/>
                      <a:pt x="11" y="107"/>
                      <a:pt x="9" y="89"/>
                    </a:cubicBezTo>
                    <a:cubicBezTo>
                      <a:pt x="2" y="34"/>
                      <a:pt x="2" y="34"/>
                      <a:pt x="2" y="34"/>
                    </a:cubicBezTo>
                    <a:cubicBezTo>
                      <a:pt x="0" y="15"/>
                      <a:pt x="39" y="0"/>
                      <a:pt x="90" y="0"/>
                    </a:cubicBezTo>
                    <a:cubicBezTo>
                      <a:pt x="453" y="0"/>
                      <a:pt x="453" y="0"/>
                      <a:pt x="453" y="0"/>
                    </a:cubicBezTo>
                    <a:cubicBezTo>
                      <a:pt x="504" y="0"/>
                      <a:pt x="548" y="15"/>
                      <a:pt x="551" y="34"/>
                    </a:cubicBezTo>
                    <a:cubicBezTo>
                      <a:pt x="561" y="89"/>
                      <a:pt x="561" y="89"/>
                      <a:pt x="561" y="89"/>
                    </a:cubicBezTo>
                    <a:cubicBezTo>
                      <a:pt x="564" y="107"/>
                      <a:pt x="525" y="122"/>
                      <a:pt x="47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8" name="iṥḻîḓê">
                <a:extLst>
                  <a:ext uri="{FF2B5EF4-FFF2-40B4-BE49-F238E27FC236}">
                    <a16:creationId xmlns:a16="http://schemas.microsoft.com/office/drawing/2014/main" id="{9FBBA4B4-3548-4FD1-A7A7-B05BF52B529F}"/>
                  </a:ext>
                </a:extLst>
              </p:cNvPr>
              <p:cNvSpPr/>
              <p:nvPr/>
            </p:nvSpPr>
            <p:spPr bwMode="auto">
              <a:xfrm>
                <a:off x="6661831" y="4483710"/>
                <a:ext cx="182198" cy="38476"/>
              </a:xfrm>
              <a:custGeom>
                <a:avLst/>
                <a:gdLst>
                  <a:gd name="T0" fmla="*/ 480 w 569"/>
                  <a:gd name="T1" fmla="*/ 122 h 122"/>
                  <a:gd name="T2" fmla="*/ 112 w 569"/>
                  <a:gd name="T3" fmla="*/ 122 h 122"/>
                  <a:gd name="T4" fmla="*/ 13 w 569"/>
                  <a:gd name="T5" fmla="*/ 89 h 122"/>
                  <a:gd name="T6" fmla="*/ 3 w 569"/>
                  <a:gd name="T7" fmla="*/ 34 h 122"/>
                  <a:gd name="T8" fmla="*/ 89 w 569"/>
                  <a:gd name="T9" fmla="*/ 0 h 122"/>
                  <a:gd name="T10" fmla="*/ 453 w 569"/>
                  <a:gd name="T11" fmla="*/ 0 h 122"/>
                  <a:gd name="T12" fmla="*/ 552 w 569"/>
                  <a:gd name="T13" fmla="*/ 34 h 122"/>
                  <a:gd name="T14" fmla="*/ 565 w 569"/>
                  <a:gd name="T15" fmla="*/ 89 h 122"/>
                  <a:gd name="T16" fmla="*/ 480 w 56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22">
                    <a:moveTo>
                      <a:pt x="480" y="122"/>
                    </a:moveTo>
                    <a:cubicBezTo>
                      <a:pt x="112" y="122"/>
                      <a:pt x="112" y="122"/>
                      <a:pt x="112" y="122"/>
                    </a:cubicBezTo>
                    <a:cubicBezTo>
                      <a:pt x="61" y="122"/>
                      <a:pt x="16" y="107"/>
                      <a:pt x="13" y="89"/>
                    </a:cubicBezTo>
                    <a:cubicBezTo>
                      <a:pt x="3" y="34"/>
                      <a:pt x="3" y="34"/>
                      <a:pt x="3" y="34"/>
                    </a:cubicBezTo>
                    <a:cubicBezTo>
                      <a:pt x="0" y="15"/>
                      <a:pt x="38" y="0"/>
                      <a:pt x="89" y="0"/>
                    </a:cubicBezTo>
                    <a:cubicBezTo>
                      <a:pt x="453" y="0"/>
                      <a:pt x="453" y="0"/>
                      <a:pt x="453" y="0"/>
                    </a:cubicBezTo>
                    <a:cubicBezTo>
                      <a:pt x="503" y="0"/>
                      <a:pt x="548" y="15"/>
                      <a:pt x="552" y="34"/>
                    </a:cubicBezTo>
                    <a:cubicBezTo>
                      <a:pt x="565" y="89"/>
                      <a:pt x="565" y="89"/>
                      <a:pt x="565" y="89"/>
                    </a:cubicBezTo>
                    <a:cubicBezTo>
                      <a:pt x="569" y="107"/>
                      <a:pt x="531" y="122"/>
                      <a:pt x="48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9" name="iṡ1îḑe">
                <a:extLst>
                  <a:ext uri="{FF2B5EF4-FFF2-40B4-BE49-F238E27FC236}">
                    <a16:creationId xmlns:a16="http://schemas.microsoft.com/office/drawing/2014/main" id="{0672183B-F3DA-4A25-B115-84A5331624E1}"/>
                  </a:ext>
                </a:extLst>
              </p:cNvPr>
              <p:cNvSpPr/>
              <p:nvPr/>
            </p:nvSpPr>
            <p:spPr bwMode="auto">
              <a:xfrm>
                <a:off x="6858740" y="4483710"/>
                <a:ext cx="184461" cy="38476"/>
              </a:xfrm>
              <a:custGeom>
                <a:avLst/>
                <a:gdLst>
                  <a:gd name="T0" fmla="*/ 486 w 575"/>
                  <a:gd name="T1" fmla="*/ 122 h 122"/>
                  <a:gd name="T2" fmla="*/ 119 w 575"/>
                  <a:gd name="T3" fmla="*/ 122 h 122"/>
                  <a:gd name="T4" fmla="*/ 18 w 575"/>
                  <a:gd name="T5" fmla="*/ 89 h 122"/>
                  <a:gd name="T6" fmla="*/ 4 w 575"/>
                  <a:gd name="T7" fmla="*/ 34 h 122"/>
                  <a:gd name="T8" fmla="*/ 88 w 575"/>
                  <a:gd name="T9" fmla="*/ 0 h 122"/>
                  <a:gd name="T10" fmla="*/ 452 w 575"/>
                  <a:gd name="T11" fmla="*/ 0 h 122"/>
                  <a:gd name="T12" fmla="*/ 553 w 575"/>
                  <a:gd name="T13" fmla="*/ 34 h 122"/>
                  <a:gd name="T14" fmla="*/ 569 w 575"/>
                  <a:gd name="T15" fmla="*/ 89 h 122"/>
                  <a:gd name="T16" fmla="*/ 48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86" y="122"/>
                    </a:moveTo>
                    <a:cubicBezTo>
                      <a:pt x="119" y="122"/>
                      <a:pt x="119" y="122"/>
                      <a:pt x="119" y="122"/>
                    </a:cubicBezTo>
                    <a:cubicBezTo>
                      <a:pt x="67" y="122"/>
                      <a:pt x="22" y="107"/>
                      <a:pt x="18" y="89"/>
                    </a:cubicBezTo>
                    <a:cubicBezTo>
                      <a:pt x="4" y="34"/>
                      <a:pt x="4" y="34"/>
                      <a:pt x="4" y="34"/>
                    </a:cubicBezTo>
                    <a:cubicBezTo>
                      <a:pt x="0" y="15"/>
                      <a:pt x="37" y="0"/>
                      <a:pt x="88" y="0"/>
                    </a:cubicBezTo>
                    <a:cubicBezTo>
                      <a:pt x="452" y="0"/>
                      <a:pt x="452" y="0"/>
                      <a:pt x="452" y="0"/>
                    </a:cubicBezTo>
                    <a:cubicBezTo>
                      <a:pt x="503" y="0"/>
                      <a:pt x="548" y="15"/>
                      <a:pt x="553" y="34"/>
                    </a:cubicBezTo>
                    <a:cubicBezTo>
                      <a:pt x="569" y="89"/>
                      <a:pt x="569" y="89"/>
                      <a:pt x="569" y="89"/>
                    </a:cubicBezTo>
                    <a:cubicBezTo>
                      <a:pt x="575" y="107"/>
                      <a:pt x="538" y="122"/>
                      <a:pt x="48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0" name="iṡļîďè">
                <a:extLst>
                  <a:ext uri="{FF2B5EF4-FFF2-40B4-BE49-F238E27FC236}">
                    <a16:creationId xmlns:a16="http://schemas.microsoft.com/office/drawing/2014/main" id="{2EA5B838-2C08-4D3F-9C00-67A70C185D22}"/>
                  </a:ext>
                </a:extLst>
              </p:cNvPr>
              <p:cNvSpPr/>
              <p:nvPr/>
            </p:nvSpPr>
            <p:spPr bwMode="auto">
              <a:xfrm>
                <a:off x="7055649" y="4483710"/>
                <a:ext cx="185592" cy="38476"/>
              </a:xfrm>
              <a:custGeom>
                <a:avLst/>
                <a:gdLst>
                  <a:gd name="T0" fmla="*/ 493 w 580"/>
                  <a:gd name="T1" fmla="*/ 122 h 122"/>
                  <a:gd name="T2" fmla="*/ 125 w 580"/>
                  <a:gd name="T3" fmla="*/ 122 h 122"/>
                  <a:gd name="T4" fmla="*/ 22 w 580"/>
                  <a:gd name="T5" fmla="*/ 89 h 122"/>
                  <a:gd name="T6" fmla="*/ 6 w 580"/>
                  <a:gd name="T7" fmla="*/ 34 h 122"/>
                  <a:gd name="T8" fmla="*/ 87 w 580"/>
                  <a:gd name="T9" fmla="*/ 0 h 122"/>
                  <a:gd name="T10" fmla="*/ 451 w 580"/>
                  <a:gd name="T11" fmla="*/ 0 h 122"/>
                  <a:gd name="T12" fmla="*/ 555 w 580"/>
                  <a:gd name="T13" fmla="*/ 34 h 122"/>
                  <a:gd name="T14" fmla="*/ 574 w 580"/>
                  <a:gd name="T15" fmla="*/ 89 h 122"/>
                  <a:gd name="T16" fmla="*/ 493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93" y="122"/>
                    </a:moveTo>
                    <a:cubicBezTo>
                      <a:pt x="125" y="122"/>
                      <a:pt x="125" y="122"/>
                      <a:pt x="125" y="122"/>
                    </a:cubicBezTo>
                    <a:cubicBezTo>
                      <a:pt x="74" y="122"/>
                      <a:pt x="28" y="107"/>
                      <a:pt x="22" y="89"/>
                    </a:cubicBezTo>
                    <a:cubicBezTo>
                      <a:pt x="6" y="34"/>
                      <a:pt x="6" y="34"/>
                      <a:pt x="6" y="34"/>
                    </a:cubicBezTo>
                    <a:cubicBezTo>
                      <a:pt x="0" y="15"/>
                      <a:pt x="37" y="0"/>
                      <a:pt x="87" y="0"/>
                    </a:cubicBezTo>
                    <a:cubicBezTo>
                      <a:pt x="451" y="0"/>
                      <a:pt x="451" y="0"/>
                      <a:pt x="451" y="0"/>
                    </a:cubicBezTo>
                    <a:cubicBezTo>
                      <a:pt x="502" y="0"/>
                      <a:pt x="548" y="15"/>
                      <a:pt x="555" y="34"/>
                    </a:cubicBezTo>
                    <a:cubicBezTo>
                      <a:pt x="574" y="89"/>
                      <a:pt x="574" y="89"/>
                      <a:pt x="574" y="89"/>
                    </a:cubicBezTo>
                    <a:cubicBezTo>
                      <a:pt x="580" y="107"/>
                      <a:pt x="544" y="122"/>
                      <a:pt x="493"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1" name="íṣ1íḍè">
                <a:extLst>
                  <a:ext uri="{FF2B5EF4-FFF2-40B4-BE49-F238E27FC236}">
                    <a16:creationId xmlns:a16="http://schemas.microsoft.com/office/drawing/2014/main" id="{B0568187-3303-4F05-9AA9-FB4147EF736E}"/>
                  </a:ext>
                </a:extLst>
              </p:cNvPr>
              <p:cNvSpPr/>
              <p:nvPr/>
            </p:nvSpPr>
            <p:spPr bwMode="auto">
              <a:xfrm>
                <a:off x="7252558" y="4483710"/>
                <a:ext cx="187856" cy="38476"/>
              </a:xfrm>
              <a:custGeom>
                <a:avLst/>
                <a:gdLst>
                  <a:gd name="T0" fmla="*/ 499 w 586"/>
                  <a:gd name="T1" fmla="*/ 122 h 122"/>
                  <a:gd name="T2" fmla="*/ 131 w 586"/>
                  <a:gd name="T3" fmla="*/ 122 h 122"/>
                  <a:gd name="T4" fmla="*/ 26 w 586"/>
                  <a:gd name="T5" fmla="*/ 89 h 122"/>
                  <a:gd name="T6" fmla="*/ 7 w 586"/>
                  <a:gd name="T7" fmla="*/ 34 h 122"/>
                  <a:gd name="T8" fmla="*/ 87 w 586"/>
                  <a:gd name="T9" fmla="*/ 0 h 122"/>
                  <a:gd name="T10" fmla="*/ 450 w 586"/>
                  <a:gd name="T11" fmla="*/ 0 h 122"/>
                  <a:gd name="T12" fmla="*/ 556 w 586"/>
                  <a:gd name="T13" fmla="*/ 34 h 122"/>
                  <a:gd name="T14" fmla="*/ 578 w 586"/>
                  <a:gd name="T15" fmla="*/ 89 h 122"/>
                  <a:gd name="T16" fmla="*/ 499 w 586"/>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122">
                    <a:moveTo>
                      <a:pt x="499" y="122"/>
                    </a:moveTo>
                    <a:cubicBezTo>
                      <a:pt x="131" y="122"/>
                      <a:pt x="131" y="122"/>
                      <a:pt x="131" y="122"/>
                    </a:cubicBezTo>
                    <a:cubicBezTo>
                      <a:pt x="80" y="122"/>
                      <a:pt x="33" y="107"/>
                      <a:pt x="26" y="89"/>
                    </a:cubicBezTo>
                    <a:cubicBezTo>
                      <a:pt x="7" y="34"/>
                      <a:pt x="7" y="34"/>
                      <a:pt x="7" y="34"/>
                    </a:cubicBezTo>
                    <a:cubicBezTo>
                      <a:pt x="0" y="15"/>
                      <a:pt x="36" y="0"/>
                      <a:pt x="87" y="0"/>
                    </a:cubicBezTo>
                    <a:cubicBezTo>
                      <a:pt x="450" y="0"/>
                      <a:pt x="450" y="0"/>
                      <a:pt x="450" y="0"/>
                    </a:cubicBezTo>
                    <a:cubicBezTo>
                      <a:pt x="501" y="0"/>
                      <a:pt x="548" y="15"/>
                      <a:pt x="556" y="34"/>
                    </a:cubicBezTo>
                    <a:cubicBezTo>
                      <a:pt x="578" y="89"/>
                      <a:pt x="578" y="89"/>
                      <a:pt x="578" y="89"/>
                    </a:cubicBezTo>
                    <a:cubicBezTo>
                      <a:pt x="586" y="107"/>
                      <a:pt x="551" y="122"/>
                      <a:pt x="49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2" name="îṩḷïḑè">
                <a:extLst>
                  <a:ext uri="{FF2B5EF4-FFF2-40B4-BE49-F238E27FC236}">
                    <a16:creationId xmlns:a16="http://schemas.microsoft.com/office/drawing/2014/main" id="{5762C86D-7C71-44A4-A5DA-1A77E4E7AE5B}"/>
                  </a:ext>
                </a:extLst>
              </p:cNvPr>
              <p:cNvSpPr/>
              <p:nvPr/>
            </p:nvSpPr>
            <p:spPr bwMode="auto">
              <a:xfrm>
                <a:off x="4656527" y="4528977"/>
                <a:ext cx="185592" cy="59978"/>
              </a:xfrm>
              <a:custGeom>
                <a:avLst/>
                <a:gdLst>
                  <a:gd name="T0" fmla="*/ 489 w 576"/>
                  <a:gd name="T1" fmla="*/ 187 h 187"/>
                  <a:gd name="T2" fmla="*/ 20 w 576"/>
                  <a:gd name="T3" fmla="*/ 187 h 187"/>
                  <a:gd name="T4" fmla="*/ 2 w 576"/>
                  <a:gd name="T5" fmla="*/ 179 h 187"/>
                  <a:gd name="T6" fmla="*/ 72 w 576"/>
                  <a:gd name="T7" fmla="*/ 8 h 187"/>
                  <a:gd name="T8" fmla="*/ 95 w 576"/>
                  <a:gd name="T9" fmla="*/ 0 h 187"/>
                  <a:gd name="T10" fmla="*/ 557 w 576"/>
                  <a:gd name="T11" fmla="*/ 0 h 187"/>
                  <a:gd name="T12" fmla="*/ 575 w 576"/>
                  <a:gd name="T13" fmla="*/ 8 h 187"/>
                  <a:gd name="T14" fmla="*/ 513 w 576"/>
                  <a:gd name="T15" fmla="*/ 179 h 187"/>
                  <a:gd name="T16" fmla="*/ 489 w 57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87">
                    <a:moveTo>
                      <a:pt x="489" y="187"/>
                    </a:moveTo>
                    <a:cubicBezTo>
                      <a:pt x="20" y="187"/>
                      <a:pt x="20" y="187"/>
                      <a:pt x="20" y="187"/>
                    </a:cubicBezTo>
                    <a:cubicBezTo>
                      <a:pt x="8" y="187"/>
                      <a:pt x="0" y="184"/>
                      <a:pt x="2" y="179"/>
                    </a:cubicBezTo>
                    <a:cubicBezTo>
                      <a:pt x="72" y="8"/>
                      <a:pt x="72" y="8"/>
                      <a:pt x="72" y="8"/>
                    </a:cubicBezTo>
                    <a:cubicBezTo>
                      <a:pt x="73" y="3"/>
                      <a:pt x="84" y="0"/>
                      <a:pt x="95" y="0"/>
                    </a:cubicBezTo>
                    <a:cubicBezTo>
                      <a:pt x="557" y="0"/>
                      <a:pt x="557" y="0"/>
                      <a:pt x="557" y="0"/>
                    </a:cubicBezTo>
                    <a:cubicBezTo>
                      <a:pt x="568" y="0"/>
                      <a:pt x="576" y="3"/>
                      <a:pt x="575"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3" name="îṧlïḍê">
                <a:extLst>
                  <a:ext uri="{FF2B5EF4-FFF2-40B4-BE49-F238E27FC236}">
                    <a16:creationId xmlns:a16="http://schemas.microsoft.com/office/drawing/2014/main" id="{580C08D9-5F07-4F28-A42E-14B3A3DCE8D7}"/>
                  </a:ext>
                </a:extLst>
              </p:cNvPr>
              <p:cNvSpPr/>
              <p:nvPr/>
            </p:nvSpPr>
            <p:spPr bwMode="auto">
              <a:xfrm>
                <a:off x="4931521" y="4598008"/>
                <a:ext cx="184461" cy="63373"/>
              </a:xfrm>
              <a:custGeom>
                <a:avLst/>
                <a:gdLst>
                  <a:gd name="T0" fmla="*/ 500 w 574"/>
                  <a:gd name="T1" fmla="*/ 196 h 196"/>
                  <a:gd name="T2" fmla="*/ 21 w 574"/>
                  <a:gd name="T3" fmla="*/ 196 h 196"/>
                  <a:gd name="T4" fmla="*/ 2 w 574"/>
                  <a:gd name="T5" fmla="*/ 187 h 196"/>
                  <a:gd name="T6" fmla="*/ 59 w 574"/>
                  <a:gd name="T7" fmla="*/ 8 h 196"/>
                  <a:gd name="T8" fmla="*/ 83 w 574"/>
                  <a:gd name="T9" fmla="*/ 0 h 196"/>
                  <a:gd name="T10" fmla="*/ 554 w 574"/>
                  <a:gd name="T11" fmla="*/ 0 h 196"/>
                  <a:gd name="T12" fmla="*/ 573 w 574"/>
                  <a:gd name="T13" fmla="*/ 8 h 196"/>
                  <a:gd name="T14" fmla="*/ 524 w 574"/>
                  <a:gd name="T15" fmla="*/ 187 h 196"/>
                  <a:gd name="T16" fmla="*/ 500 w 574"/>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96">
                    <a:moveTo>
                      <a:pt x="500" y="196"/>
                    </a:moveTo>
                    <a:cubicBezTo>
                      <a:pt x="21" y="196"/>
                      <a:pt x="21" y="196"/>
                      <a:pt x="21" y="196"/>
                    </a:cubicBezTo>
                    <a:cubicBezTo>
                      <a:pt x="9" y="196"/>
                      <a:pt x="0" y="192"/>
                      <a:pt x="2" y="187"/>
                    </a:cubicBezTo>
                    <a:cubicBezTo>
                      <a:pt x="59" y="8"/>
                      <a:pt x="59" y="8"/>
                      <a:pt x="59" y="8"/>
                    </a:cubicBezTo>
                    <a:cubicBezTo>
                      <a:pt x="60" y="4"/>
                      <a:pt x="71" y="0"/>
                      <a:pt x="83" y="0"/>
                    </a:cubicBezTo>
                    <a:cubicBezTo>
                      <a:pt x="554" y="0"/>
                      <a:pt x="554" y="0"/>
                      <a:pt x="554" y="0"/>
                    </a:cubicBezTo>
                    <a:cubicBezTo>
                      <a:pt x="565" y="0"/>
                      <a:pt x="574" y="4"/>
                      <a:pt x="573"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4" name="íS1iḍé">
                <a:extLst>
                  <a:ext uri="{FF2B5EF4-FFF2-40B4-BE49-F238E27FC236}">
                    <a16:creationId xmlns:a16="http://schemas.microsoft.com/office/drawing/2014/main" id="{4C0C5A89-77B8-4E3A-9FF9-85788BDEBBF2}"/>
                  </a:ext>
                </a:extLst>
              </p:cNvPr>
              <p:cNvSpPr/>
              <p:nvPr/>
            </p:nvSpPr>
            <p:spPr bwMode="auto">
              <a:xfrm>
                <a:off x="4953022" y="4670434"/>
                <a:ext cx="187856" cy="65636"/>
              </a:xfrm>
              <a:custGeom>
                <a:avLst/>
                <a:gdLst>
                  <a:gd name="T0" fmla="*/ 511 w 584"/>
                  <a:gd name="T1" fmla="*/ 203 h 203"/>
                  <a:gd name="T2" fmla="*/ 21 w 584"/>
                  <a:gd name="T3" fmla="*/ 203 h 203"/>
                  <a:gd name="T4" fmla="*/ 2 w 584"/>
                  <a:gd name="T5" fmla="*/ 195 h 203"/>
                  <a:gd name="T6" fmla="*/ 59 w 584"/>
                  <a:gd name="T7" fmla="*/ 8 h 203"/>
                  <a:gd name="T8" fmla="*/ 83 w 584"/>
                  <a:gd name="T9" fmla="*/ 0 h 203"/>
                  <a:gd name="T10" fmla="*/ 564 w 584"/>
                  <a:gd name="T11" fmla="*/ 0 h 203"/>
                  <a:gd name="T12" fmla="*/ 583 w 584"/>
                  <a:gd name="T13" fmla="*/ 8 h 203"/>
                  <a:gd name="T14" fmla="*/ 535 w 584"/>
                  <a:gd name="T15" fmla="*/ 195 h 203"/>
                  <a:gd name="T16" fmla="*/ 511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11" y="203"/>
                    </a:moveTo>
                    <a:cubicBezTo>
                      <a:pt x="21" y="203"/>
                      <a:pt x="21" y="203"/>
                      <a:pt x="21" y="203"/>
                    </a:cubicBezTo>
                    <a:cubicBezTo>
                      <a:pt x="9" y="203"/>
                      <a:pt x="0" y="200"/>
                      <a:pt x="2" y="195"/>
                    </a:cubicBezTo>
                    <a:cubicBezTo>
                      <a:pt x="59" y="8"/>
                      <a:pt x="59" y="8"/>
                      <a:pt x="59" y="8"/>
                    </a:cubicBezTo>
                    <a:cubicBezTo>
                      <a:pt x="60" y="4"/>
                      <a:pt x="71" y="0"/>
                      <a:pt x="83" y="0"/>
                    </a:cubicBezTo>
                    <a:cubicBezTo>
                      <a:pt x="564" y="0"/>
                      <a:pt x="564" y="0"/>
                      <a:pt x="564" y="0"/>
                    </a:cubicBezTo>
                    <a:cubicBezTo>
                      <a:pt x="576" y="0"/>
                      <a:pt x="584" y="4"/>
                      <a:pt x="583" y="8"/>
                    </a:cubicBezTo>
                    <a:cubicBezTo>
                      <a:pt x="535" y="195"/>
                      <a:pt x="535" y="195"/>
                      <a:pt x="535"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5" name="îšḻídê">
                <a:extLst>
                  <a:ext uri="{FF2B5EF4-FFF2-40B4-BE49-F238E27FC236}">
                    <a16:creationId xmlns:a16="http://schemas.microsoft.com/office/drawing/2014/main" id="{1676A6AF-6418-4E3E-BCC0-DFF491BAD609}"/>
                  </a:ext>
                </a:extLst>
              </p:cNvPr>
              <p:cNvSpPr/>
              <p:nvPr/>
            </p:nvSpPr>
            <p:spPr bwMode="auto">
              <a:xfrm>
                <a:off x="5037897" y="4746256"/>
                <a:ext cx="190119" cy="67900"/>
              </a:xfrm>
              <a:custGeom>
                <a:avLst/>
                <a:gdLst>
                  <a:gd name="T0" fmla="*/ 522 w 593"/>
                  <a:gd name="T1" fmla="*/ 213 h 213"/>
                  <a:gd name="T2" fmla="*/ 22 w 593"/>
                  <a:gd name="T3" fmla="*/ 213 h 213"/>
                  <a:gd name="T4" fmla="*/ 2 w 593"/>
                  <a:gd name="T5" fmla="*/ 204 h 213"/>
                  <a:gd name="T6" fmla="*/ 56 w 593"/>
                  <a:gd name="T7" fmla="*/ 9 h 213"/>
                  <a:gd name="T8" fmla="*/ 80 w 593"/>
                  <a:gd name="T9" fmla="*/ 0 h 213"/>
                  <a:gd name="T10" fmla="*/ 571 w 593"/>
                  <a:gd name="T11" fmla="*/ 0 h 213"/>
                  <a:gd name="T12" fmla="*/ 591 w 593"/>
                  <a:gd name="T13" fmla="*/ 9 h 213"/>
                  <a:gd name="T14" fmla="*/ 547 w 593"/>
                  <a:gd name="T15" fmla="*/ 204 h 213"/>
                  <a:gd name="T16" fmla="*/ 522 w 59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213">
                    <a:moveTo>
                      <a:pt x="522" y="213"/>
                    </a:moveTo>
                    <a:cubicBezTo>
                      <a:pt x="22" y="213"/>
                      <a:pt x="22" y="213"/>
                      <a:pt x="22" y="213"/>
                    </a:cubicBezTo>
                    <a:cubicBezTo>
                      <a:pt x="9" y="213"/>
                      <a:pt x="0" y="209"/>
                      <a:pt x="2" y="204"/>
                    </a:cubicBezTo>
                    <a:cubicBezTo>
                      <a:pt x="56" y="9"/>
                      <a:pt x="56" y="9"/>
                      <a:pt x="56" y="9"/>
                    </a:cubicBezTo>
                    <a:cubicBezTo>
                      <a:pt x="57" y="4"/>
                      <a:pt x="68" y="0"/>
                      <a:pt x="80" y="0"/>
                    </a:cubicBezTo>
                    <a:cubicBezTo>
                      <a:pt x="571" y="0"/>
                      <a:pt x="571" y="0"/>
                      <a:pt x="571" y="0"/>
                    </a:cubicBezTo>
                    <a:cubicBezTo>
                      <a:pt x="583" y="0"/>
                      <a:pt x="593" y="4"/>
                      <a:pt x="591" y="9"/>
                    </a:cubicBezTo>
                    <a:cubicBezTo>
                      <a:pt x="547" y="204"/>
                      <a:pt x="547" y="204"/>
                      <a:pt x="547" y="204"/>
                    </a:cubicBezTo>
                    <a:cubicBezTo>
                      <a:pt x="546"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6" name="îŝḻïḓe">
                <a:extLst>
                  <a:ext uri="{FF2B5EF4-FFF2-40B4-BE49-F238E27FC236}">
                    <a16:creationId xmlns:a16="http://schemas.microsoft.com/office/drawing/2014/main" id="{497C18F6-CABD-4FB0-B4EE-02E2F090E630}"/>
                  </a:ext>
                </a:extLst>
              </p:cNvPr>
              <p:cNvSpPr/>
              <p:nvPr/>
            </p:nvSpPr>
            <p:spPr bwMode="auto">
              <a:xfrm>
                <a:off x="4528649" y="4825472"/>
                <a:ext cx="207094" cy="80348"/>
              </a:xfrm>
              <a:custGeom>
                <a:avLst/>
                <a:gdLst>
                  <a:gd name="T0" fmla="*/ 533 w 645"/>
                  <a:gd name="T1" fmla="*/ 251 h 251"/>
                  <a:gd name="T2" fmla="*/ 23 w 645"/>
                  <a:gd name="T3" fmla="*/ 251 h 251"/>
                  <a:gd name="T4" fmla="*/ 2 w 645"/>
                  <a:gd name="T5" fmla="*/ 241 h 251"/>
                  <a:gd name="T6" fmla="*/ 96 w 645"/>
                  <a:gd name="T7" fmla="*/ 9 h 251"/>
                  <a:gd name="T8" fmla="*/ 124 w 645"/>
                  <a:gd name="T9" fmla="*/ 0 h 251"/>
                  <a:gd name="T10" fmla="*/ 623 w 645"/>
                  <a:gd name="T11" fmla="*/ 0 h 251"/>
                  <a:gd name="T12" fmla="*/ 644 w 645"/>
                  <a:gd name="T13" fmla="*/ 9 h 251"/>
                  <a:gd name="T14" fmla="*/ 561 w 645"/>
                  <a:gd name="T15" fmla="*/ 241 h 251"/>
                  <a:gd name="T16" fmla="*/ 533 w 645"/>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251">
                    <a:moveTo>
                      <a:pt x="533" y="251"/>
                    </a:moveTo>
                    <a:cubicBezTo>
                      <a:pt x="23" y="251"/>
                      <a:pt x="23" y="251"/>
                      <a:pt x="23" y="251"/>
                    </a:cubicBezTo>
                    <a:cubicBezTo>
                      <a:pt x="9" y="251"/>
                      <a:pt x="0" y="246"/>
                      <a:pt x="2" y="241"/>
                    </a:cubicBezTo>
                    <a:cubicBezTo>
                      <a:pt x="96" y="9"/>
                      <a:pt x="96" y="9"/>
                      <a:pt x="96" y="9"/>
                    </a:cubicBezTo>
                    <a:cubicBezTo>
                      <a:pt x="98" y="4"/>
                      <a:pt x="111" y="0"/>
                      <a:pt x="124" y="0"/>
                    </a:cubicBezTo>
                    <a:cubicBezTo>
                      <a:pt x="623" y="0"/>
                      <a:pt x="623" y="0"/>
                      <a:pt x="623" y="0"/>
                    </a:cubicBezTo>
                    <a:cubicBezTo>
                      <a:pt x="636" y="0"/>
                      <a:pt x="645" y="4"/>
                      <a:pt x="644" y="9"/>
                    </a:cubicBezTo>
                    <a:cubicBezTo>
                      <a:pt x="561" y="241"/>
                      <a:pt x="561" y="241"/>
                      <a:pt x="561"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7" name="íṧlîḋè">
                <a:extLst>
                  <a:ext uri="{FF2B5EF4-FFF2-40B4-BE49-F238E27FC236}">
                    <a16:creationId xmlns:a16="http://schemas.microsoft.com/office/drawing/2014/main" id="{47326B3B-DFC5-46F0-A5EC-B6CD746ECF5E}"/>
                  </a:ext>
                </a:extLst>
              </p:cNvPr>
              <p:cNvSpPr/>
              <p:nvPr/>
            </p:nvSpPr>
            <p:spPr bwMode="auto">
              <a:xfrm>
                <a:off x="4747060" y="4825472"/>
                <a:ext cx="202568" cy="80348"/>
              </a:xfrm>
              <a:custGeom>
                <a:avLst/>
                <a:gdLst>
                  <a:gd name="T0" fmla="*/ 533 w 631"/>
                  <a:gd name="T1" fmla="*/ 251 h 251"/>
                  <a:gd name="T2" fmla="*/ 23 w 631"/>
                  <a:gd name="T3" fmla="*/ 251 h 251"/>
                  <a:gd name="T4" fmla="*/ 2 w 631"/>
                  <a:gd name="T5" fmla="*/ 241 h 251"/>
                  <a:gd name="T6" fmla="*/ 82 w 631"/>
                  <a:gd name="T7" fmla="*/ 9 h 251"/>
                  <a:gd name="T8" fmla="*/ 109 w 631"/>
                  <a:gd name="T9" fmla="*/ 0 h 251"/>
                  <a:gd name="T10" fmla="*/ 608 w 631"/>
                  <a:gd name="T11" fmla="*/ 0 h 251"/>
                  <a:gd name="T12" fmla="*/ 630 w 631"/>
                  <a:gd name="T13" fmla="*/ 9 h 251"/>
                  <a:gd name="T14" fmla="*/ 560 w 631"/>
                  <a:gd name="T15" fmla="*/ 241 h 251"/>
                  <a:gd name="T16" fmla="*/ 533 w 631"/>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251">
                    <a:moveTo>
                      <a:pt x="533" y="251"/>
                    </a:moveTo>
                    <a:cubicBezTo>
                      <a:pt x="23" y="251"/>
                      <a:pt x="23" y="251"/>
                      <a:pt x="23" y="251"/>
                    </a:cubicBezTo>
                    <a:cubicBezTo>
                      <a:pt x="9" y="251"/>
                      <a:pt x="0" y="246"/>
                      <a:pt x="2" y="241"/>
                    </a:cubicBezTo>
                    <a:cubicBezTo>
                      <a:pt x="82" y="9"/>
                      <a:pt x="82" y="9"/>
                      <a:pt x="82" y="9"/>
                    </a:cubicBezTo>
                    <a:cubicBezTo>
                      <a:pt x="84" y="4"/>
                      <a:pt x="96" y="0"/>
                      <a:pt x="109" y="0"/>
                    </a:cubicBezTo>
                    <a:cubicBezTo>
                      <a:pt x="608" y="0"/>
                      <a:pt x="608" y="0"/>
                      <a:pt x="608" y="0"/>
                    </a:cubicBezTo>
                    <a:cubicBezTo>
                      <a:pt x="622" y="0"/>
                      <a:pt x="631" y="4"/>
                      <a:pt x="630" y="9"/>
                    </a:cubicBezTo>
                    <a:cubicBezTo>
                      <a:pt x="560" y="241"/>
                      <a:pt x="560" y="241"/>
                      <a:pt x="560"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8" name="iṡḷîḓê">
                <a:extLst>
                  <a:ext uri="{FF2B5EF4-FFF2-40B4-BE49-F238E27FC236}">
                    <a16:creationId xmlns:a16="http://schemas.microsoft.com/office/drawing/2014/main" id="{3315EA73-DEF1-4682-BA50-FC2BA31977EC}"/>
                  </a:ext>
                </a:extLst>
              </p:cNvPr>
              <p:cNvSpPr/>
              <p:nvPr/>
            </p:nvSpPr>
            <p:spPr bwMode="auto">
              <a:xfrm>
                <a:off x="4958681" y="4825472"/>
                <a:ext cx="198041" cy="80348"/>
              </a:xfrm>
              <a:custGeom>
                <a:avLst/>
                <a:gdLst>
                  <a:gd name="T0" fmla="*/ 533 w 618"/>
                  <a:gd name="T1" fmla="*/ 251 h 251"/>
                  <a:gd name="T2" fmla="*/ 23 w 618"/>
                  <a:gd name="T3" fmla="*/ 251 h 251"/>
                  <a:gd name="T4" fmla="*/ 2 w 618"/>
                  <a:gd name="T5" fmla="*/ 241 h 251"/>
                  <a:gd name="T6" fmla="*/ 69 w 618"/>
                  <a:gd name="T7" fmla="*/ 9 h 251"/>
                  <a:gd name="T8" fmla="*/ 96 w 618"/>
                  <a:gd name="T9" fmla="*/ 0 h 251"/>
                  <a:gd name="T10" fmla="*/ 595 w 618"/>
                  <a:gd name="T11" fmla="*/ 0 h 251"/>
                  <a:gd name="T12" fmla="*/ 616 w 618"/>
                  <a:gd name="T13" fmla="*/ 9 h 251"/>
                  <a:gd name="T14" fmla="*/ 560 w 618"/>
                  <a:gd name="T15" fmla="*/ 241 h 251"/>
                  <a:gd name="T16" fmla="*/ 533 w 61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51">
                    <a:moveTo>
                      <a:pt x="533" y="251"/>
                    </a:moveTo>
                    <a:cubicBezTo>
                      <a:pt x="23" y="251"/>
                      <a:pt x="23" y="251"/>
                      <a:pt x="23" y="251"/>
                    </a:cubicBezTo>
                    <a:cubicBezTo>
                      <a:pt x="10" y="251"/>
                      <a:pt x="0" y="246"/>
                      <a:pt x="2" y="241"/>
                    </a:cubicBezTo>
                    <a:cubicBezTo>
                      <a:pt x="69" y="9"/>
                      <a:pt x="69" y="9"/>
                      <a:pt x="69" y="9"/>
                    </a:cubicBezTo>
                    <a:cubicBezTo>
                      <a:pt x="70" y="4"/>
                      <a:pt x="82" y="0"/>
                      <a:pt x="96" y="0"/>
                    </a:cubicBezTo>
                    <a:cubicBezTo>
                      <a:pt x="595" y="0"/>
                      <a:pt x="595" y="0"/>
                      <a:pt x="595" y="0"/>
                    </a:cubicBezTo>
                    <a:cubicBezTo>
                      <a:pt x="608" y="0"/>
                      <a:pt x="618" y="4"/>
                      <a:pt x="616" y="9"/>
                    </a:cubicBezTo>
                    <a:cubicBezTo>
                      <a:pt x="560" y="241"/>
                      <a:pt x="560" y="241"/>
                      <a:pt x="560" y="241"/>
                    </a:cubicBezTo>
                    <a:cubicBezTo>
                      <a:pt x="559" y="246"/>
                      <a:pt x="547"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9" name="ï$1îdê">
                <a:extLst>
                  <a:ext uri="{FF2B5EF4-FFF2-40B4-BE49-F238E27FC236}">
                    <a16:creationId xmlns:a16="http://schemas.microsoft.com/office/drawing/2014/main" id="{129A5253-2252-43FD-9EEF-285E9A49F063}"/>
                  </a:ext>
                </a:extLst>
              </p:cNvPr>
              <p:cNvSpPr/>
              <p:nvPr/>
            </p:nvSpPr>
            <p:spPr bwMode="auto">
              <a:xfrm>
                <a:off x="5172564" y="4825472"/>
                <a:ext cx="246702" cy="80348"/>
              </a:xfrm>
              <a:custGeom>
                <a:avLst/>
                <a:gdLst>
                  <a:gd name="T0" fmla="*/ 699 w 770"/>
                  <a:gd name="T1" fmla="*/ 251 h 251"/>
                  <a:gd name="T2" fmla="*/ 26 w 770"/>
                  <a:gd name="T3" fmla="*/ 251 h 251"/>
                  <a:gd name="T4" fmla="*/ 1 w 770"/>
                  <a:gd name="T5" fmla="*/ 239 h 251"/>
                  <a:gd name="T6" fmla="*/ 55 w 770"/>
                  <a:gd name="T7" fmla="*/ 11 h 251"/>
                  <a:gd name="T8" fmla="*/ 85 w 770"/>
                  <a:gd name="T9" fmla="*/ 0 h 251"/>
                  <a:gd name="T10" fmla="*/ 743 w 770"/>
                  <a:gd name="T11" fmla="*/ 0 h 251"/>
                  <a:gd name="T12" fmla="*/ 769 w 770"/>
                  <a:gd name="T13" fmla="*/ 11 h 251"/>
                  <a:gd name="T14" fmla="*/ 729 w 770"/>
                  <a:gd name="T15" fmla="*/ 239 h 251"/>
                  <a:gd name="T16" fmla="*/ 699 w 770"/>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51">
                    <a:moveTo>
                      <a:pt x="699" y="251"/>
                    </a:moveTo>
                    <a:cubicBezTo>
                      <a:pt x="26" y="251"/>
                      <a:pt x="26" y="251"/>
                      <a:pt x="26" y="251"/>
                    </a:cubicBezTo>
                    <a:cubicBezTo>
                      <a:pt x="11" y="251"/>
                      <a:pt x="0" y="246"/>
                      <a:pt x="1" y="239"/>
                    </a:cubicBezTo>
                    <a:cubicBezTo>
                      <a:pt x="55" y="11"/>
                      <a:pt x="55" y="11"/>
                      <a:pt x="55" y="11"/>
                    </a:cubicBezTo>
                    <a:cubicBezTo>
                      <a:pt x="56" y="5"/>
                      <a:pt x="70" y="0"/>
                      <a:pt x="85" y="0"/>
                    </a:cubicBezTo>
                    <a:cubicBezTo>
                      <a:pt x="743" y="0"/>
                      <a:pt x="743" y="0"/>
                      <a:pt x="743" y="0"/>
                    </a:cubicBezTo>
                    <a:cubicBezTo>
                      <a:pt x="758" y="0"/>
                      <a:pt x="770" y="5"/>
                      <a:pt x="769" y="11"/>
                    </a:cubicBezTo>
                    <a:cubicBezTo>
                      <a:pt x="729" y="239"/>
                      <a:pt x="729" y="239"/>
                      <a:pt x="729" y="239"/>
                    </a:cubicBezTo>
                    <a:cubicBezTo>
                      <a:pt x="728" y="246"/>
                      <a:pt x="715" y="251"/>
                      <a:pt x="699"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0" name="íślíḓé">
                <a:extLst>
                  <a:ext uri="{FF2B5EF4-FFF2-40B4-BE49-F238E27FC236}">
                    <a16:creationId xmlns:a16="http://schemas.microsoft.com/office/drawing/2014/main" id="{07B2637E-8034-4859-9742-D0CD2B503F67}"/>
                  </a:ext>
                </a:extLst>
              </p:cNvPr>
              <p:cNvSpPr/>
              <p:nvPr/>
            </p:nvSpPr>
            <p:spPr bwMode="auto">
              <a:xfrm>
                <a:off x="6489818" y="4825472"/>
                <a:ext cx="243308" cy="80348"/>
              </a:xfrm>
              <a:custGeom>
                <a:avLst/>
                <a:gdLst>
                  <a:gd name="T0" fmla="*/ 730 w 757"/>
                  <a:gd name="T1" fmla="*/ 251 h 251"/>
                  <a:gd name="T2" fmla="*/ 57 w 757"/>
                  <a:gd name="T3" fmla="*/ 251 h 251"/>
                  <a:gd name="T4" fmla="*/ 28 w 757"/>
                  <a:gd name="T5" fmla="*/ 239 h 251"/>
                  <a:gd name="T6" fmla="*/ 1 w 757"/>
                  <a:gd name="T7" fmla="*/ 11 h 251"/>
                  <a:gd name="T8" fmla="*/ 27 w 757"/>
                  <a:gd name="T9" fmla="*/ 0 h 251"/>
                  <a:gd name="T10" fmla="*/ 686 w 757"/>
                  <a:gd name="T11" fmla="*/ 0 h 251"/>
                  <a:gd name="T12" fmla="*/ 715 w 757"/>
                  <a:gd name="T13" fmla="*/ 11 h 251"/>
                  <a:gd name="T14" fmla="*/ 756 w 757"/>
                  <a:gd name="T15" fmla="*/ 239 h 251"/>
                  <a:gd name="T16" fmla="*/ 730 w 757"/>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251">
                    <a:moveTo>
                      <a:pt x="730" y="251"/>
                    </a:moveTo>
                    <a:cubicBezTo>
                      <a:pt x="57" y="251"/>
                      <a:pt x="57" y="251"/>
                      <a:pt x="57" y="251"/>
                    </a:cubicBezTo>
                    <a:cubicBezTo>
                      <a:pt x="42" y="251"/>
                      <a:pt x="29" y="246"/>
                      <a:pt x="28" y="239"/>
                    </a:cubicBezTo>
                    <a:cubicBezTo>
                      <a:pt x="1" y="11"/>
                      <a:pt x="1" y="11"/>
                      <a:pt x="1" y="11"/>
                    </a:cubicBezTo>
                    <a:cubicBezTo>
                      <a:pt x="0" y="5"/>
                      <a:pt x="12" y="0"/>
                      <a:pt x="27" y="0"/>
                    </a:cubicBezTo>
                    <a:cubicBezTo>
                      <a:pt x="686" y="0"/>
                      <a:pt x="686" y="0"/>
                      <a:pt x="686" y="0"/>
                    </a:cubicBezTo>
                    <a:cubicBezTo>
                      <a:pt x="701" y="0"/>
                      <a:pt x="714" y="5"/>
                      <a:pt x="715" y="11"/>
                    </a:cubicBezTo>
                    <a:cubicBezTo>
                      <a:pt x="756" y="239"/>
                      <a:pt x="756" y="239"/>
                      <a:pt x="756" y="239"/>
                    </a:cubicBezTo>
                    <a:cubicBezTo>
                      <a:pt x="757" y="246"/>
                      <a:pt x="746" y="251"/>
                      <a:pt x="730"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1" name="í$ľïḋê">
                <a:extLst>
                  <a:ext uri="{FF2B5EF4-FFF2-40B4-BE49-F238E27FC236}">
                    <a16:creationId xmlns:a16="http://schemas.microsoft.com/office/drawing/2014/main" id="{ECAA64CB-C3C8-454E-8DAF-AC93A7B417B7}"/>
                  </a:ext>
                </a:extLst>
              </p:cNvPr>
              <p:cNvSpPr/>
              <p:nvPr/>
            </p:nvSpPr>
            <p:spPr bwMode="auto">
              <a:xfrm>
                <a:off x="6759154" y="4825472"/>
                <a:ext cx="191251" cy="80348"/>
              </a:xfrm>
              <a:custGeom>
                <a:avLst/>
                <a:gdLst>
                  <a:gd name="T0" fmla="*/ 574 w 598"/>
                  <a:gd name="T1" fmla="*/ 251 h 251"/>
                  <a:gd name="T2" fmla="*/ 72 w 598"/>
                  <a:gd name="T3" fmla="*/ 251 h 251"/>
                  <a:gd name="T4" fmla="*/ 45 w 598"/>
                  <a:gd name="T5" fmla="*/ 241 h 251"/>
                  <a:gd name="T6" fmla="*/ 1 w 598"/>
                  <a:gd name="T7" fmla="*/ 9 h 251"/>
                  <a:gd name="T8" fmla="*/ 23 w 598"/>
                  <a:gd name="T9" fmla="*/ 0 h 251"/>
                  <a:gd name="T10" fmla="*/ 515 w 598"/>
                  <a:gd name="T11" fmla="*/ 0 h 251"/>
                  <a:gd name="T12" fmla="*/ 541 w 598"/>
                  <a:gd name="T13" fmla="*/ 9 h 251"/>
                  <a:gd name="T14" fmla="*/ 596 w 598"/>
                  <a:gd name="T15" fmla="*/ 241 h 251"/>
                  <a:gd name="T16" fmla="*/ 574 w 59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51">
                    <a:moveTo>
                      <a:pt x="574" y="251"/>
                    </a:moveTo>
                    <a:cubicBezTo>
                      <a:pt x="72" y="251"/>
                      <a:pt x="72" y="251"/>
                      <a:pt x="72" y="251"/>
                    </a:cubicBezTo>
                    <a:cubicBezTo>
                      <a:pt x="58" y="251"/>
                      <a:pt x="46" y="246"/>
                      <a:pt x="45" y="241"/>
                    </a:cubicBezTo>
                    <a:cubicBezTo>
                      <a:pt x="1" y="9"/>
                      <a:pt x="1" y="9"/>
                      <a:pt x="1" y="9"/>
                    </a:cubicBezTo>
                    <a:cubicBezTo>
                      <a:pt x="0" y="4"/>
                      <a:pt x="10" y="0"/>
                      <a:pt x="23" y="0"/>
                    </a:cubicBezTo>
                    <a:cubicBezTo>
                      <a:pt x="515" y="0"/>
                      <a:pt x="515" y="0"/>
                      <a:pt x="515" y="0"/>
                    </a:cubicBezTo>
                    <a:cubicBezTo>
                      <a:pt x="528" y="0"/>
                      <a:pt x="540" y="4"/>
                      <a:pt x="541" y="9"/>
                    </a:cubicBezTo>
                    <a:cubicBezTo>
                      <a:pt x="596" y="241"/>
                      <a:pt x="596" y="241"/>
                      <a:pt x="596" y="241"/>
                    </a:cubicBezTo>
                    <a:cubicBezTo>
                      <a:pt x="598" y="246"/>
                      <a:pt x="588" y="251"/>
                      <a:pt x="574"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2" name="îṧ1íḍé">
                <a:extLst>
                  <a:ext uri="{FF2B5EF4-FFF2-40B4-BE49-F238E27FC236}">
                    <a16:creationId xmlns:a16="http://schemas.microsoft.com/office/drawing/2014/main" id="{427F5BF7-E144-44BB-8BB5-E30D26CDB834}"/>
                  </a:ext>
                </a:extLst>
              </p:cNvPr>
              <p:cNvSpPr/>
              <p:nvPr/>
            </p:nvSpPr>
            <p:spPr bwMode="auto">
              <a:xfrm>
                <a:off x="5440768" y="4825472"/>
                <a:ext cx="1032075" cy="80348"/>
              </a:xfrm>
              <a:custGeom>
                <a:avLst/>
                <a:gdLst>
                  <a:gd name="T0" fmla="*/ 3162 w 3219"/>
                  <a:gd name="T1" fmla="*/ 251 h 251"/>
                  <a:gd name="T2" fmla="*/ 57 w 3219"/>
                  <a:gd name="T3" fmla="*/ 251 h 251"/>
                  <a:gd name="T4" fmla="*/ 2 w 3219"/>
                  <a:gd name="T5" fmla="*/ 227 h 251"/>
                  <a:gd name="T6" fmla="*/ 35 w 3219"/>
                  <a:gd name="T7" fmla="*/ 23 h 251"/>
                  <a:gd name="T8" fmla="*/ 97 w 3219"/>
                  <a:gd name="T9" fmla="*/ 0 h 251"/>
                  <a:gd name="T10" fmla="*/ 3135 w 3219"/>
                  <a:gd name="T11" fmla="*/ 0 h 251"/>
                  <a:gd name="T12" fmla="*/ 3195 w 3219"/>
                  <a:gd name="T13" fmla="*/ 23 h 251"/>
                  <a:gd name="T14" fmla="*/ 3218 w 3219"/>
                  <a:gd name="T15" fmla="*/ 227 h 251"/>
                  <a:gd name="T16" fmla="*/ 3162 w 3219"/>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9" h="251">
                    <a:moveTo>
                      <a:pt x="3162" y="251"/>
                    </a:moveTo>
                    <a:cubicBezTo>
                      <a:pt x="57" y="251"/>
                      <a:pt x="57" y="251"/>
                      <a:pt x="57" y="251"/>
                    </a:cubicBezTo>
                    <a:cubicBezTo>
                      <a:pt x="25" y="251"/>
                      <a:pt x="0" y="240"/>
                      <a:pt x="2" y="227"/>
                    </a:cubicBezTo>
                    <a:cubicBezTo>
                      <a:pt x="35" y="23"/>
                      <a:pt x="35" y="23"/>
                      <a:pt x="35" y="23"/>
                    </a:cubicBezTo>
                    <a:cubicBezTo>
                      <a:pt x="37" y="10"/>
                      <a:pt x="65" y="0"/>
                      <a:pt x="97" y="0"/>
                    </a:cubicBezTo>
                    <a:cubicBezTo>
                      <a:pt x="3135" y="0"/>
                      <a:pt x="3135" y="0"/>
                      <a:pt x="3135" y="0"/>
                    </a:cubicBezTo>
                    <a:cubicBezTo>
                      <a:pt x="3167" y="0"/>
                      <a:pt x="3194" y="10"/>
                      <a:pt x="3195" y="23"/>
                    </a:cubicBezTo>
                    <a:cubicBezTo>
                      <a:pt x="3218" y="227"/>
                      <a:pt x="3218" y="227"/>
                      <a:pt x="3218" y="227"/>
                    </a:cubicBezTo>
                    <a:cubicBezTo>
                      <a:pt x="3219" y="240"/>
                      <a:pt x="3194" y="251"/>
                      <a:pt x="3162"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3" name="îṧḷîde">
                <a:extLst>
                  <a:ext uri="{FF2B5EF4-FFF2-40B4-BE49-F238E27FC236}">
                    <a16:creationId xmlns:a16="http://schemas.microsoft.com/office/drawing/2014/main" id="{E78DA351-C06F-4BD2-97B7-7221C2F257DA}"/>
                  </a:ext>
                </a:extLst>
              </p:cNvPr>
              <p:cNvSpPr/>
              <p:nvPr/>
            </p:nvSpPr>
            <p:spPr bwMode="auto">
              <a:xfrm>
                <a:off x="5247254" y="4746256"/>
                <a:ext cx="185592" cy="67900"/>
              </a:xfrm>
              <a:custGeom>
                <a:avLst/>
                <a:gdLst>
                  <a:gd name="T0" fmla="*/ 522 w 580"/>
                  <a:gd name="T1" fmla="*/ 213 h 213"/>
                  <a:gd name="T2" fmla="*/ 22 w 580"/>
                  <a:gd name="T3" fmla="*/ 213 h 213"/>
                  <a:gd name="T4" fmla="*/ 1 w 580"/>
                  <a:gd name="T5" fmla="*/ 204 h 213"/>
                  <a:gd name="T6" fmla="*/ 44 w 580"/>
                  <a:gd name="T7" fmla="*/ 9 h 213"/>
                  <a:gd name="T8" fmla="*/ 68 w 580"/>
                  <a:gd name="T9" fmla="*/ 0 h 213"/>
                  <a:gd name="T10" fmla="*/ 559 w 580"/>
                  <a:gd name="T11" fmla="*/ 0 h 213"/>
                  <a:gd name="T12" fmla="*/ 580 w 580"/>
                  <a:gd name="T13" fmla="*/ 9 h 213"/>
                  <a:gd name="T14" fmla="*/ 546 w 580"/>
                  <a:gd name="T15" fmla="*/ 204 h 213"/>
                  <a:gd name="T16" fmla="*/ 522 w 58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213">
                    <a:moveTo>
                      <a:pt x="522" y="213"/>
                    </a:moveTo>
                    <a:cubicBezTo>
                      <a:pt x="22" y="213"/>
                      <a:pt x="22" y="213"/>
                      <a:pt x="22" y="213"/>
                    </a:cubicBezTo>
                    <a:cubicBezTo>
                      <a:pt x="9" y="213"/>
                      <a:pt x="0" y="209"/>
                      <a:pt x="1" y="204"/>
                    </a:cubicBezTo>
                    <a:cubicBezTo>
                      <a:pt x="44" y="9"/>
                      <a:pt x="44" y="9"/>
                      <a:pt x="44" y="9"/>
                    </a:cubicBezTo>
                    <a:cubicBezTo>
                      <a:pt x="45" y="4"/>
                      <a:pt x="56" y="0"/>
                      <a:pt x="68" y="0"/>
                    </a:cubicBezTo>
                    <a:cubicBezTo>
                      <a:pt x="559" y="0"/>
                      <a:pt x="559" y="0"/>
                      <a:pt x="559" y="0"/>
                    </a:cubicBezTo>
                    <a:cubicBezTo>
                      <a:pt x="571" y="0"/>
                      <a:pt x="580" y="4"/>
                      <a:pt x="580" y="9"/>
                    </a:cubicBezTo>
                    <a:cubicBezTo>
                      <a:pt x="546" y="204"/>
                      <a:pt x="546" y="204"/>
                      <a:pt x="546" y="204"/>
                    </a:cubicBezTo>
                    <a:cubicBezTo>
                      <a:pt x="545" y="209"/>
                      <a:pt x="534"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4" name="ïš1iḑê">
                <a:extLst>
                  <a:ext uri="{FF2B5EF4-FFF2-40B4-BE49-F238E27FC236}">
                    <a16:creationId xmlns:a16="http://schemas.microsoft.com/office/drawing/2014/main" id="{33FCAA6F-B85C-47BB-9D40-E02C4767DFE8}"/>
                  </a:ext>
                </a:extLst>
              </p:cNvPr>
              <p:cNvSpPr/>
              <p:nvPr/>
            </p:nvSpPr>
            <p:spPr bwMode="auto">
              <a:xfrm>
                <a:off x="5455480" y="4746256"/>
                <a:ext cx="182198" cy="67900"/>
              </a:xfrm>
              <a:custGeom>
                <a:avLst/>
                <a:gdLst>
                  <a:gd name="T0" fmla="*/ 523 w 569"/>
                  <a:gd name="T1" fmla="*/ 213 h 213"/>
                  <a:gd name="T2" fmla="*/ 22 w 569"/>
                  <a:gd name="T3" fmla="*/ 213 h 213"/>
                  <a:gd name="T4" fmla="*/ 1 w 569"/>
                  <a:gd name="T5" fmla="*/ 204 h 213"/>
                  <a:gd name="T6" fmla="*/ 33 w 569"/>
                  <a:gd name="T7" fmla="*/ 9 h 213"/>
                  <a:gd name="T8" fmla="*/ 57 w 569"/>
                  <a:gd name="T9" fmla="*/ 0 h 213"/>
                  <a:gd name="T10" fmla="*/ 548 w 569"/>
                  <a:gd name="T11" fmla="*/ 0 h 213"/>
                  <a:gd name="T12" fmla="*/ 569 w 569"/>
                  <a:gd name="T13" fmla="*/ 9 h 213"/>
                  <a:gd name="T14" fmla="*/ 546 w 569"/>
                  <a:gd name="T15" fmla="*/ 204 h 213"/>
                  <a:gd name="T16" fmla="*/ 523 w 569"/>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213">
                    <a:moveTo>
                      <a:pt x="523" y="213"/>
                    </a:moveTo>
                    <a:cubicBezTo>
                      <a:pt x="22" y="213"/>
                      <a:pt x="22" y="213"/>
                      <a:pt x="22" y="213"/>
                    </a:cubicBezTo>
                    <a:cubicBezTo>
                      <a:pt x="10" y="213"/>
                      <a:pt x="0" y="209"/>
                      <a:pt x="1" y="204"/>
                    </a:cubicBezTo>
                    <a:cubicBezTo>
                      <a:pt x="33" y="9"/>
                      <a:pt x="33" y="9"/>
                      <a:pt x="33" y="9"/>
                    </a:cubicBezTo>
                    <a:cubicBezTo>
                      <a:pt x="34" y="4"/>
                      <a:pt x="44" y="0"/>
                      <a:pt x="57" y="0"/>
                    </a:cubicBezTo>
                    <a:cubicBezTo>
                      <a:pt x="548" y="0"/>
                      <a:pt x="548" y="0"/>
                      <a:pt x="548" y="0"/>
                    </a:cubicBezTo>
                    <a:cubicBezTo>
                      <a:pt x="560" y="0"/>
                      <a:pt x="569" y="4"/>
                      <a:pt x="569" y="9"/>
                    </a:cubicBezTo>
                    <a:cubicBezTo>
                      <a:pt x="546" y="204"/>
                      <a:pt x="546" y="204"/>
                      <a:pt x="546" y="204"/>
                    </a:cubicBezTo>
                    <a:cubicBezTo>
                      <a:pt x="546"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5" name="ïšļiḑè">
                <a:extLst>
                  <a:ext uri="{FF2B5EF4-FFF2-40B4-BE49-F238E27FC236}">
                    <a16:creationId xmlns:a16="http://schemas.microsoft.com/office/drawing/2014/main" id="{24B29655-F3CC-424E-BC2E-59404A48A058}"/>
                  </a:ext>
                </a:extLst>
              </p:cNvPr>
              <p:cNvSpPr/>
              <p:nvPr/>
            </p:nvSpPr>
            <p:spPr bwMode="auto">
              <a:xfrm>
                <a:off x="5663705" y="4746256"/>
                <a:ext cx="178802" cy="67900"/>
              </a:xfrm>
              <a:custGeom>
                <a:avLst/>
                <a:gdLst>
                  <a:gd name="T0" fmla="*/ 522 w 557"/>
                  <a:gd name="T1" fmla="*/ 213 h 213"/>
                  <a:gd name="T2" fmla="*/ 22 w 557"/>
                  <a:gd name="T3" fmla="*/ 213 h 213"/>
                  <a:gd name="T4" fmla="*/ 0 w 557"/>
                  <a:gd name="T5" fmla="*/ 204 h 213"/>
                  <a:gd name="T6" fmla="*/ 21 w 557"/>
                  <a:gd name="T7" fmla="*/ 9 h 213"/>
                  <a:gd name="T8" fmla="*/ 44 w 557"/>
                  <a:gd name="T9" fmla="*/ 0 h 213"/>
                  <a:gd name="T10" fmla="*/ 535 w 557"/>
                  <a:gd name="T11" fmla="*/ 0 h 213"/>
                  <a:gd name="T12" fmla="*/ 557 w 557"/>
                  <a:gd name="T13" fmla="*/ 9 h 213"/>
                  <a:gd name="T14" fmla="*/ 545 w 557"/>
                  <a:gd name="T15" fmla="*/ 204 h 213"/>
                  <a:gd name="T16" fmla="*/ 522 w 55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13">
                    <a:moveTo>
                      <a:pt x="522" y="213"/>
                    </a:moveTo>
                    <a:cubicBezTo>
                      <a:pt x="22" y="213"/>
                      <a:pt x="22" y="213"/>
                      <a:pt x="22" y="213"/>
                    </a:cubicBezTo>
                    <a:cubicBezTo>
                      <a:pt x="9" y="213"/>
                      <a:pt x="0" y="209"/>
                      <a:pt x="0" y="204"/>
                    </a:cubicBezTo>
                    <a:cubicBezTo>
                      <a:pt x="21" y="9"/>
                      <a:pt x="21" y="9"/>
                      <a:pt x="21" y="9"/>
                    </a:cubicBezTo>
                    <a:cubicBezTo>
                      <a:pt x="22" y="4"/>
                      <a:pt x="32" y="0"/>
                      <a:pt x="44" y="0"/>
                    </a:cubicBezTo>
                    <a:cubicBezTo>
                      <a:pt x="535" y="0"/>
                      <a:pt x="535" y="0"/>
                      <a:pt x="535" y="0"/>
                    </a:cubicBezTo>
                    <a:cubicBezTo>
                      <a:pt x="547" y="0"/>
                      <a:pt x="557" y="4"/>
                      <a:pt x="557" y="9"/>
                    </a:cubicBezTo>
                    <a:cubicBezTo>
                      <a:pt x="545" y="204"/>
                      <a:pt x="545" y="204"/>
                      <a:pt x="545" y="204"/>
                    </a:cubicBezTo>
                    <a:cubicBezTo>
                      <a:pt x="545"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6" name="îS1îḋe">
                <a:extLst>
                  <a:ext uri="{FF2B5EF4-FFF2-40B4-BE49-F238E27FC236}">
                    <a16:creationId xmlns:a16="http://schemas.microsoft.com/office/drawing/2014/main" id="{EAAAE495-0597-471D-BF14-D4682E3A0223}"/>
                  </a:ext>
                </a:extLst>
              </p:cNvPr>
              <p:cNvSpPr/>
              <p:nvPr/>
            </p:nvSpPr>
            <p:spPr bwMode="auto">
              <a:xfrm>
                <a:off x="5871931" y="4746256"/>
                <a:ext cx="175408" cy="67900"/>
              </a:xfrm>
              <a:custGeom>
                <a:avLst/>
                <a:gdLst>
                  <a:gd name="T0" fmla="*/ 523 w 546"/>
                  <a:gd name="T1" fmla="*/ 213 h 213"/>
                  <a:gd name="T2" fmla="*/ 23 w 546"/>
                  <a:gd name="T3" fmla="*/ 213 h 213"/>
                  <a:gd name="T4" fmla="*/ 1 w 546"/>
                  <a:gd name="T5" fmla="*/ 204 h 213"/>
                  <a:gd name="T6" fmla="*/ 10 w 546"/>
                  <a:gd name="T7" fmla="*/ 9 h 213"/>
                  <a:gd name="T8" fmla="*/ 33 w 546"/>
                  <a:gd name="T9" fmla="*/ 0 h 213"/>
                  <a:gd name="T10" fmla="*/ 524 w 546"/>
                  <a:gd name="T11" fmla="*/ 0 h 213"/>
                  <a:gd name="T12" fmla="*/ 546 w 546"/>
                  <a:gd name="T13" fmla="*/ 9 h 213"/>
                  <a:gd name="T14" fmla="*/ 545 w 546"/>
                  <a:gd name="T15" fmla="*/ 204 h 213"/>
                  <a:gd name="T16" fmla="*/ 523 w 546"/>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213">
                    <a:moveTo>
                      <a:pt x="523" y="213"/>
                    </a:moveTo>
                    <a:cubicBezTo>
                      <a:pt x="23" y="213"/>
                      <a:pt x="23" y="213"/>
                      <a:pt x="23" y="213"/>
                    </a:cubicBezTo>
                    <a:cubicBezTo>
                      <a:pt x="10" y="213"/>
                      <a:pt x="0" y="209"/>
                      <a:pt x="1" y="204"/>
                    </a:cubicBezTo>
                    <a:cubicBezTo>
                      <a:pt x="10" y="9"/>
                      <a:pt x="10" y="9"/>
                      <a:pt x="10" y="9"/>
                    </a:cubicBezTo>
                    <a:cubicBezTo>
                      <a:pt x="10" y="4"/>
                      <a:pt x="21" y="0"/>
                      <a:pt x="33" y="0"/>
                    </a:cubicBezTo>
                    <a:cubicBezTo>
                      <a:pt x="524" y="0"/>
                      <a:pt x="524" y="0"/>
                      <a:pt x="524" y="0"/>
                    </a:cubicBezTo>
                    <a:cubicBezTo>
                      <a:pt x="536" y="0"/>
                      <a:pt x="546" y="4"/>
                      <a:pt x="546" y="9"/>
                    </a:cubicBezTo>
                    <a:cubicBezTo>
                      <a:pt x="545" y="204"/>
                      <a:pt x="545" y="204"/>
                      <a:pt x="545" y="204"/>
                    </a:cubicBezTo>
                    <a:cubicBezTo>
                      <a:pt x="545"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7" name="ï$1ïďe">
                <a:extLst>
                  <a:ext uri="{FF2B5EF4-FFF2-40B4-BE49-F238E27FC236}">
                    <a16:creationId xmlns:a16="http://schemas.microsoft.com/office/drawing/2014/main" id="{4D419C37-59E4-4883-94B0-2FC11D9C678A}"/>
                  </a:ext>
                </a:extLst>
              </p:cNvPr>
              <p:cNvSpPr/>
              <p:nvPr/>
            </p:nvSpPr>
            <p:spPr bwMode="auto">
              <a:xfrm>
                <a:off x="6080157" y="4746256"/>
                <a:ext cx="175408" cy="67900"/>
              </a:xfrm>
              <a:custGeom>
                <a:avLst/>
                <a:gdLst>
                  <a:gd name="T0" fmla="*/ 525 w 547"/>
                  <a:gd name="T1" fmla="*/ 213 h 213"/>
                  <a:gd name="T2" fmla="*/ 24 w 547"/>
                  <a:gd name="T3" fmla="*/ 213 h 213"/>
                  <a:gd name="T4" fmla="*/ 2 w 547"/>
                  <a:gd name="T5" fmla="*/ 204 h 213"/>
                  <a:gd name="T6" fmla="*/ 0 w 547"/>
                  <a:gd name="T7" fmla="*/ 9 h 213"/>
                  <a:gd name="T8" fmla="*/ 22 w 547"/>
                  <a:gd name="T9" fmla="*/ 0 h 213"/>
                  <a:gd name="T10" fmla="*/ 513 w 547"/>
                  <a:gd name="T11" fmla="*/ 0 h 213"/>
                  <a:gd name="T12" fmla="*/ 536 w 547"/>
                  <a:gd name="T13" fmla="*/ 9 h 213"/>
                  <a:gd name="T14" fmla="*/ 547 w 547"/>
                  <a:gd name="T15" fmla="*/ 204 h 213"/>
                  <a:gd name="T16" fmla="*/ 525 w 54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213">
                    <a:moveTo>
                      <a:pt x="525" y="213"/>
                    </a:moveTo>
                    <a:cubicBezTo>
                      <a:pt x="24" y="213"/>
                      <a:pt x="24" y="213"/>
                      <a:pt x="24" y="213"/>
                    </a:cubicBezTo>
                    <a:cubicBezTo>
                      <a:pt x="12" y="213"/>
                      <a:pt x="2" y="209"/>
                      <a:pt x="2" y="204"/>
                    </a:cubicBezTo>
                    <a:cubicBezTo>
                      <a:pt x="0" y="9"/>
                      <a:pt x="0" y="9"/>
                      <a:pt x="0" y="9"/>
                    </a:cubicBezTo>
                    <a:cubicBezTo>
                      <a:pt x="0" y="4"/>
                      <a:pt x="10" y="0"/>
                      <a:pt x="22" y="0"/>
                    </a:cubicBezTo>
                    <a:cubicBezTo>
                      <a:pt x="513" y="0"/>
                      <a:pt x="513" y="0"/>
                      <a:pt x="513" y="0"/>
                    </a:cubicBezTo>
                    <a:cubicBezTo>
                      <a:pt x="526" y="0"/>
                      <a:pt x="536" y="4"/>
                      <a:pt x="536" y="9"/>
                    </a:cubicBezTo>
                    <a:cubicBezTo>
                      <a:pt x="547" y="204"/>
                      <a:pt x="547" y="204"/>
                      <a:pt x="547" y="204"/>
                    </a:cubicBezTo>
                    <a:cubicBezTo>
                      <a:pt x="547" y="209"/>
                      <a:pt x="537" y="213"/>
                      <a:pt x="525"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8" name="îṥḷîďè">
                <a:extLst>
                  <a:ext uri="{FF2B5EF4-FFF2-40B4-BE49-F238E27FC236}">
                    <a16:creationId xmlns:a16="http://schemas.microsoft.com/office/drawing/2014/main" id="{92469EB6-14D6-4E40-A1AF-F8ED2D0BD575}"/>
                  </a:ext>
                </a:extLst>
              </p:cNvPr>
              <p:cNvSpPr/>
              <p:nvPr/>
            </p:nvSpPr>
            <p:spPr bwMode="auto">
              <a:xfrm>
                <a:off x="6283856" y="4746256"/>
                <a:ext cx="179935" cy="67900"/>
              </a:xfrm>
              <a:custGeom>
                <a:avLst/>
                <a:gdLst>
                  <a:gd name="T0" fmla="*/ 536 w 558"/>
                  <a:gd name="T1" fmla="*/ 213 h 213"/>
                  <a:gd name="T2" fmla="*/ 36 w 558"/>
                  <a:gd name="T3" fmla="*/ 213 h 213"/>
                  <a:gd name="T4" fmla="*/ 13 w 558"/>
                  <a:gd name="T5" fmla="*/ 204 h 213"/>
                  <a:gd name="T6" fmla="*/ 0 w 558"/>
                  <a:gd name="T7" fmla="*/ 9 h 213"/>
                  <a:gd name="T8" fmla="*/ 22 w 558"/>
                  <a:gd name="T9" fmla="*/ 0 h 213"/>
                  <a:gd name="T10" fmla="*/ 513 w 558"/>
                  <a:gd name="T11" fmla="*/ 0 h 213"/>
                  <a:gd name="T12" fmla="*/ 536 w 558"/>
                  <a:gd name="T13" fmla="*/ 9 h 213"/>
                  <a:gd name="T14" fmla="*/ 558 w 558"/>
                  <a:gd name="T15" fmla="*/ 204 h 213"/>
                  <a:gd name="T16" fmla="*/ 536 w 55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213">
                    <a:moveTo>
                      <a:pt x="536" y="213"/>
                    </a:moveTo>
                    <a:cubicBezTo>
                      <a:pt x="36" y="213"/>
                      <a:pt x="36" y="213"/>
                      <a:pt x="36" y="213"/>
                    </a:cubicBezTo>
                    <a:cubicBezTo>
                      <a:pt x="24" y="213"/>
                      <a:pt x="13" y="209"/>
                      <a:pt x="13" y="204"/>
                    </a:cubicBezTo>
                    <a:cubicBezTo>
                      <a:pt x="0" y="9"/>
                      <a:pt x="0" y="9"/>
                      <a:pt x="0" y="9"/>
                    </a:cubicBezTo>
                    <a:cubicBezTo>
                      <a:pt x="0" y="4"/>
                      <a:pt x="10" y="0"/>
                      <a:pt x="22" y="0"/>
                    </a:cubicBezTo>
                    <a:cubicBezTo>
                      <a:pt x="513" y="0"/>
                      <a:pt x="513" y="0"/>
                      <a:pt x="513" y="0"/>
                    </a:cubicBezTo>
                    <a:cubicBezTo>
                      <a:pt x="525" y="0"/>
                      <a:pt x="536" y="4"/>
                      <a:pt x="536" y="9"/>
                    </a:cubicBezTo>
                    <a:cubicBezTo>
                      <a:pt x="558" y="204"/>
                      <a:pt x="558" y="204"/>
                      <a:pt x="558" y="204"/>
                    </a:cubicBezTo>
                    <a:cubicBezTo>
                      <a:pt x="558" y="209"/>
                      <a:pt x="549" y="213"/>
                      <a:pt x="536"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89" name="iṣlíḍê">
                <a:extLst>
                  <a:ext uri="{FF2B5EF4-FFF2-40B4-BE49-F238E27FC236}">
                    <a16:creationId xmlns:a16="http://schemas.microsoft.com/office/drawing/2014/main" id="{641B7583-D9C2-43A6-AD48-D3E66D5AE90E}"/>
                  </a:ext>
                </a:extLst>
              </p:cNvPr>
              <p:cNvSpPr/>
              <p:nvPr/>
            </p:nvSpPr>
            <p:spPr bwMode="auto">
              <a:xfrm>
                <a:off x="6488687" y="4746256"/>
                <a:ext cx="183329" cy="67900"/>
              </a:xfrm>
              <a:custGeom>
                <a:avLst/>
                <a:gdLst>
                  <a:gd name="T0" fmla="*/ 548 w 570"/>
                  <a:gd name="T1" fmla="*/ 213 h 213"/>
                  <a:gd name="T2" fmla="*/ 48 w 570"/>
                  <a:gd name="T3" fmla="*/ 213 h 213"/>
                  <a:gd name="T4" fmla="*/ 24 w 570"/>
                  <a:gd name="T5" fmla="*/ 204 h 213"/>
                  <a:gd name="T6" fmla="*/ 1 w 570"/>
                  <a:gd name="T7" fmla="*/ 9 h 213"/>
                  <a:gd name="T8" fmla="*/ 22 w 570"/>
                  <a:gd name="T9" fmla="*/ 0 h 213"/>
                  <a:gd name="T10" fmla="*/ 513 w 570"/>
                  <a:gd name="T11" fmla="*/ 0 h 213"/>
                  <a:gd name="T12" fmla="*/ 536 w 570"/>
                  <a:gd name="T13" fmla="*/ 9 h 213"/>
                  <a:gd name="T14" fmla="*/ 569 w 570"/>
                  <a:gd name="T15" fmla="*/ 204 h 213"/>
                  <a:gd name="T16" fmla="*/ 548 w 57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13">
                    <a:moveTo>
                      <a:pt x="548" y="213"/>
                    </a:moveTo>
                    <a:cubicBezTo>
                      <a:pt x="48" y="213"/>
                      <a:pt x="48" y="213"/>
                      <a:pt x="48" y="213"/>
                    </a:cubicBezTo>
                    <a:cubicBezTo>
                      <a:pt x="35" y="213"/>
                      <a:pt x="25" y="209"/>
                      <a:pt x="24" y="204"/>
                    </a:cubicBezTo>
                    <a:cubicBezTo>
                      <a:pt x="1" y="9"/>
                      <a:pt x="1" y="9"/>
                      <a:pt x="1" y="9"/>
                    </a:cubicBezTo>
                    <a:cubicBezTo>
                      <a:pt x="0" y="4"/>
                      <a:pt x="9" y="0"/>
                      <a:pt x="22" y="0"/>
                    </a:cubicBezTo>
                    <a:cubicBezTo>
                      <a:pt x="513" y="0"/>
                      <a:pt x="513" y="0"/>
                      <a:pt x="513" y="0"/>
                    </a:cubicBezTo>
                    <a:cubicBezTo>
                      <a:pt x="525" y="0"/>
                      <a:pt x="536" y="4"/>
                      <a:pt x="536" y="9"/>
                    </a:cubicBezTo>
                    <a:cubicBezTo>
                      <a:pt x="569" y="204"/>
                      <a:pt x="569" y="204"/>
                      <a:pt x="569" y="204"/>
                    </a:cubicBezTo>
                    <a:cubicBezTo>
                      <a:pt x="570" y="209"/>
                      <a:pt x="560" y="213"/>
                      <a:pt x="548"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0" name="ísļîďè">
                <a:extLst>
                  <a:ext uri="{FF2B5EF4-FFF2-40B4-BE49-F238E27FC236}">
                    <a16:creationId xmlns:a16="http://schemas.microsoft.com/office/drawing/2014/main" id="{08B0BCCF-755A-4CBC-80D8-B1C04DF7A40C}"/>
                  </a:ext>
                </a:extLst>
              </p:cNvPr>
              <p:cNvSpPr/>
              <p:nvPr/>
            </p:nvSpPr>
            <p:spPr bwMode="auto">
              <a:xfrm>
                <a:off x="6693517" y="4746256"/>
                <a:ext cx="186724" cy="67900"/>
              </a:xfrm>
              <a:custGeom>
                <a:avLst/>
                <a:gdLst>
                  <a:gd name="T0" fmla="*/ 560 w 581"/>
                  <a:gd name="T1" fmla="*/ 213 h 213"/>
                  <a:gd name="T2" fmla="*/ 59 w 581"/>
                  <a:gd name="T3" fmla="*/ 213 h 213"/>
                  <a:gd name="T4" fmla="*/ 35 w 581"/>
                  <a:gd name="T5" fmla="*/ 204 h 213"/>
                  <a:gd name="T6" fmla="*/ 1 w 581"/>
                  <a:gd name="T7" fmla="*/ 9 h 213"/>
                  <a:gd name="T8" fmla="*/ 21 w 581"/>
                  <a:gd name="T9" fmla="*/ 0 h 213"/>
                  <a:gd name="T10" fmla="*/ 512 w 581"/>
                  <a:gd name="T11" fmla="*/ 0 h 213"/>
                  <a:gd name="T12" fmla="*/ 536 w 581"/>
                  <a:gd name="T13" fmla="*/ 9 h 213"/>
                  <a:gd name="T14" fmla="*/ 580 w 581"/>
                  <a:gd name="T15" fmla="*/ 204 h 213"/>
                  <a:gd name="T16" fmla="*/ 560 w 58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13">
                    <a:moveTo>
                      <a:pt x="560" y="213"/>
                    </a:moveTo>
                    <a:cubicBezTo>
                      <a:pt x="59" y="213"/>
                      <a:pt x="59" y="213"/>
                      <a:pt x="59" y="213"/>
                    </a:cubicBezTo>
                    <a:cubicBezTo>
                      <a:pt x="47" y="213"/>
                      <a:pt x="36" y="209"/>
                      <a:pt x="35" y="204"/>
                    </a:cubicBezTo>
                    <a:cubicBezTo>
                      <a:pt x="1" y="9"/>
                      <a:pt x="1" y="9"/>
                      <a:pt x="1" y="9"/>
                    </a:cubicBezTo>
                    <a:cubicBezTo>
                      <a:pt x="0" y="4"/>
                      <a:pt x="9" y="0"/>
                      <a:pt x="21" y="0"/>
                    </a:cubicBezTo>
                    <a:cubicBezTo>
                      <a:pt x="512" y="0"/>
                      <a:pt x="512" y="0"/>
                      <a:pt x="512" y="0"/>
                    </a:cubicBezTo>
                    <a:cubicBezTo>
                      <a:pt x="525" y="0"/>
                      <a:pt x="535" y="4"/>
                      <a:pt x="536" y="9"/>
                    </a:cubicBezTo>
                    <a:cubicBezTo>
                      <a:pt x="580" y="204"/>
                      <a:pt x="580" y="204"/>
                      <a:pt x="580" y="204"/>
                    </a:cubicBezTo>
                    <a:cubicBezTo>
                      <a:pt x="581" y="209"/>
                      <a:pt x="572" y="213"/>
                      <a:pt x="560"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1" name="íṣ1ïḑè">
                <a:extLst>
                  <a:ext uri="{FF2B5EF4-FFF2-40B4-BE49-F238E27FC236}">
                    <a16:creationId xmlns:a16="http://schemas.microsoft.com/office/drawing/2014/main" id="{F10C2B4C-8394-4F81-A8E3-82D51256CB68}"/>
                  </a:ext>
                </a:extLst>
              </p:cNvPr>
              <p:cNvSpPr/>
              <p:nvPr/>
            </p:nvSpPr>
            <p:spPr bwMode="auto">
              <a:xfrm>
                <a:off x="6973038" y="4865080"/>
                <a:ext cx="191251" cy="41872"/>
              </a:xfrm>
              <a:custGeom>
                <a:avLst/>
                <a:gdLst>
                  <a:gd name="T0" fmla="*/ 508 w 593"/>
                  <a:gd name="T1" fmla="*/ 131 h 131"/>
                  <a:gd name="T2" fmla="*/ 118 w 593"/>
                  <a:gd name="T3" fmla="*/ 131 h 131"/>
                  <a:gd name="T4" fmla="*/ 19 w 593"/>
                  <a:gd name="T5" fmla="*/ 94 h 131"/>
                  <a:gd name="T6" fmla="*/ 5 w 593"/>
                  <a:gd name="T7" fmla="*/ 36 h 131"/>
                  <a:gd name="T8" fmla="*/ 85 w 593"/>
                  <a:gd name="T9" fmla="*/ 0 h 131"/>
                  <a:gd name="T10" fmla="*/ 470 w 593"/>
                  <a:gd name="T11" fmla="*/ 0 h 131"/>
                  <a:gd name="T12" fmla="*/ 569 w 593"/>
                  <a:gd name="T13" fmla="*/ 36 h 131"/>
                  <a:gd name="T14" fmla="*/ 587 w 593"/>
                  <a:gd name="T15" fmla="*/ 94 h 131"/>
                  <a:gd name="T16" fmla="*/ 508 w 593"/>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131">
                    <a:moveTo>
                      <a:pt x="508" y="131"/>
                    </a:moveTo>
                    <a:cubicBezTo>
                      <a:pt x="118" y="131"/>
                      <a:pt x="118" y="131"/>
                      <a:pt x="118" y="131"/>
                    </a:cubicBezTo>
                    <a:cubicBezTo>
                      <a:pt x="68" y="131"/>
                      <a:pt x="24" y="114"/>
                      <a:pt x="19" y="94"/>
                    </a:cubicBezTo>
                    <a:cubicBezTo>
                      <a:pt x="5" y="36"/>
                      <a:pt x="5" y="36"/>
                      <a:pt x="5" y="36"/>
                    </a:cubicBezTo>
                    <a:cubicBezTo>
                      <a:pt x="0" y="16"/>
                      <a:pt x="36" y="0"/>
                      <a:pt x="85" y="0"/>
                    </a:cubicBezTo>
                    <a:cubicBezTo>
                      <a:pt x="470" y="0"/>
                      <a:pt x="470" y="0"/>
                      <a:pt x="470" y="0"/>
                    </a:cubicBezTo>
                    <a:cubicBezTo>
                      <a:pt x="519" y="0"/>
                      <a:pt x="564" y="16"/>
                      <a:pt x="569" y="36"/>
                    </a:cubicBezTo>
                    <a:cubicBezTo>
                      <a:pt x="587" y="94"/>
                      <a:pt x="587" y="94"/>
                      <a:pt x="587" y="94"/>
                    </a:cubicBezTo>
                    <a:cubicBezTo>
                      <a:pt x="593" y="114"/>
                      <a:pt x="557" y="131"/>
                      <a:pt x="508"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2" name="íSľïḓê">
                <a:extLst>
                  <a:ext uri="{FF2B5EF4-FFF2-40B4-BE49-F238E27FC236}">
                    <a16:creationId xmlns:a16="http://schemas.microsoft.com/office/drawing/2014/main" id="{7FE47C64-90F1-44BF-A8F5-173EE39C4C2D}"/>
                  </a:ext>
                </a:extLst>
              </p:cNvPr>
              <p:cNvSpPr/>
              <p:nvPr/>
            </p:nvSpPr>
            <p:spPr bwMode="auto">
              <a:xfrm>
                <a:off x="7185790" y="4865080"/>
                <a:ext cx="192382" cy="41872"/>
              </a:xfrm>
              <a:custGeom>
                <a:avLst/>
                <a:gdLst>
                  <a:gd name="T0" fmla="*/ 515 w 599"/>
                  <a:gd name="T1" fmla="*/ 131 h 131"/>
                  <a:gd name="T2" fmla="*/ 125 w 599"/>
                  <a:gd name="T3" fmla="*/ 131 h 131"/>
                  <a:gd name="T4" fmla="*/ 24 w 599"/>
                  <a:gd name="T5" fmla="*/ 94 h 131"/>
                  <a:gd name="T6" fmla="*/ 6 w 599"/>
                  <a:gd name="T7" fmla="*/ 36 h 131"/>
                  <a:gd name="T8" fmla="*/ 84 w 599"/>
                  <a:gd name="T9" fmla="*/ 0 h 131"/>
                  <a:gd name="T10" fmla="*/ 470 w 599"/>
                  <a:gd name="T11" fmla="*/ 0 h 131"/>
                  <a:gd name="T12" fmla="*/ 571 w 599"/>
                  <a:gd name="T13" fmla="*/ 36 h 131"/>
                  <a:gd name="T14" fmla="*/ 592 w 599"/>
                  <a:gd name="T15" fmla="*/ 94 h 131"/>
                  <a:gd name="T16" fmla="*/ 515 w 599"/>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131">
                    <a:moveTo>
                      <a:pt x="515" y="131"/>
                    </a:moveTo>
                    <a:cubicBezTo>
                      <a:pt x="125" y="131"/>
                      <a:pt x="125" y="131"/>
                      <a:pt x="125" y="131"/>
                    </a:cubicBezTo>
                    <a:cubicBezTo>
                      <a:pt x="75" y="131"/>
                      <a:pt x="30" y="114"/>
                      <a:pt x="24" y="94"/>
                    </a:cubicBezTo>
                    <a:cubicBezTo>
                      <a:pt x="6" y="36"/>
                      <a:pt x="6" y="36"/>
                      <a:pt x="6" y="36"/>
                    </a:cubicBezTo>
                    <a:cubicBezTo>
                      <a:pt x="0" y="16"/>
                      <a:pt x="35" y="0"/>
                      <a:pt x="84" y="0"/>
                    </a:cubicBezTo>
                    <a:cubicBezTo>
                      <a:pt x="470" y="0"/>
                      <a:pt x="470" y="0"/>
                      <a:pt x="470" y="0"/>
                    </a:cubicBezTo>
                    <a:cubicBezTo>
                      <a:pt x="519" y="0"/>
                      <a:pt x="564" y="16"/>
                      <a:pt x="571" y="36"/>
                    </a:cubicBezTo>
                    <a:cubicBezTo>
                      <a:pt x="592" y="94"/>
                      <a:pt x="592" y="94"/>
                      <a:pt x="592" y="94"/>
                    </a:cubicBezTo>
                    <a:cubicBezTo>
                      <a:pt x="599" y="114"/>
                      <a:pt x="564" y="131"/>
                      <a:pt x="515"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3" name="ï$ḻiḑe">
                <a:extLst>
                  <a:ext uri="{FF2B5EF4-FFF2-40B4-BE49-F238E27FC236}">
                    <a16:creationId xmlns:a16="http://schemas.microsoft.com/office/drawing/2014/main" id="{464865B2-891C-41BC-B1A4-2DA2A95B5005}"/>
                  </a:ext>
                </a:extLst>
              </p:cNvPr>
              <p:cNvSpPr/>
              <p:nvPr/>
            </p:nvSpPr>
            <p:spPr bwMode="auto">
              <a:xfrm>
                <a:off x="7172210" y="4819813"/>
                <a:ext cx="188988" cy="40740"/>
              </a:xfrm>
              <a:custGeom>
                <a:avLst/>
                <a:gdLst>
                  <a:gd name="T0" fmla="*/ 507 w 591"/>
                  <a:gd name="T1" fmla="*/ 127 h 127"/>
                  <a:gd name="T2" fmla="*/ 122 w 591"/>
                  <a:gd name="T3" fmla="*/ 127 h 127"/>
                  <a:gd name="T4" fmla="*/ 23 w 591"/>
                  <a:gd name="T5" fmla="*/ 92 h 127"/>
                  <a:gd name="T6" fmla="*/ 6 w 591"/>
                  <a:gd name="T7" fmla="*/ 35 h 127"/>
                  <a:gd name="T8" fmla="*/ 83 w 591"/>
                  <a:gd name="T9" fmla="*/ 0 h 127"/>
                  <a:gd name="T10" fmla="*/ 464 w 591"/>
                  <a:gd name="T11" fmla="*/ 0 h 127"/>
                  <a:gd name="T12" fmla="*/ 564 w 591"/>
                  <a:gd name="T13" fmla="*/ 35 h 127"/>
                  <a:gd name="T14" fmla="*/ 584 w 591"/>
                  <a:gd name="T15" fmla="*/ 92 h 127"/>
                  <a:gd name="T16" fmla="*/ 507 w 59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27">
                    <a:moveTo>
                      <a:pt x="507" y="127"/>
                    </a:moveTo>
                    <a:cubicBezTo>
                      <a:pt x="122" y="127"/>
                      <a:pt x="122" y="127"/>
                      <a:pt x="122" y="127"/>
                    </a:cubicBezTo>
                    <a:cubicBezTo>
                      <a:pt x="73" y="127"/>
                      <a:pt x="29" y="111"/>
                      <a:pt x="23" y="92"/>
                    </a:cubicBezTo>
                    <a:cubicBezTo>
                      <a:pt x="6" y="35"/>
                      <a:pt x="6" y="35"/>
                      <a:pt x="6" y="35"/>
                    </a:cubicBezTo>
                    <a:cubicBezTo>
                      <a:pt x="0" y="16"/>
                      <a:pt x="34" y="0"/>
                      <a:pt x="83" y="0"/>
                    </a:cubicBezTo>
                    <a:cubicBezTo>
                      <a:pt x="464" y="0"/>
                      <a:pt x="464" y="0"/>
                      <a:pt x="464" y="0"/>
                    </a:cubicBezTo>
                    <a:cubicBezTo>
                      <a:pt x="512" y="0"/>
                      <a:pt x="557" y="16"/>
                      <a:pt x="564" y="35"/>
                    </a:cubicBezTo>
                    <a:cubicBezTo>
                      <a:pt x="584" y="92"/>
                      <a:pt x="584" y="92"/>
                      <a:pt x="584" y="92"/>
                    </a:cubicBezTo>
                    <a:cubicBezTo>
                      <a:pt x="591" y="111"/>
                      <a:pt x="556" y="127"/>
                      <a:pt x="507" y="12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4" name="iṡḻíde">
                <a:extLst>
                  <a:ext uri="{FF2B5EF4-FFF2-40B4-BE49-F238E27FC236}">
                    <a16:creationId xmlns:a16="http://schemas.microsoft.com/office/drawing/2014/main" id="{E2FAB44E-3BBD-4B41-8D20-E3928894ED68}"/>
                  </a:ext>
                </a:extLst>
              </p:cNvPr>
              <p:cNvSpPr/>
              <p:nvPr/>
            </p:nvSpPr>
            <p:spPr bwMode="auto">
              <a:xfrm>
                <a:off x="7398543" y="4865080"/>
                <a:ext cx="193514" cy="41872"/>
              </a:xfrm>
              <a:custGeom>
                <a:avLst/>
                <a:gdLst>
                  <a:gd name="T0" fmla="*/ 521 w 604"/>
                  <a:gd name="T1" fmla="*/ 131 h 131"/>
                  <a:gd name="T2" fmla="*/ 131 w 604"/>
                  <a:gd name="T3" fmla="*/ 131 h 131"/>
                  <a:gd name="T4" fmla="*/ 28 w 604"/>
                  <a:gd name="T5" fmla="*/ 94 h 131"/>
                  <a:gd name="T6" fmla="*/ 7 w 604"/>
                  <a:gd name="T7" fmla="*/ 36 h 131"/>
                  <a:gd name="T8" fmla="*/ 83 w 604"/>
                  <a:gd name="T9" fmla="*/ 0 h 131"/>
                  <a:gd name="T10" fmla="*/ 469 w 604"/>
                  <a:gd name="T11" fmla="*/ 0 h 131"/>
                  <a:gd name="T12" fmla="*/ 572 w 604"/>
                  <a:gd name="T13" fmla="*/ 36 h 131"/>
                  <a:gd name="T14" fmla="*/ 596 w 604"/>
                  <a:gd name="T15" fmla="*/ 94 h 131"/>
                  <a:gd name="T16" fmla="*/ 521 w 604"/>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131">
                    <a:moveTo>
                      <a:pt x="521" y="131"/>
                    </a:moveTo>
                    <a:cubicBezTo>
                      <a:pt x="131" y="131"/>
                      <a:pt x="131" y="131"/>
                      <a:pt x="131" y="131"/>
                    </a:cubicBezTo>
                    <a:cubicBezTo>
                      <a:pt x="81" y="131"/>
                      <a:pt x="35" y="114"/>
                      <a:pt x="28" y="94"/>
                    </a:cubicBezTo>
                    <a:cubicBezTo>
                      <a:pt x="7" y="36"/>
                      <a:pt x="7" y="36"/>
                      <a:pt x="7" y="36"/>
                    </a:cubicBezTo>
                    <a:cubicBezTo>
                      <a:pt x="0" y="16"/>
                      <a:pt x="34" y="0"/>
                      <a:pt x="83" y="0"/>
                    </a:cubicBezTo>
                    <a:cubicBezTo>
                      <a:pt x="469" y="0"/>
                      <a:pt x="469" y="0"/>
                      <a:pt x="469" y="0"/>
                    </a:cubicBezTo>
                    <a:cubicBezTo>
                      <a:pt x="518" y="0"/>
                      <a:pt x="564" y="16"/>
                      <a:pt x="572" y="36"/>
                    </a:cubicBezTo>
                    <a:cubicBezTo>
                      <a:pt x="596" y="94"/>
                      <a:pt x="596" y="94"/>
                      <a:pt x="596" y="94"/>
                    </a:cubicBezTo>
                    <a:cubicBezTo>
                      <a:pt x="604" y="114"/>
                      <a:pt x="570" y="131"/>
                      <a:pt x="521"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5" name="iṩļiḋe">
                <a:extLst>
                  <a:ext uri="{FF2B5EF4-FFF2-40B4-BE49-F238E27FC236}">
                    <a16:creationId xmlns:a16="http://schemas.microsoft.com/office/drawing/2014/main" id="{07AF9D13-8E4E-4002-AA86-C0544B094CC6}"/>
                  </a:ext>
                </a:extLst>
              </p:cNvPr>
              <p:cNvSpPr/>
              <p:nvPr/>
            </p:nvSpPr>
            <p:spPr bwMode="auto">
              <a:xfrm>
                <a:off x="5158984" y="4670434"/>
                <a:ext cx="184461" cy="65636"/>
              </a:xfrm>
              <a:custGeom>
                <a:avLst/>
                <a:gdLst>
                  <a:gd name="T0" fmla="*/ 510 w 573"/>
                  <a:gd name="T1" fmla="*/ 203 h 203"/>
                  <a:gd name="T2" fmla="*/ 21 w 573"/>
                  <a:gd name="T3" fmla="*/ 203 h 203"/>
                  <a:gd name="T4" fmla="*/ 1 w 573"/>
                  <a:gd name="T5" fmla="*/ 195 h 203"/>
                  <a:gd name="T6" fmla="*/ 47 w 573"/>
                  <a:gd name="T7" fmla="*/ 8 h 203"/>
                  <a:gd name="T8" fmla="*/ 71 w 573"/>
                  <a:gd name="T9" fmla="*/ 0 h 203"/>
                  <a:gd name="T10" fmla="*/ 552 w 573"/>
                  <a:gd name="T11" fmla="*/ 0 h 203"/>
                  <a:gd name="T12" fmla="*/ 572 w 573"/>
                  <a:gd name="T13" fmla="*/ 8 h 203"/>
                  <a:gd name="T14" fmla="*/ 534 w 573"/>
                  <a:gd name="T15" fmla="*/ 195 h 203"/>
                  <a:gd name="T16" fmla="*/ 510 w 57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203">
                    <a:moveTo>
                      <a:pt x="510" y="203"/>
                    </a:moveTo>
                    <a:cubicBezTo>
                      <a:pt x="21" y="203"/>
                      <a:pt x="21" y="203"/>
                      <a:pt x="21" y="203"/>
                    </a:cubicBezTo>
                    <a:cubicBezTo>
                      <a:pt x="8" y="203"/>
                      <a:pt x="0" y="200"/>
                      <a:pt x="1" y="195"/>
                    </a:cubicBezTo>
                    <a:cubicBezTo>
                      <a:pt x="47" y="8"/>
                      <a:pt x="47" y="8"/>
                      <a:pt x="47" y="8"/>
                    </a:cubicBezTo>
                    <a:cubicBezTo>
                      <a:pt x="48" y="4"/>
                      <a:pt x="59" y="0"/>
                      <a:pt x="71" y="0"/>
                    </a:cubicBezTo>
                    <a:cubicBezTo>
                      <a:pt x="552" y="0"/>
                      <a:pt x="552" y="0"/>
                      <a:pt x="552" y="0"/>
                    </a:cubicBezTo>
                    <a:cubicBezTo>
                      <a:pt x="564" y="0"/>
                      <a:pt x="573" y="4"/>
                      <a:pt x="572" y="8"/>
                    </a:cubicBezTo>
                    <a:cubicBezTo>
                      <a:pt x="534" y="195"/>
                      <a:pt x="534" y="195"/>
                      <a:pt x="534" y="195"/>
                    </a:cubicBezTo>
                    <a:cubicBezTo>
                      <a:pt x="533" y="200"/>
                      <a:pt x="522" y="203"/>
                      <a:pt x="51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6" name="íṡlîḍè">
                <a:extLst>
                  <a:ext uri="{FF2B5EF4-FFF2-40B4-BE49-F238E27FC236}">
                    <a16:creationId xmlns:a16="http://schemas.microsoft.com/office/drawing/2014/main" id="{A7D859F3-0BCF-4E75-9FEF-D32CF6D7A8A4}"/>
                  </a:ext>
                </a:extLst>
              </p:cNvPr>
              <p:cNvSpPr/>
              <p:nvPr/>
            </p:nvSpPr>
            <p:spPr bwMode="auto">
              <a:xfrm>
                <a:off x="5364947" y="4670434"/>
                <a:ext cx="179935" cy="65636"/>
              </a:xfrm>
              <a:custGeom>
                <a:avLst/>
                <a:gdLst>
                  <a:gd name="T0" fmla="*/ 511 w 562"/>
                  <a:gd name="T1" fmla="*/ 203 h 203"/>
                  <a:gd name="T2" fmla="*/ 21 w 562"/>
                  <a:gd name="T3" fmla="*/ 203 h 203"/>
                  <a:gd name="T4" fmla="*/ 1 w 562"/>
                  <a:gd name="T5" fmla="*/ 195 h 203"/>
                  <a:gd name="T6" fmla="*/ 37 w 562"/>
                  <a:gd name="T7" fmla="*/ 8 h 203"/>
                  <a:gd name="T8" fmla="*/ 60 w 562"/>
                  <a:gd name="T9" fmla="*/ 0 h 203"/>
                  <a:gd name="T10" fmla="*/ 541 w 562"/>
                  <a:gd name="T11" fmla="*/ 0 h 203"/>
                  <a:gd name="T12" fmla="*/ 561 w 562"/>
                  <a:gd name="T13" fmla="*/ 8 h 203"/>
                  <a:gd name="T14" fmla="*/ 534 w 562"/>
                  <a:gd name="T15" fmla="*/ 195 h 203"/>
                  <a:gd name="T16" fmla="*/ 51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11" y="203"/>
                    </a:moveTo>
                    <a:cubicBezTo>
                      <a:pt x="21" y="203"/>
                      <a:pt x="21" y="203"/>
                      <a:pt x="21" y="203"/>
                    </a:cubicBezTo>
                    <a:cubicBezTo>
                      <a:pt x="9" y="203"/>
                      <a:pt x="0" y="200"/>
                      <a:pt x="1" y="195"/>
                    </a:cubicBezTo>
                    <a:cubicBezTo>
                      <a:pt x="37" y="8"/>
                      <a:pt x="37" y="8"/>
                      <a:pt x="37" y="8"/>
                    </a:cubicBezTo>
                    <a:cubicBezTo>
                      <a:pt x="38" y="4"/>
                      <a:pt x="48" y="0"/>
                      <a:pt x="60" y="0"/>
                    </a:cubicBezTo>
                    <a:cubicBezTo>
                      <a:pt x="541" y="0"/>
                      <a:pt x="541" y="0"/>
                      <a:pt x="541" y="0"/>
                    </a:cubicBezTo>
                    <a:cubicBezTo>
                      <a:pt x="553" y="0"/>
                      <a:pt x="562" y="4"/>
                      <a:pt x="561" y="8"/>
                    </a:cubicBezTo>
                    <a:cubicBezTo>
                      <a:pt x="534" y="195"/>
                      <a:pt x="534" y="195"/>
                      <a:pt x="534"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7" name="ïšḻídê">
                <a:extLst>
                  <a:ext uri="{FF2B5EF4-FFF2-40B4-BE49-F238E27FC236}">
                    <a16:creationId xmlns:a16="http://schemas.microsoft.com/office/drawing/2014/main" id="{05847147-0ADD-45A0-81E0-C71B79614BBC}"/>
                  </a:ext>
                </a:extLst>
              </p:cNvPr>
              <p:cNvSpPr/>
              <p:nvPr/>
            </p:nvSpPr>
            <p:spPr bwMode="auto">
              <a:xfrm>
                <a:off x="5570909" y="4670434"/>
                <a:ext cx="176539" cy="65636"/>
              </a:xfrm>
              <a:custGeom>
                <a:avLst/>
                <a:gdLst>
                  <a:gd name="T0" fmla="*/ 512 w 551"/>
                  <a:gd name="T1" fmla="*/ 203 h 203"/>
                  <a:gd name="T2" fmla="*/ 22 w 551"/>
                  <a:gd name="T3" fmla="*/ 203 h 203"/>
                  <a:gd name="T4" fmla="*/ 1 w 551"/>
                  <a:gd name="T5" fmla="*/ 195 h 203"/>
                  <a:gd name="T6" fmla="*/ 26 w 551"/>
                  <a:gd name="T7" fmla="*/ 8 h 203"/>
                  <a:gd name="T8" fmla="*/ 49 w 551"/>
                  <a:gd name="T9" fmla="*/ 0 h 203"/>
                  <a:gd name="T10" fmla="*/ 530 w 551"/>
                  <a:gd name="T11" fmla="*/ 0 h 203"/>
                  <a:gd name="T12" fmla="*/ 551 w 551"/>
                  <a:gd name="T13" fmla="*/ 8 h 203"/>
                  <a:gd name="T14" fmla="*/ 534 w 551"/>
                  <a:gd name="T15" fmla="*/ 195 h 203"/>
                  <a:gd name="T16" fmla="*/ 512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12" y="203"/>
                    </a:moveTo>
                    <a:cubicBezTo>
                      <a:pt x="22" y="203"/>
                      <a:pt x="22" y="203"/>
                      <a:pt x="22" y="203"/>
                    </a:cubicBezTo>
                    <a:cubicBezTo>
                      <a:pt x="10" y="203"/>
                      <a:pt x="0" y="200"/>
                      <a:pt x="1" y="195"/>
                    </a:cubicBezTo>
                    <a:cubicBezTo>
                      <a:pt x="26" y="8"/>
                      <a:pt x="26" y="8"/>
                      <a:pt x="26" y="8"/>
                    </a:cubicBezTo>
                    <a:cubicBezTo>
                      <a:pt x="27" y="4"/>
                      <a:pt x="37" y="0"/>
                      <a:pt x="49" y="0"/>
                    </a:cubicBezTo>
                    <a:cubicBezTo>
                      <a:pt x="530" y="0"/>
                      <a:pt x="530" y="0"/>
                      <a:pt x="530" y="0"/>
                    </a:cubicBezTo>
                    <a:cubicBezTo>
                      <a:pt x="542" y="0"/>
                      <a:pt x="551" y="4"/>
                      <a:pt x="551"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8" name="ï$ḷíḋe">
                <a:extLst>
                  <a:ext uri="{FF2B5EF4-FFF2-40B4-BE49-F238E27FC236}">
                    <a16:creationId xmlns:a16="http://schemas.microsoft.com/office/drawing/2014/main" id="{D0C59ECE-36AB-49BE-BB8E-6EB1FC4057EE}"/>
                  </a:ext>
                </a:extLst>
              </p:cNvPr>
              <p:cNvSpPr/>
              <p:nvPr/>
            </p:nvSpPr>
            <p:spPr bwMode="auto">
              <a:xfrm>
                <a:off x="5775740" y="4670434"/>
                <a:ext cx="173145" cy="65636"/>
              </a:xfrm>
              <a:custGeom>
                <a:avLst/>
                <a:gdLst>
                  <a:gd name="T0" fmla="*/ 511 w 539"/>
                  <a:gd name="T1" fmla="*/ 203 h 203"/>
                  <a:gd name="T2" fmla="*/ 22 w 539"/>
                  <a:gd name="T3" fmla="*/ 203 h 203"/>
                  <a:gd name="T4" fmla="*/ 0 w 539"/>
                  <a:gd name="T5" fmla="*/ 195 h 203"/>
                  <a:gd name="T6" fmla="*/ 15 w 539"/>
                  <a:gd name="T7" fmla="*/ 8 h 203"/>
                  <a:gd name="T8" fmla="*/ 37 w 539"/>
                  <a:gd name="T9" fmla="*/ 0 h 203"/>
                  <a:gd name="T10" fmla="*/ 518 w 539"/>
                  <a:gd name="T11" fmla="*/ 0 h 203"/>
                  <a:gd name="T12" fmla="*/ 539 w 539"/>
                  <a:gd name="T13" fmla="*/ 8 h 203"/>
                  <a:gd name="T14" fmla="*/ 534 w 539"/>
                  <a:gd name="T15" fmla="*/ 195 h 203"/>
                  <a:gd name="T16" fmla="*/ 511 w 539"/>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203">
                    <a:moveTo>
                      <a:pt x="511" y="203"/>
                    </a:moveTo>
                    <a:cubicBezTo>
                      <a:pt x="22" y="203"/>
                      <a:pt x="22" y="203"/>
                      <a:pt x="22" y="203"/>
                    </a:cubicBezTo>
                    <a:cubicBezTo>
                      <a:pt x="10" y="203"/>
                      <a:pt x="0" y="200"/>
                      <a:pt x="0" y="195"/>
                    </a:cubicBezTo>
                    <a:cubicBezTo>
                      <a:pt x="15" y="8"/>
                      <a:pt x="15" y="8"/>
                      <a:pt x="15" y="8"/>
                    </a:cubicBezTo>
                    <a:cubicBezTo>
                      <a:pt x="15" y="4"/>
                      <a:pt x="25" y="0"/>
                      <a:pt x="37" y="0"/>
                    </a:cubicBezTo>
                    <a:cubicBezTo>
                      <a:pt x="518" y="0"/>
                      <a:pt x="518" y="0"/>
                      <a:pt x="518" y="0"/>
                    </a:cubicBezTo>
                    <a:cubicBezTo>
                      <a:pt x="530" y="0"/>
                      <a:pt x="539" y="4"/>
                      <a:pt x="539" y="8"/>
                    </a:cubicBezTo>
                    <a:cubicBezTo>
                      <a:pt x="534" y="195"/>
                      <a:pt x="534" y="195"/>
                      <a:pt x="534" y="195"/>
                    </a:cubicBezTo>
                    <a:cubicBezTo>
                      <a:pt x="533"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99" name="ïṩļîḑé">
                <a:extLst>
                  <a:ext uri="{FF2B5EF4-FFF2-40B4-BE49-F238E27FC236}">
                    <a16:creationId xmlns:a16="http://schemas.microsoft.com/office/drawing/2014/main" id="{5044D9E3-4A2A-437D-8447-23E4C69D3AEA}"/>
                  </a:ext>
                </a:extLst>
              </p:cNvPr>
              <p:cNvSpPr/>
              <p:nvPr/>
            </p:nvSpPr>
            <p:spPr bwMode="auto">
              <a:xfrm>
                <a:off x="5981703" y="4670434"/>
                <a:ext cx="170881" cy="65636"/>
              </a:xfrm>
              <a:custGeom>
                <a:avLst/>
                <a:gdLst>
                  <a:gd name="T0" fmla="*/ 512 w 534"/>
                  <a:gd name="T1" fmla="*/ 203 h 203"/>
                  <a:gd name="T2" fmla="*/ 22 w 534"/>
                  <a:gd name="T3" fmla="*/ 203 h 203"/>
                  <a:gd name="T4" fmla="*/ 0 w 534"/>
                  <a:gd name="T5" fmla="*/ 195 h 203"/>
                  <a:gd name="T6" fmla="*/ 4 w 534"/>
                  <a:gd name="T7" fmla="*/ 8 h 203"/>
                  <a:gd name="T8" fmla="*/ 26 w 534"/>
                  <a:gd name="T9" fmla="*/ 0 h 203"/>
                  <a:gd name="T10" fmla="*/ 507 w 534"/>
                  <a:gd name="T11" fmla="*/ 0 h 203"/>
                  <a:gd name="T12" fmla="*/ 529 w 534"/>
                  <a:gd name="T13" fmla="*/ 8 h 203"/>
                  <a:gd name="T14" fmla="*/ 534 w 534"/>
                  <a:gd name="T15" fmla="*/ 195 h 203"/>
                  <a:gd name="T16" fmla="*/ 512 w 53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203">
                    <a:moveTo>
                      <a:pt x="512" y="203"/>
                    </a:moveTo>
                    <a:cubicBezTo>
                      <a:pt x="22" y="203"/>
                      <a:pt x="22" y="203"/>
                      <a:pt x="22" y="203"/>
                    </a:cubicBezTo>
                    <a:cubicBezTo>
                      <a:pt x="10" y="203"/>
                      <a:pt x="0" y="200"/>
                      <a:pt x="0" y="195"/>
                    </a:cubicBezTo>
                    <a:cubicBezTo>
                      <a:pt x="4" y="8"/>
                      <a:pt x="4" y="8"/>
                      <a:pt x="4" y="8"/>
                    </a:cubicBezTo>
                    <a:cubicBezTo>
                      <a:pt x="4" y="4"/>
                      <a:pt x="14" y="0"/>
                      <a:pt x="26" y="0"/>
                    </a:cubicBezTo>
                    <a:cubicBezTo>
                      <a:pt x="507" y="0"/>
                      <a:pt x="507" y="0"/>
                      <a:pt x="507" y="0"/>
                    </a:cubicBezTo>
                    <a:cubicBezTo>
                      <a:pt x="519" y="0"/>
                      <a:pt x="529" y="4"/>
                      <a:pt x="529"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0" name="îşļiḑe">
                <a:extLst>
                  <a:ext uri="{FF2B5EF4-FFF2-40B4-BE49-F238E27FC236}">
                    <a16:creationId xmlns:a16="http://schemas.microsoft.com/office/drawing/2014/main" id="{D0D04363-0F47-469B-80E4-8B03FBA7E519}"/>
                  </a:ext>
                </a:extLst>
              </p:cNvPr>
              <p:cNvSpPr/>
              <p:nvPr/>
            </p:nvSpPr>
            <p:spPr bwMode="auto">
              <a:xfrm>
                <a:off x="6176348" y="4670434"/>
                <a:ext cx="173145" cy="65636"/>
              </a:xfrm>
              <a:custGeom>
                <a:avLst/>
                <a:gdLst>
                  <a:gd name="T0" fmla="*/ 518 w 540"/>
                  <a:gd name="T1" fmla="*/ 203 h 203"/>
                  <a:gd name="T2" fmla="*/ 29 w 540"/>
                  <a:gd name="T3" fmla="*/ 203 h 203"/>
                  <a:gd name="T4" fmla="*/ 6 w 540"/>
                  <a:gd name="T5" fmla="*/ 195 h 203"/>
                  <a:gd name="T6" fmla="*/ 0 w 540"/>
                  <a:gd name="T7" fmla="*/ 8 h 203"/>
                  <a:gd name="T8" fmla="*/ 21 w 540"/>
                  <a:gd name="T9" fmla="*/ 0 h 203"/>
                  <a:gd name="T10" fmla="*/ 502 w 540"/>
                  <a:gd name="T11" fmla="*/ 0 h 203"/>
                  <a:gd name="T12" fmla="*/ 524 w 540"/>
                  <a:gd name="T13" fmla="*/ 8 h 203"/>
                  <a:gd name="T14" fmla="*/ 540 w 540"/>
                  <a:gd name="T15" fmla="*/ 195 h 203"/>
                  <a:gd name="T16" fmla="*/ 518 w 540"/>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3">
                    <a:moveTo>
                      <a:pt x="518" y="203"/>
                    </a:moveTo>
                    <a:cubicBezTo>
                      <a:pt x="29" y="203"/>
                      <a:pt x="29" y="203"/>
                      <a:pt x="29" y="203"/>
                    </a:cubicBezTo>
                    <a:cubicBezTo>
                      <a:pt x="16" y="203"/>
                      <a:pt x="6" y="200"/>
                      <a:pt x="6" y="195"/>
                    </a:cubicBezTo>
                    <a:cubicBezTo>
                      <a:pt x="0" y="8"/>
                      <a:pt x="0" y="8"/>
                      <a:pt x="0" y="8"/>
                    </a:cubicBezTo>
                    <a:cubicBezTo>
                      <a:pt x="0" y="4"/>
                      <a:pt x="9" y="0"/>
                      <a:pt x="21" y="0"/>
                    </a:cubicBezTo>
                    <a:cubicBezTo>
                      <a:pt x="502" y="0"/>
                      <a:pt x="502" y="0"/>
                      <a:pt x="502" y="0"/>
                    </a:cubicBezTo>
                    <a:cubicBezTo>
                      <a:pt x="514" y="0"/>
                      <a:pt x="524" y="4"/>
                      <a:pt x="524" y="8"/>
                    </a:cubicBezTo>
                    <a:cubicBezTo>
                      <a:pt x="540" y="195"/>
                      <a:pt x="540" y="195"/>
                      <a:pt x="540" y="195"/>
                    </a:cubicBezTo>
                    <a:cubicBezTo>
                      <a:pt x="540" y="200"/>
                      <a:pt x="530" y="203"/>
                      <a:pt x="518"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1" name="ïśḷíḍè">
                <a:extLst>
                  <a:ext uri="{FF2B5EF4-FFF2-40B4-BE49-F238E27FC236}">
                    <a16:creationId xmlns:a16="http://schemas.microsoft.com/office/drawing/2014/main" id="{4729163A-DC35-444B-8ADC-72B563C696F4}"/>
                  </a:ext>
                </a:extLst>
              </p:cNvPr>
              <p:cNvSpPr/>
              <p:nvPr/>
            </p:nvSpPr>
            <p:spPr bwMode="auto">
              <a:xfrm>
                <a:off x="6376652" y="4670434"/>
                <a:ext cx="176539" cy="65636"/>
              </a:xfrm>
              <a:custGeom>
                <a:avLst/>
                <a:gdLst>
                  <a:gd name="T0" fmla="*/ 530 w 551"/>
                  <a:gd name="T1" fmla="*/ 203 h 203"/>
                  <a:gd name="T2" fmla="*/ 40 w 551"/>
                  <a:gd name="T3" fmla="*/ 203 h 203"/>
                  <a:gd name="T4" fmla="*/ 17 w 551"/>
                  <a:gd name="T5" fmla="*/ 195 h 203"/>
                  <a:gd name="T6" fmla="*/ 0 w 551"/>
                  <a:gd name="T7" fmla="*/ 8 h 203"/>
                  <a:gd name="T8" fmla="*/ 21 w 551"/>
                  <a:gd name="T9" fmla="*/ 0 h 203"/>
                  <a:gd name="T10" fmla="*/ 502 w 551"/>
                  <a:gd name="T11" fmla="*/ 0 h 203"/>
                  <a:gd name="T12" fmla="*/ 525 w 551"/>
                  <a:gd name="T13" fmla="*/ 8 h 203"/>
                  <a:gd name="T14" fmla="*/ 551 w 551"/>
                  <a:gd name="T15" fmla="*/ 195 h 203"/>
                  <a:gd name="T16" fmla="*/ 530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30" y="203"/>
                    </a:moveTo>
                    <a:cubicBezTo>
                      <a:pt x="40" y="203"/>
                      <a:pt x="40" y="203"/>
                      <a:pt x="40" y="203"/>
                    </a:cubicBezTo>
                    <a:cubicBezTo>
                      <a:pt x="28" y="203"/>
                      <a:pt x="18" y="200"/>
                      <a:pt x="17" y="195"/>
                    </a:cubicBezTo>
                    <a:cubicBezTo>
                      <a:pt x="0" y="8"/>
                      <a:pt x="0" y="8"/>
                      <a:pt x="0" y="8"/>
                    </a:cubicBezTo>
                    <a:cubicBezTo>
                      <a:pt x="0" y="4"/>
                      <a:pt x="9" y="0"/>
                      <a:pt x="21" y="0"/>
                    </a:cubicBezTo>
                    <a:cubicBezTo>
                      <a:pt x="502" y="0"/>
                      <a:pt x="502" y="0"/>
                      <a:pt x="502" y="0"/>
                    </a:cubicBezTo>
                    <a:cubicBezTo>
                      <a:pt x="514" y="0"/>
                      <a:pt x="524" y="4"/>
                      <a:pt x="525" y="8"/>
                    </a:cubicBezTo>
                    <a:cubicBezTo>
                      <a:pt x="551" y="195"/>
                      <a:pt x="551" y="195"/>
                      <a:pt x="551" y="195"/>
                    </a:cubicBezTo>
                    <a:cubicBezTo>
                      <a:pt x="551" y="200"/>
                      <a:pt x="542" y="203"/>
                      <a:pt x="53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2" name="îśḷîdé">
                <a:extLst>
                  <a:ext uri="{FF2B5EF4-FFF2-40B4-BE49-F238E27FC236}">
                    <a16:creationId xmlns:a16="http://schemas.microsoft.com/office/drawing/2014/main" id="{E39BB270-F1C3-44B7-8E0E-318ACCCB8CA6}"/>
                  </a:ext>
                </a:extLst>
              </p:cNvPr>
              <p:cNvSpPr/>
              <p:nvPr/>
            </p:nvSpPr>
            <p:spPr bwMode="auto">
              <a:xfrm>
                <a:off x="6576956" y="4670434"/>
                <a:ext cx="179935" cy="65636"/>
              </a:xfrm>
              <a:custGeom>
                <a:avLst/>
                <a:gdLst>
                  <a:gd name="T0" fmla="*/ 541 w 562"/>
                  <a:gd name="T1" fmla="*/ 203 h 203"/>
                  <a:gd name="T2" fmla="*/ 51 w 562"/>
                  <a:gd name="T3" fmla="*/ 203 h 203"/>
                  <a:gd name="T4" fmla="*/ 28 w 562"/>
                  <a:gd name="T5" fmla="*/ 195 h 203"/>
                  <a:gd name="T6" fmla="*/ 0 w 562"/>
                  <a:gd name="T7" fmla="*/ 8 h 203"/>
                  <a:gd name="T8" fmla="*/ 21 w 562"/>
                  <a:gd name="T9" fmla="*/ 0 h 203"/>
                  <a:gd name="T10" fmla="*/ 501 w 562"/>
                  <a:gd name="T11" fmla="*/ 0 h 203"/>
                  <a:gd name="T12" fmla="*/ 525 w 562"/>
                  <a:gd name="T13" fmla="*/ 8 h 203"/>
                  <a:gd name="T14" fmla="*/ 561 w 562"/>
                  <a:gd name="T15" fmla="*/ 195 h 203"/>
                  <a:gd name="T16" fmla="*/ 54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41" y="203"/>
                    </a:moveTo>
                    <a:cubicBezTo>
                      <a:pt x="51" y="203"/>
                      <a:pt x="51" y="203"/>
                      <a:pt x="51" y="203"/>
                    </a:cubicBezTo>
                    <a:cubicBezTo>
                      <a:pt x="39" y="203"/>
                      <a:pt x="28" y="200"/>
                      <a:pt x="28" y="195"/>
                    </a:cubicBezTo>
                    <a:cubicBezTo>
                      <a:pt x="0" y="8"/>
                      <a:pt x="0" y="8"/>
                      <a:pt x="0" y="8"/>
                    </a:cubicBezTo>
                    <a:cubicBezTo>
                      <a:pt x="0" y="4"/>
                      <a:pt x="9" y="0"/>
                      <a:pt x="21" y="0"/>
                    </a:cubicBezTo>
                    <a:cubicBezTo>
                      <a:pt x="501" y="0"/>
                      <a:pt x="501" y="0"/>
                      <a:pt x="501" y="0"/>
                    </a:cubicBezTo>
                    <a:cubicBezTo>
                      <a:pt x="513" y="0"/>
                      <a:pt x="524" y="4"/>
                      <a:pt x="525" y="8"/>
                    </a:cubicBezTo>
                    <a:cubicBezTo>
                      <a:pt x="561" y="195"/>
                      <a:pt x="561" y="195"/>
                      <a:pt x="561" y="195"/>
                    </a:cubicBezTo>
                    <a:cubicBezTo>
                      <a:pt x="562" y="200"/>
                      <a:pt x="553" y="203"/>
                      <a:pt x="54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3" name="iṣľïḑê">
                <a:extLst>
                  <a:ext uri="{FF2B5EF4-FFF2-40B4-BE49-F238E27FC236}">
                    <a16:creationId xmlns:a16="http://schemas.microsoft.com/office/drawing/2014/main" id="{9D4E1FD6-D0AC-4877-93E7-1C73B6274A67}"/>
                  </a:ext>
                </a:extLst>
              </p:cNvPr>
              <p:cNvSpPr/>
              <p:nvPr/>
            </p:nvSpPr>
            <p:spPr bwMode="auto">
              <a:xfrm>
                <a:off x="6776129" y="4670434"/>
                <a:ext cx="184461" cy="65636"/>
              </a:xfrm>
              <a:custGeom>
                <a:avLst/>
                <a:gdLst>
                  <a:gd name="T0" fmla="*/ 553 w 574"/>
                  <a:gd name="T1" fmla="*/ 203 h 203"/>
                  <a:gd name="T2" fmla="*/ 63 w 574"/>
                  <a:gd name="T3" fmla="*/ 203 h 203"/>
                  <a:gd name="T4" fmla="*/ 39 w 574"/>
                  <a:gd name="T5" fmla="*/ 195 h 203"/>
                  <a:gd name="T6" fmla="*/ 1 w 574"/>
                  <a:gd name="T7" fmla="*/ 8 h 203"/>
                  <a:gd name="T8" fmla="*/ 21 w 574"/>
                  <a:gd name="T9" fmla="*/ 0 h 203"/>
                  <a:gd name="T10" fmla="*/ 502 w 574"/>
                  <a:gd name="T11" fmla="*/ 0 h 203"/>
                  <a:gd name="T12" fmla="*/ 526 w 574"/>
                  <a:gd name="T13" fmla="*/ 8 h 203"/>
                  <a:gd name="T14" fmla="*/ 572 w 574"/>
                  <a:gd name="T15" fmla="*/ 195 h 203"/>
                  <a:gd name="T16" fmla="*/ 553 w 57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203">
                    <a:moveTo>
                      <a:pt x="553" y="203"/>
                    </a:moveTo>
                    <a:cubicBezTo>
                      <a:pt x="63" y="203"/>
                      <a:pt x="63" y="203"/>
                      <a:pt x="63" y="203"/>
                    </a:cubicBezTo>
                    <a:cubicBezTo>
                      <a:pt x="51" y="203"/>
                      <a:pt x="40" y="200"/>
                      <a:pt x="39" y="195"/>
                    </a:cubicBezTo>
                    <a:cubicBezTo>
                      <a:pt x="1" y="8"/>
                      <a:pt x="1" y="8"/>
                      <a:pt x="1" y="8"/>
                    </a:cubicBezTo>
                    <a:cubicBezTo>
                      <a:pt x="0" y="4"/>
                      <a:pt x="9" y="0"/>
                      <a:pt x="21" y="0"/>
                    </a:cubicBezTo>
                    <a:cubicBezTo>
                      <a:pt x="502" y="0"/>
                      <a:pt x="502" y="0"/>
                      <a:pt x="502" y="0"/>
                    </a:cubicBezTo>
                    <a:cubicBezTo>
                      <a:pt x="514" y="0"/>
                      <a:pt x="524" y="4"/>
                      <a:pt x="526" y="8"/>
                    </a:cubicBezTo>
                    <a:cubicBezTo>
                      <a:pt x="572" y="195"/>
                      <a:pt x="572" y="195"/>
                      <a:pt x="572" y="195"/>
                    </a:cubicBezTo>
                    <a:cubicBezTo>
                      <a:pt x="574" y="200"/>
                      <a:pt x="565" y="203"/>
                      <a:pt x="553"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4" name="íšlíḋé">
                <a:extLst>
                  <a:ext uri="{FF2B5EF4-FFF2-40B4-BE49-F238E27FC236}">
                    <a16:creationId xmlns:a16="http://schemas.microsoft.com/office/drawing/2014/main" id="{32C83998-F720-453B-B9BC-224DD5EB4101}"/>
                  </a:ext>
                </a:extLst>
              </p:cNvPr>
              <p:cNvSpPr/>
              <p:nvPr/>
            </p:nvSpPr>
            <p:spPr bwMode="auto">
              <a:xfrm>
                <a:off x="6975301" y="4670434"/>
                <a:ext cx="186724" cy="65636"/>
              </a:xfrm>
              <a:custGeom>
                <a:avLst/>
                <a:gdLst>
                  <a:gd name="T0" fmla="*/ 563 w 584"/>
                  <a:gd name="T1" fmla="*/ 203 h 203"/>
                  <a:gd name="T2" fmla="*/ 74 w 584"/>
                  <a:gd name="T3" fmla="*/ 203 h 203"/>
                  <a:gd name="T4" fmla="*/ 50 w 584"/>
                  <a:gd name="T5" fmla="*/ 195 h 203"/>
                  <a:gd name="T6" fmla="*/ 1 w 584"/>
                  <a:gd name="T7" fmla="*/ 8 h 203"/>
                  <a:gd name="T8" fmla="*/ 20 w 584"/>
                  <a:gd name="T9" fmla="*/ 0 h 203"/>
                  <a:gd name="T10" fmla="*/ 501 w 584"/>
                  <a:gd name="T11" fmla="*/ 0 h 203"/>
                  <a:gd name="T12" fmla="*/ 525 w 584"/>
                  <a:gd name="T13" fmla="*/ 8 h 203"/>
                  <a:gd name="T14" fmla="*/ 583 w 584"/>
                  <a:gd name="T15" fmla="*/ 195 h 203"/>
                  <a:gd name="T16" fmla="*/ 563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63" y="203"/>
                    </a:moveTo>
                    <a:cubicBezTo>
                      <a:pt x="74" y="203"/>
                      <a:pt x="74" y="203"/>
                      <a:pt x="74" y="203"/>
                    </a:cubicBezTo>
                    <a:cubicBezTo>
                      <a:pt x="62" y="203"/>
                      <a:pt x="51" y="200"/>
                      <a:pt x="50" y="195"/>
                    </a:cubicBezTo>
                    <a:cubicBezTo>
                      <a:pt x="1" y="8"/>
                      <a:pt x="1" y="8"/>
                      <a:pt x="1" y="8"/>
                    </a:cubicBezTo>
                    <a:cubicBezTo>
                      <a:pt x="0" y="4"/>
                      <a:pt x="8" y="0"/>
                      <a:pt x="20" y="0"/>
                    </a:cubicBezTo>
                    <a:cubicBezTo>
                      <a:pt x="501" y="0"/>
                      <a:pt x="501" y="0"/>
                      <a:pt x="501" y="0"/>
                    </a:cubicBezTo>
                    <a:cubicBezTo>
                      <a:pt x="513" y="0"/>
                      <a:pt x="524" y="4"/>
                      <a:pt x="525" y="8"/>
                    </a:cubicBezTo>
                    <a:cubicBezTo>
                      <a:pt x="583" y="195"/>
                      <a:pt x="583" y="195"/>
                      <a:pt x="583" y="195"/>
                    </a:cubicBezTo>
                    <a:cubicBezTo>
                      <a:pt x="584" y="200"/>
                      <a:pt x="576" y="203"/>
                      <a:pt x="563"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5" name="îŝḻïdè">
                <a:extLst>
                  <a:ext uri="{FF2B5EF4-FFF2-40B4-BE49-F238E27FC236}">
                    <a16:creationId xmlns:a16="http://schemas.microsoft.com/office/drawing/2014/main" id="{B23FB444-1599-4A48-AC67-99478D918077}"/>
                  </a:ext>
                </a:extLst>
              </p:cNvPr>
              <p:cNvSpPr/>
              <p:nvPr/>
            </p:nvSpPr>
            <p:spPr bwMode="auto">
              <a:xfrm>
                <a:off x="6896085" y="4746256"/>
                <a:ext cx="190119" cy="67900"/>
              </a:xfrm>
              <a:custGeom>
                <a:avLst/>
                <a:gdLst>
                  <a:gd name="T0" fmla="*/ 571 w 592"/>
                  <a:gd name="T1" fmla="*/ 213 h 213"/>
                  <a:gd name="T2" fmla="*/ 71 w 592"/>
                  <a:gd name="T3" fmla="*/ 213 h 213"/>
                  <a:gd name="T4" fmla="*/ 46 w 592"/>
                  <a:gd name="T5" fmla="*/ 204 h 213"/>
                  <a:gd name="T6" fmla="*/ 1 w 592"/>
                  <a:gd name="T7" fmla="*/ 9 h 213"/>
                  <a:gd name="T8" fmla="*/ 21 w 592"/>
                  <a:gd name="T9" fmla="*/ 0 h 213"/>
                  <a:gd name="T10" fmla="*/ 512 w 592"/>
                  <a:gd name="T11" fmla="*/ 0 h 213"/>
                  <a:gd name="T12" fmla="*/ 536 w 592"/>
                  <a:gd name="T13" fmla="*/ 9 h 213"/>
                  <a:gd name="T14" fmla="*/ 591 w 592"/>
                  <a:gd name="T15" fmla="*/ 204 h 213"/>
                  <a:gd name="T16" fmla="*/ 571 w 59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13">
                    <a:moveTo>
                      <a:pt x="571" y="213"/>
                    </a:moveTo>
                    <a:cubicBezTo>
                      <a:pt x="71" y="213"/>
                      <a:pt x="71" y="213"/>
                      <a:pt x="71" y="213"/>
                    </a:cubicBezTo>
                    <a:cubicBezTo>
                      <a:pt x="58" y="213"/>
                      <a:pt x="47" y="209"/>
                      <a:pt x="46" y="204"/>
                    </a:cubicBezTo>
                    <a:cubicBezTo>
                      <a:pt x="1" y="9"/>
                      <a:pt x="1" y="9"/>
                      <a:pt x="1" y="9"/>
                    </a:cubicBezTo>
                    <a:cubicBezTo>
                      <a:pt x="0" y="4"/>
                      <a:pt x="9" y="0"/>
                      <a:pt x="21" y="0"/>
                    </a:cubicBezTo>
                    <a:cubicBezTo>
                      <a:pt x="512" y="0"/>
                      <a:pt x="512" y="0"/>
                      <a:pt x="512" y="0"/>
                    </a:cubicBezTo>
                    <a:cubicBezTo>
                      <a:pt x="524" y="0"/>
                      <a:pt x="535" y="4"/>
                      <a:pt x="536" y="9"/>
                    </a:cubicBezTo>
                    <a:cubicBezTo>
                      <a:pt x="591" y="204"/>
                      <a:pt x="591" y="204"/>
                      <a:pt x="591" y="204"/>
                    </a:cubicBezTo>
                    <a:cubicBezTo>
                      <a:pt x="592" y="209"/>
                      <a:pt x="583" y="213"/>
                      <a:pt x="57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6" name="îšlïḑé">
                <a:extLst>
                  <a:ext uri="{FF2B5EF4-FFF2-40B4-BE49-F238E27FC236}">
                    <a16:creationId xmlns:a16="http://schemas.microsoft.com/office/drawing/2014/main" id="{F5FC01B4-D079-40F0-8FEB-21260EFA1CF6}"/>
                  </a:ext>
                </a:extLst>
              </p:cNvPr>
              <p:cNvSpPr/>
              <p:nvPr/>
            </p:nvSpPr>
            <p:spPr bwMode="auto">
              <a:xfrm>
                <a:off x="7181264" y="4670434"/>
                <a:ext cx="342894" cy="65636"/>
              </a:xfrm>
              <a:custGeom>
                <a:avLst/>
                <a:gdLst>
                  <a:gd name="T0" fmla="*/ 1039 w 1067"/>
                  <a:gd name="T1" fmla="*/ 203 h 203"/>
                  <a:gd name="T2" fmla="*/ 93 w 1067"/>
                  <a:gd name="T3" fmla="*/ 203 h 203"/>
                  <a:gd name="T4" fmla="*/ 59 w 1067"/>
                  <a:gd name="T5" fmla="*/ 192 h 203"/>
                  <a:gd name="T6" fmla="*/ 2 w 1067"/>
                  <a:gd name="T7" fmla="*/ 11 h 203"/>
                  <a:gd name="T8" fmla="*/ 28 w 1067"/>
                  <a:gd name="T9" fmla="*/ 0 h 203"/>
                  <a:gd name="T10" fmla="*/ 956 w 1067"/>
                  <a:gd name="T11" fmla="*/ 0 h 203"/>
                  <a:gd name="T12" fmla="*/ 991 w 1067"/>
                  <a:gd name="T13" fmla="*/ 11 h 203"/>
                  <a:gd name="T14" fmla="*/ 1064 w 1067"/>
                  <a:gd name="T15" fmla="*/ 192 h 203"/>
                  <a:gd name="T16" fmla="*/ 1039 w 106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03">
                    <a:moveTo>
                      <a:pt x="1039" y="203"/>
                    </a:moveTo>
                    <a:cubicBezTo>
                      <a:pt x="93" y="203"/>
                      <a:pt x="93" y="203"/>
                      <a:pt x="93" y="203"/>
                    </a:cubicBezTo>
                    <a:cubicBezTo>
                      <a:pt x="77" y="203"/>
                      <a:pt x="61" y="198"/>
                      <a:pt x="59" y="192"/>
                    </a:cubicBezTo>
                    <a:cubicBezTo>
                      <a:pt x="2" y="11"/>
                      <a:pt x="2" y="11"/>
                      <a:pt x="2" y="11"/>
                    </a:cubicBezTo>
                    <a:cubicBezTo>
                      <a:pt x="0" y="5"/>
                      <a:pt x="12" y="0"/>
                      <a:pt x="28" y="0"/>
                    </a:cubicBezTo>
                    <a:cubicBezTo>
                      <a:pt x="956" y="0"/>
                      <a:pt x="956" y="0"/>
                      <a:pt x="956" y="0"/>
                    </a:cubicBezTo>
                    <a:cubicBezTo>
                      <a:pt x="973" y="0"/>
                      <a:pt x="988" y="5"/>
                      <a:pt x="991" y="11"/>
                    </a:cubicBezTo>
                    <a:cubicBezTo>
                      <a:pt x="1064" y="192"/>
                      <a:pt x="1064" y="192"/>
                      <a:pt x="1064" y="192"/>
                    </a:cubicBezTo>
                    <a:cubicBezTo>
                      <a:pt x="1067" y="198"/>
                      <a:pt x="1056" y="203"/>
                      <a:pt x="1039"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7" name="iṩḷíḓê">
                <a:extLst>
                  <a:ext uri="{FF2B5EF4-FFF2-40B4-BE49-F238E27FC236}">
                    <a16:creationId xmlns:a16="http://schemas.microsoft.com/office/drawing/2014/main" id="{DFD8FC3E-1332-451B-AA51-B2D96DEC90CA}"/>
                  </a:ext>
                </a:extLst>
              </p:cNvPr>
              <p:cNvSpPr/>
              <p:nvPr/>
            </p:nvSpPr>
            <p:spPr bwMode="auto">
              <a:xfrm>
                <a:off x="7099784" y="4746256"/>
                <a:ext cx="456060" cy="67900"/>
              </a:xfrm>
              <a:custGeom>
                <a:avLst/>
                <a:gdLst>
                  <a:gd name="T0" fmla="*/ 1391 w 1424"/>
                  <a:gd name="T1" fmla="*/ 213 h 213"/>
                  <a:gd name="T2" fmla="*/ 95 w 1424"/>
                  <a:gd name="T3" fmla="*/ 213 h 213"/>
                  <a:gd name="T4" fmla="*/ 55 w 1424"/>
                  <a:gd name="T5" fmla="*/ 199 h 213"/>
                  <a:gd name="T6" fmla="*/ 2 w 1424"/>
                  <a:gd name="T7" fmla="*/ 14 h 213"/>
                  <a:gd name="T8" fmla="*/ 33 w 1424"/>
                  <a:gd name="T9" fmla="*/ 0 h 213"/>
                  <a:gd name="T10" fmla="*/ 1305 w 1424"/>
                  <a:gd name="T11" fmla="*/ 0 h 213"/>
                  <a:gd name="T12" fmla="*/ 1345 w 1424"/>
                  <a:gd name="T13" fmla="*/ 14 h 213"/>
                  <a:gd name="T14" fmla="*/ 1421 w 1424"/>
                  <a:gd name="T15" fmla="*/ 199 h 213"/>
                  <a:gd name="T16" fmla="*/ 1391 w 1424"/>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213">
                    <a:moveTo>
                      <a:pt x="1391" y="213"/>
                    </a:moveTo>
                    <a:cubicBezTo>
                      <a:pt x="95" y="213"/>
                      <a:pt x="95" y="213"/>
                      <a:pt x="95" y="213"/>
                    </a:cubicBezTo>
                    <a:cubicBezTo>
                      <a:pt x="75" y="213"/>
                      <a:pt x="58" y="206"/>
                      <a:pt x="55" y="199"/>
                    </a:cubicBezTo>
                    <a:cubicBezTo>
                      <a:pt x="2" y="14"/>
                      <a:pt x="2" y="14"/>
                      <a:pt x="2" y="14"/>
                    </a:cubicBezTo>
                    <a:cubicBezTo>
                      <a:pt x="0" y="6"/>
                      <a:pt x="14" y="0"/>
                      <a:pt x="33" y="0"/>
                    </a:cubicBezTo>
                    <a:cubicBezTo>
                      <a:pt x="1305" y="0"/>
                      <a:pt x="1305" y="0"/>
                      <a:pt x="1305" y="0"/>
                    </a:cubicBezTo>
                    <a:cubicBezTo>
                      <a:pt x="1324" y="0"/>
                      <a:pt x="1342" y="6"/>
                      <a:pt x="1345" y="14"/>
                    </a:cubicBezTo>
                    <a:cubicBezTo>
                      <a:pt x="1421" y="199"/>
                      <a:pt x="1421" y="199"/>
                      <a:pt x="1421" y="199"/>
                    </a:cubicBezTo>
                    <a:cubicBezTo>
                      <a:pt x="1424" y="206"/>
                      <a:pt x="1410" y="213"/>
                      <a:pt x="139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8" name="íṡľïḑê">
                <a:extLst>
                  <a:ext uri="{FF2B5EF4-FFF2-40B4-BE49-F238E27FC236}">
                    <a16:creationId xmlns:a16="http://schemas.microsoft.com/office/drawing/2014/main" id="{DF8E15CC-7832-4552-8AC6-AF1ADA1E89B2}"/>
                  </a:ext>
                </a:extLst>
              </p:cNvPr>
              <p:cNvSpPr/>
              <p:nvPr/>
            </p:nvSpPr>
            <p:spPr bwMode="auto">
              <a:xfrm>
                <a:off x="4597680" y="4670434"/>
                <a:ext cx="345157" cy="65636"/>
              </a:xfrm>
              <a:custGeom>
                <a:avLst/>
                <a:gdLst>
                  <a:gd name="T0" fmla="*/ 984 w 1077"/>
                  <a:gd name="T1" fmla="*/ 203 h 203"/>
                  <a:gd name="T2" fmla="*/ 29 w 1077"/>
                  <a:gd name="T3" fmla="*/ 203 h 203"/>
                  <a:gd name="T4" fmla="*/ 3 w 1077"/>
                  <a:gd name="T5" fmla="*/ 192 h 203"/>
                  <a:gd name="T6" fmla="*/ 76 w 1077"/>
                  <a:gd name="T7" fmla="*/ 11 h 203"/>
                  <a:gd name="T8" fmla="*/ 111 w 1077"/>
                  <a:gd name="T9" fmla="*/ 0 h 203"/>
                  <a:gd name="T10" fmla="*/ 1049 w 1077"/>
                  <a:gd name="T11" fmla="*/ 0 h 203"/>
                  <a:gd name="T12" fmla="*/ 1075 w 1077"/>
                  <a:gd name="T13" fmla="*/ 11 h 203"/>
                  <a:gd name="T14" fmla="*/ 1018 w 1077"/>
                  <a:gd name="T15" fmla="*/ 192 h 203"/>
                  <a:gd name="T16" fmla="*/ 984 w 107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203">
                    <a:moveTo>
                      <a:pt x="984" y="203"/>
                    </a:moveTo>
                    <a:cubicBezTo>
                      <a:pt x="29" y="203"/>
                      <a:pt x="29" y="203"/>
                      <a:pt x="29" y="203"/>
                    </a:cubicBezTo>
                    <a:cubicBezTo>
                      <a:pt x="12" y="203"/>
                      <a:pt x="0" y="198"/>
                      <a:pt x="3" y="192"/>
                    </a:cubicBezTo>
                    <a:cubicBezTo>
                      <a:pt x="76" y="11"/>
                      <a:pt x="76" y="11"/>
                      <a:pt x="76" y="11"/>
                    </a:cubicBezTo>
                    <a:cubicBezTo>
                      <a:pt x="79" y="5"/>
                      <a:pt x="94" y="0"/>
                      <a:pt x="111" y="0"/>
                    </a:cubicBezTo>
                    <a:cubicBezTo>
                      <a:pt x="1049" y="0"/>
                      <a:pt x="1049" y="0"/>
                      <a:pt x="1049" y="0"/>
                    </a:cubicBezTo>
                    <a:cubicBezTo>
                      <a:pt x="1065" y="0"/>
                      <a:pt x="1077" y="5"/>
                      <a:pt x="1075" y="11"/>
                    </a:cubicBezTo>
                    <a:cubicBezTo>
                      <a:pt x="1018" y="192"/>
                      <a:pt x="1018" y="192"/>
                      <a:pt x="1018" y="192"/>
                    </a:cubicBezTo>
                    <a:cubicBezTo>
                      <a:pt x="1016" y="198"/>
                      <a:pt x="1001" y="203"/>
                      <a:pt x="984"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09" name="iŝľïḓé">
                <a:extLst>
                  <a:ext uri="{FF2B5EF4-FFF2-40B4-BE49-F238E27FC236}">
                    <a16:creationId xmlns:a16="http://schemas.microsoft.com/office/drawing/2014/main" id="{80253855-27EC-4877-9D39-514D451786DB}"/>
                  </a:ext>
                </a:extLst>
              </p:cNvPr>
              <p:cNvSpPr/>
              <p:nvPr/>
            </p:nvSpPr>
            <p:spPr bwMode="auto">
              <a:xfrm>
                <a:off x="4562599" y="4746256"/>
                <a:ext cx="462850" cy="67900"/>
              </a:xfrm>
              <a:custGeom>
                <a:avLst/>
                <a:gdLst>
                  <a:gd name="T0" fmla="*/ 1347 w 1442"/>
                  <a:gd name="T1" fmla="*/ 213 h 213"/>
                  <a:gd name="T2" fmla="*/ 33 w 1442"/>
                  <a:gd name="T3" fmla="*/ 213 h 213"/>
                  <a:gd name="T4" fmla="*/ 3 w 1442"/>
                  <a:gd name="T5" fmla="*/ 198 h 213"/>
                  <a:gd name="T6" fmla="*/ 78 w 1442"/>
                  <a:gd name="T7" fmla="*/ 14 h 213"/>
                  <a:gd name="T8" fmla="*/ 119 w 1442"/>
                  <a:gd name="T9" fmla="*/ 0 h 213"/>
                  <a:gd name="T10" fmla="*/ 1409 w 1442"/>
                  <a:gd name="T11" fmla="*/ 0 h 213"/>
                  <a:gd name="T12" fmla="*/ 1440 w 1442"/>
                  <a:gd name="T13" fmla="*/ 14 h 213"/>
                  <a:gd name="T14" fmla="*/ 1387 w 1442"/>
                  <a:gd name="T15" fmla="*/ 198 h 213"/>
                  <a:gd name="T16" fmla="*/ 1347 w 144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2" h="213">
                    <a:moveTo>
                      <a:pt x="1347" y="213"/>
                    </a:moveTo>
                    <a:cubicBezTo>
                      <a:pt x="33" y="213"/>
                      <a:pt x="33" y="213"/>
                      <a:pt x="33" y="213"/>
                    </a:cubicBezTo>
                    <a:cubicBezTo>
                      <a:pt x="13" y="213"/>
                      <a:pt x="0" y="206"/>
                      <a:pt x="3" y="198"/>
                    </a:cubicBezTo>
                    <a:cubicBezTo>
                      <a:pt x="78" y="14"/>
                      <a:pt x="78" y="14"/>
                      <a:pt x="78" y="14"/>
                    </a:cubicBezTo>
                    <a:cubicBezTo>
                      <a:pt x="81" y="6"/>
                      <a:pt x="99" y="0"/>
                      <a:pt x="119" y="0"/>
                    </a:cubicBezTo>
                    <a:cubicBezTo>
                      <a:pt x="1409" y="0"/>
                      <a:pt x="1409" y="0"/>
                      <a:pt x="1409" y="0"/>
                    </a:cubicBezTo>
                    <a:cubicBezTo>
                      <a:pt x="1428" y="0"/>
                      <a:pt x="1442" y="6"/>
                      <a:pt x="1440" y="14"/>
                    </a:cubicBezTo>
                    <a:cubicBezTo>
                      <a:pt x="1387" y="198"/>
                      <a:pt x="1387" y="198"/>
                      <a:pt x="1387" y="198"/>
                    </a:cubicBezTo>
                    <a:cubicBezTo>
                      <a:pt x="1385" y="206"/>
                      <a:pt x="1367" y="213"/>
                      <a:pt x="1347"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0" name="ïśḻiḓé">
                <a:extLst>
                  <a:ext uri="{FF2B5EF4-FFF2-40B4-BE49-F238E27FC236}">
                    <a16:creationId xmlns:a16="http://schemas.microsoft.com/office/drawing/2014/main" id="{33C3BF38-7ECB-4F60-8A5B-E97669C4F136}"/>
                  </a:ext>
                </a:extLst>
              </p:cNvPr>
              <p:cNvSpPr/>
              <p:nvPr/>
            </p:nvSpPr>
            <p:spPr bwMode="auto">
              <a:xfrm>
                <a:off x="5131824" y="4598008"/>
                <a:ext cx="181066" cy="63373"/>
              </a:xfrm>
              <a:custGeom>
                <a:avLst/>
                <a:gdLst>
                  <a:gd name="T0" fmla="*/ 500 w 563"/>
                  <a:gd name="T1" fmla="*/ 196 h 196"/>
                  <a:gd name="T2" fmla="*/ 21 w 563"/>
                  <a:gd name="T3" fmla="*/ 196 h 196"/>
                  <a:gd name="T4" fmla="*/ 1 w 563"/>
                  <a:gd name="T5" fmla="*/ 187 h 196"/>
                  <a:gd name="T6" fmla="*/ 48 w 563"/>
                  <a:gd name="T7" fmla="*/ 8 h 196"/>
                  <a:gd name="T8" fmla="*/ 72 w 563"/>
                  <a:gd name="T9" fmla="*/ 0 h 196"/>
                  <a:gd name="T10" fmla="*/ 542 w 563"/>
                  <a:gd name="T11" fmla="*/ 0 h 196"/>
                  <a:gd name="T12" fmla="*/ 562 w 563"/>
                  <a:gd name="T13" fmla="*/ 8 h 196"/>
                  <a:gd name="T14" fmla="*/ 524 w 563"/>
                  <a:gd name="T15" fmla="*/ 187 h 196"/>
                  <a:gd name="T16" fmla="*/ 500 w 56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196">
                    <a:moveTo>
                      <a:pt x="500" y="196"/>
                    </a:moveTo>
                    <a:cubicBezTo>
                      <a:pt x="21" y="196"/>
                      <a:pt x="21" y="196"/>
                      <a:pt x="21" y="196"/>
                    </a:cubicBezTo>
                    <a:cubicBezTo>
                      <a:pt x="9" y="196"/>
                      <a:pt x="0" y="192"/>
                      <a:pt x="1" y="187"/>
                    </a:cubicBezTo>
                    <a:cubicBezTo>
                      <a:pt x="48" y="8"/>
                      <a:pt x="48" y="8"/>
                      <a:pt x="48" y="8"/>
                    </a:cubicBezTo>
                    <a:cubicBezTo>
                      <a:pt x="49" y="4"/>
                      <a:pt x="60" y="0"/>
                      <a:pt x="72" y="0"/>
                    </a:cubicBezTo>
                    <a:cubicBezTo>
                      <a:pt x="542" y="0"/>
                      <a:pt x="542" y="0"/>
                      <a:pt x="542" y="0"/>
                    </a:cubicBezTo>
                    <a:cubicBezTo>
                      <a:pt x="554" y="0"/>
                      <a:pt x="563" y="4"/>
                      <a:pt x="562"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1" name="îṧliḓe">
                <a:extLst>
                  <a:ext uri="{FF2B5EF4-FFF2-40B4-BE49-F238E27FC236}">
                    <a16:creationId xmlns:a16="http://schemas.microsoft.com/office/drawing/2014/main" id="{6D7FBD0F-66CF-4F80-ACFA-F2D9E7A9F5A2}"/>
                  </a:ext>
                </a:extLst>
              </p:cNvPr>
              <p:cNvSpPr/>
              <p:nvPr/>
            </p:nvSpPr>
            <p:spPr bwMode="auto">
              <a:xfrm>
                <a:off x="5330997" y="4598008"/>
                <a:ext cx="177671" cy="63373"/>
              </a:xfrm>
              <a:custGeom>
                <a:avLst/>
                <a:gdLst>
                  <a:gd name="T0" fmla="*/ 500 w 552"/>
                  <a:gd name="T1" fmla="*/ 196 h 196"/>
                  <a:gd name="T2" fmla="*/ 21 w 552"/>
                  <a:gd name="T3" fmla="*/ 196 h 196"/>
                  <a:gd name="T4" fmla="*/ 1 w 552"/>
                  <a:gd name="T5" fmla="*/ 187 h 196"/>
                  <a:gd name="T6" fmla="*/ 38 w 552"/>
                  <a:gd name="T7" fmla="*/ 8 h 196"/>
                  <a:gd name="T8" fmla="*/ 61 w 552"/>
                  <a:gd name="T9" fmla="*/ 0 h 196"/>
                  <a:gd name="T10" fmla="*/ 532 w 552"/>
                  <a:gd name="T11" fmla="*/ 0 h 196"/>
                  <a:gd name="T12" fmla="*/ 552 w 552"/>
                  <a:gd name="T13" fmla="*/ 8 h 196"/>
                  <a:gd name="T14" fmla="*/ 523 w 552"/>
                  <a:gd name="T15" fmla="*/ 187 h 196"/>
                  <a:gd name="T16" fmla="*/ 500 w 55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96">
                    <a:moveTo>
                      <a:pt x="500" y="196"/>
                    </a:moveTo>
                    <a:cubicBezTo>
                      <a:pt x="21" y="196"/>
                      <a:pt x="21" y="196"/>
                      <a:pt x="21" y="196"/>
                    </a:cubicBezTo>
                    <a:cubicBezTo>
                      <a:pt x="9" y="196"/>
                      <a:pt x="0" y="192"/>
                      <a:pt x="1" y="187"/>
                    </a:cubicBezTo>
                    <a:cubicBezTo>
                      <a:pt x="38" y="8"/>
                      <a:pt x="38" y="8"/>
                      <a:pt x="38" y="8"/>
                    </a:cubicBezTo>
                    <a:cubicBezTo>
                      <a:pt x="39" y="4"/>
                      <a:pt x="49" y="0"/>
                      <a:pt x="61" y="0"/>
                    </a:cubicBezTo>
                    <a:cubicBezTo>
                      <a:pt x="532" y="0"/>
                      <a:pt x="532" y="0"/>
                      <a:pt x="532" y="0"/>
                    </a:cubicBezTo>
                    <a:cubicBezTo>
                      <a:pt x="543" y="0"/>
                      <a:pt x="552" y="4"/>
                      <a:pt x="552" y="8"/>
                    </a:cubicBezTo>
                    <a:cubicBezTo>
                      <a:pt x="523" y="187"/>
                      <a:pt x="523" y="187"/>
                      <a:pt x="523"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2" name="íśḻîḓe">
                <a:extLst>
                  <a:ext uri="{FF2B5EF4-FFF2-40B4-BE49-F238E27FC236}">
                    <a16:creationId xmlns:a16="http://schemas.microsoft.com/office/drawing/2014/main" id="{19063A41-084B-421F-8043-110F6C38D5A8}"/>
                  </a:ext>
                </a:extLst>
              </p:cNvPr>
              <p:cNvSpPr/>
              <p:nvPr/>
            </p:nvSpPr>
            <p:spPr bwMode="auto">
              <a:xfrm>
                <a:off x="5532433" y="4598008"/>
                <a:ext cx="173145" cy="63373"/>
              </a:xfrm>
              <a:custGeom>
                <a:avLst/>
                <a:gdLst>
                  <a:gd name="T0" fmla="*/ 500 w 541"/>
                  <a:gd name="T1" fmla="*/ 196 h 196"/>
                  <a:gd name="T2" fmla="*/ 21 w 541"/>
                  <a:gd name="T3" fmla="*/ 196 h 196"/>
                  <a:gd name="T4" fmla="*/ 1 w 541"/>
                  <a:gd name="T5" fmla="*/ 187 h 196"/>
                  <a:gd name="T6" fmla="*/ 27 w 541"/>
                  <a:gd name="T7" fmla="*/ 8 h 196"/>
                  <a:gd name="T8" fmla="*/ 50 w 541"/>
                  <a:gd name="T9" fmla="*/ 0 h 196"/>
                  <a:gd name="T10" fmla="*/ 520 w 541"/>
                  <a:gd name="T11" fmla="*/ 0 h 196"/>
                  <a:gd name="T12" fmla="*/ 541 w 541"/>
                  <a:gd name="T13" fmla="*/ 8 h 196"/>
                  <a:gd name="T14" fmla="*/ 523 w 541"/>
                  <a:gd name="T15" fmla="*/ 187 h 196"/>
                  <a:gd name="T16" fmla="*/ 500 w 54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96">
                    <a:moveTo>
                      <a:pt x="500" y="196"/>
                    </a:moveTo>
                    <a:cubicBezTo>
                      <a:pt x="21" y="196"/>
                      <a:pt x="21" y="196"/>
                      <a:pt x="21" y="196"/>
                    </a:cubicBezTo>
                    <a:cubicBezTo>
                      <a:pt x="9" y="196"/>
                      <a:pt x="0" y="192"/>
                      <a:pt x="1" y="187"/>
                    </a:cubicBezTo>
                    <a:cubicBezTo>
                      <a:pt x="27" y="8"/>
                      <a:pt x="27" y="8"/>
                      <a:pt x="27" y="8"/>
                    </a:cubicBezTo>
                    <a:cubicBezTo>
                      <a:pt x="28" y="4"/>
                      <a:pt x="38" y="0"/>
                      <a:pt x="50" y="0"/>
                    </a:cubicBezTo>
                    <a:cubicBezTo>
                      <a:pt x="520" y="0"/>
                      <a:pt x="520" y="0"/>
                      <a:pt x="520" y="0"/>
                    </a:cubicBezTo>
                    <a:cubicBezTo>
                      <a:pt x="532" y="0"/>
                      <a:pt x="541" y="4"/>
                      <a:pt x="541" y="8"/>
                    </a:cubicBezTo>
                    <a:cubicBezTo>
                      <a:pt x="523" y="187"/>
                      <a:pt x="523" y="187"/>
                      <a:pt x="523"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3" name="iš1iďê">
                <a:extLst>
                  <a:ext uri="{FF2B5EF4-FFF2-40B4-BE49-F238E27FC236}">
                    <a16:creationId xmlns:a16="http://schemas.microsoft.com/office/drawing/2014/main" id="{3C4923D4-FFF3-4D0C-97F6-9428E3E7D99F}"/>
                  </a:ext>
                </a:extLst>
              </p:cNvPr>
              <p:cNvSpPr/>
              <p:nvPr/>
            </p:nvSpPr>
            <p:spPr bwMode="auto">
              <a:xfrm>
                <a:off x="5732737" y="4598008"/>
                <a:ext cx="169749" cy="63373"/>
              </a:xfrm>
              <a:custGeom>
                <a:avLst/>
                <a:gdLst>
                  <a:gd name="T0" fmla="*/ 500 w 530"/>
                  <a:gd name="T1" fmla="*/ 196 h 196"/>
                  <a:gd name="T2" fmla="*/ 21 w 530"/>
                  <a:gd name="T3" fmla="*/ 196 h 196"/>
                  <a:gd name="T4" fmla="*/ 0 w 530"/>
                  <a:gd name="T5" fmla="*/ 187 h 196"/>
                  <a:gd name="T6" fmla="*/ 17 w 530"/>
                  <a:gd name="T7" fmla="*/ 8 h 196"/>
                  <a:gd name="T8" fmla="*/ 39 w 530"/>
                  <a:gd name="T9" fmla="*/ 0 h 196"/>
                  <a:gd name="T10" fmla="*/ 509 w 530"/>
                  <a:gd name="T11" fmla="*/ 0 h 196"/>
                  <a:gd name="T12" fmla="*/ 530 w 530"/>
                  <a:gd name="T13" fmla="*/ 8 h 196"/>
                  <a:gd name="T14" fmla="*/ 522 w 530"/>
                  <a:gd name="T15" fmla="*/ 187 h 196"/>
                  <a:gd name="T16" fmla="*/ 500 w 530"/>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196">
                    <a:moveTo>
                      <a:pt x="500" y="196"/>
                    </a:moveTo>
                    <a:cubicBezTo>
                      <a:pt x="21" y="196"/>
                      <a:pt x="21" y="196"/>
                      <a:pt x="21" y="196"/>
                    </a:cubicBezTo>
                    <a:cubicBezTo>
                      <a:pt x="9" y="196"/>
                      <a:pt x="0" y="192"/>
                      <a:pt x="0" y="187"/>
                    </a:cubicBezTo>
                    <a:cubicBezTo>
                      <a:pt x="17" y="8"/>
                      <a:pt x="17" y="8"/>
                      <a:pt x="17" y="8"/>
                    </a:cubicBezTo>
                    <a:cubicBezTo>
                      <a:pt x="17" y="4"/>
                      <a:pt x="27" y="0"/>
                      <a:pt x="39" y="0"/>
                    </a:cubicBezTo>
                    <a:cubicBezTo>
                      <a:pt x="509" y="0"/>
                      <a:pt x="509" y="0"/>
                      <a:pt x="509" y="0"/>
                    </a:cubicBezTo>
                    <a:cubicBezTo>
                      <a:pt x="521" y="0"/>
                      <a:pt x="530" y="4"/>
                      <a:pt x="530" y="8"/>
                    </a:cubicBezTo>
                    <a:cubicBezTo>
                      <a:pt x="522" y="187"/>
                      <a:pt x="522" y="187"/>
                      <a:pt x="522"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4" name="íṣ1ïḓè">
                <a:extLst>
                  <a:ext uri="{FF2B5EF4-FFF2-40B4-BE49-F238E27FC236}">
                    <a16:creationId xmlns:a16="http://schemas.microsoft.com/office/drawing/2014/main" id="{7FCEEC14-1798-4E29-B870-E0E0293B39B3}"/>
                  </a:ext>
                </a:extLst>
              </p:cNvPr>
              <p:cNvSpPr/>
              <p:nvPr/>
            </p:nvSpPr>
            <p:spPr bwMode="auto">
              <a:xfrm>
                <a:off x="5931909" y="4598008"/>
                <a:ext cx="167486" cy="63373"/>
              </a:xfrm>
              <a:custGeom>
                <a:avLst/>
                <a:gdLst>
                  <a:gd name="T0" fmla="*/ 501 w 522"/>
                  <a:gd name="T1" fmla="*/ 196 h 196"/>
                  <a:gd name="T2" fmla="*/ 21 w 522"/>
                  <a:gd name="T3" fmla="*/ 196 h 196"/>
                  <a:gd name="T4" fmla="*/ 0 w 522"/>
                  <a:gd name="T5" fmla="*/ 187 h 196"/>
                  <a:gd name="T6" fmla="*/ 6 w 522"/>
                  <a:gd name="T7" fmla="*/ 8 h 196"/>
                  <a:gd name="T8" fmla="*/ 28 w 522"/>
                  <a:gd name="T9" fmla="*/ 0 h 196"/>
                  <a:gd name="T10" fmla="*/ 499 w 522"/>
                  <a:gd name="T11" fmla="*/ 0 h 196"/>
                  <a:gd name="T12" fmla="*/ 520 w 522"/>
                  <a:gd name="T13" fmla="*/ 8 h 196"/>
                  <a:gd name="T14" fmla="*/ 522 w 522"/>
                  <a:gd name="T15" fmla="*/ 187 h 196"/>
                  <a:gd name="T16" fmla="*/ 501 w 52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196">
                    <a:moveTo>
                      <a:pt x="501" y="196"/>
                    </a:moveTo>
                    <a:cubicBezTo>
                      <a:pt x="21" y="196"/>
                      <a:pt x="21" y="196"/>
                      <a:pt x="21" y="196"/>
                    </a:cubicBezTo>
                    <a:cubicBezTo>
                      <a:pt x="9" y="196"/>
                      <a:pt x="0" y="192"/>
                      <a:pt x="0" y="187"/>
                    </a:cubicBezTo>
                    <a:cubicBezTo>
                      <a:pt x="6" y="8"/>
                      <a:pt x="6" y="8"/>
                      <a:pt x="6" y="8"/>
                    </a:cubicBezTo>
                    <a:cubicBezTo>
                      <a:pt x="6" y="4"/>
                      <a:pt x="16" y="0"/>
                      <a:pt x="28" y="0"/>
                    </a:cubicBezTo>
                    <a:cubicBezTo>
                      <a:pt x="499" y="0"/>
                      <a:pt x="499" y="0"/>
                      <a:pt x="499" y="0"/>
                    </a:cubicBezTo>
                    <a:cubicBezTo>
                      <a:pt x="510" y="0"/>
                      <a:pt x="520" y="4"/>
                      <a:pt x="520" y="8"/>
                    </a:cubicBezTo>
                    <a:cubicBezTo>
                      <a:pt x="522" y="187"/>
                      <a:pt x="522" y="187"/>
                      <a:pt x="522" y="187"/>
                    </a:cubicBezTo>
                    <a:cubicBezTo>
                      <a:pt x="522" y="192"/>
                      <a:pt x="513" y="196"/>
                      <a:pt x="50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5" name="iş1îďè">
                <a:extLst>
                  <a:ext uri="{FF2B5EF4-FFF2-40B4-BE49-F238E27FC236}">
                    <a16:creationId xmlns:a16="http://schemas.microsoft.com/office/drawing/2014/main" id="{773AE611-BB45-4195-B702-C228D9315C34}"/>
                  </a:ext>
                </a:extLst>
              </p:cNvPr>
              <p:cNvSpPr/>
              <p:nvPr/>
            </p:nvSpPr>
            <p:spPr bwMode="auto">
              <a:xfrm>
                <a:off x="6125423" y="4598008"/>
                <a:ext cx="168618" cy="63373"/>
              </a:xfrm>
              <a:custGeom>
                <a:avLst/>
                <a:gdLst>
                  <a:gd name="T0" fmla="*/ 505 w 526"/>
                  <a:gd name="T1" fmla="*/ 196 h 196"/>
                  <a:gd name="T2" fmla="*/ 25 w 526"/>
                  <a:gd name="T3" fmla="*/ 196 h 196"/>
                  <a:gd name="T4" fmla="*/ 4 w 526"/>
                  <a:gd name="T5" fmla="*/ 187 h 196"/>
                  <a:gd name="T6" fmla="*/ 0 w 526"/>
                  <a:gd name="T7" fmla="*/ 8 h 196"/>
                  <a:gd name="T8" fmla="*/ 21 w 526"/>
                  <a:gd name="T9" fmla="*/ 0 h 196"/>
                  <a:gd name="T10" fmla="*/ 492 w 526"/>
                  <a:gd name="T11" fmla="*/ 0 h 196"/>
                  <a:gd name="T12" fmla="*/ 514 w 526"/>
                  <a:gd name="T13" fmla="*/ 8 h 196"/>
                  <a:gd name="T14" fmla="*/ 526 w 526"/>
                  <a:gd name="T15" fmla="*/ 187 h 196"/>
                  <a:gd name="T16" fmla="*/ 505 w 526"/>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96">
                    <a:moveTo>
                      <a:pt x="505" y="196"/>
                    </a:moveTo>
                    <a:cubicBezTo>
                      <a:pt x="25" y="196"/>
                      <a:pt x="25" y="196"/>
                      <a:pt x="25" y="196"/>
                    </a:cubicBezTo>
                    <a:cubicBezTo>
                      <a:pt x="13" y="196"/>
                      <a:pt x="4" y="192"/>
                      <a:pt x="4" y="187"/>
                    </a:cubicBezTo>
                    <a:cubicBezTo>
                      <a:pt x="0" y="8"/>
                      <a:pt x="0" y="8"/>
                      <a:pt x="0" y="8"/>
                    </a:cubicBezTo>
                    <a:cubicBezTo>
                      <a:pt x="0" y="4"/>
                      <a:pt x="9" y="0"/>
                      <a:pt x="21" y="0"/>
                    </a:cubicBezTo>
                    <a:cubicBezTo>
                      <a:pt x="492" y="0"/>
                      <a:pt x="492" y="0"/>
                      <a:pt x="492" y="0"/>
                    </a:cubicBezTo>
                    <a:cubicBezTo>
                      <a:pt x="504" y="0"/>
                      <a:pt x="513" y="4"/>
                      <a:pt x="514" y="8"/>
                    </a:cubicBezTo>
                    <a:cubicBezTo>
                      <a:pt x="526" y="187"/>
                      <a:pt x="526" y="187"/>
                      <a:pt x="526" y="187"/>
                    </a:cubicBezTo>
                    <a:cubicBezTo>
                      <a:pt x="526" y="192"/>
                      <a:pt x="517" y="196"/>
                      <a:pt x="505"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6" name="îsļiďê">
                <a:extLst>
                  <a:ext uri="{FF2B5EF4-FFF2-40B4-BE49-F238E27FC236}">
                    <a16:creationId xmlns:a16="http://schemas.microsoft.com/office/drawing/2014/main" id="{92488BF2-1DC5-4C70-B8FB-CB9149692D37}"/>
                  </a:ext>
                </a:extLst>
              </p:cNvPr>
              <p:cNvSpPr/>
              <p:nvPr/>
            </p:nvSpPr>
            <p:spPr bwMode="auto">
              <a:xfrm>
                <a:off x="6323464" y="4598008"/>
                <a:ext cx="173145" cy="63373"/>
              </a:xfrm>
              <a:custGeom>
                <a:avLst/>
                <a:gdLst>
                  <a:gd name="T0" fmla="*/ 516 w 537"/>
                  <a:gd name="T1" fmla="*/ 196 h 196"/>
                  <a:gd name="T2" fmla="*/ 36 w 537"/>
                  <a:gd name="T3" fmla="*/ 196 h 196"/>
                  <a:gd name="T4" fmla="*/ 14 w 537"/>
                  <a:gd name="T5" fmla="*/ 187 h 196"/>
                  <a:gd name="T6" fmla="*/ 0 w 537"/>
                  <a:gd name="T7" fmla="*/ 8 h 196"/>
                  <a:gd name="T8" fmla="*/ 21 w 537"/>
                  <a:gd name="T9" fmla="*/ 0 h 196"/>
                  <a:gd name="T10" fmla="*/ 492 w 537"/>
                  <a:gd name="T11" fmla="*/ 0 h 196"/>
                  <a:gd name="T12" fmla="*/ 514 w 537"/>
                  <a:gd name="T13" fmla="*/ 8 h 196"/>
                  <a:gd name="T14" fmla="*/ 536 w 537"/>
                  <a:gd name="T15" fmla="*/ 187 h 196"/>
                  <a:gd name="T16" fmla="*/ 516 w 53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196">
                    <a:moveTo>
                      <a:pt x="516" y="196"/>
                    </a:moveTo>
                    <a:cubicBezTo>
                      <a:pt x="36" y="196"/>
                      <a:pt x="36" y="196"/>
                      <a:pt x="36" y="196"/>
                    </a:cubicBezTo>
                    <a:cubicBezTo>
                      <a:pt x="25" y="196"/>
                      <a:pt x="15" y="192"/>
                      <a:pt x="14" y="187"/>
                    </a:cubicBezTo>
                    <a:cubicBezTo>
                      <a:pt x="0" y="8"/>
                      <a:pt x="0" y="8"/>
                      <a:pt x="0" y="8"/>
                    </a:cubicBezTo>
                    <a:cubicBezTo>
                      <a:pt x="0" y="4"/>
                      <a:pt x="9" y="0"/>
                      <a:pt x="21" y="0"/>
                    </a:cubicBezTo>
                    <a:cubicBezTo>
                      <a:pt x="492" y="0"/>
                      <a:pt x="492" y="0"/>
                      <a:pt x="492" y="0"/>
                    </a:cubicBezTo>
                    <a:cubicBezTo>
                      <a:pt x="503" y="0"/>
                      <a:pt x="513" y="4"/>
                      <a:pt x="514" y="8"/>
                    </a:cubicBezTo>
                    <a:cubicBezTo>
                      <a:pt x="536" y="187"/>
                      <a:pt x="536" y="187"/>
                      <a:pt x="536" y="187"/>
                    </a:cubicBezTo>
                    <a:cubicBezTo>
                      <a:pt x="537" y="192"/>
                      <a:pt x="528" y="196"/>
                      <a:pt x="51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7" name="ïśļiḑè">
                <a:extLst>
                  <a:ext uri="{FF2B5EF4-FFF2-40B4-BE49-F238E27FC236}">
                    <a16:creationId xmlns:a16="http://schemas.microsoft.com/office/drawing/2014/main" id="{8B2FDACC-E7D1-4CD0-89EC-0DADE38EF7BE}"/>
                  </a:ext>
                </a:extLst>
              </p:cNvPr>
              <p:cNvSpPr/>
              <p:nvPr/>
            </p:nvSpPr>
            <p:spPr bwMode="auto">
              <a:xfrm>
                <a:off x="6520373" y="4598008"/>
                <a:ext cx="175408" cy="63373"/>
              </a:xfrm>
              <a:custGeom>
                <a:avLst/>
                <a:gdLst>
                  <a:gd name="T0" fmla="*/ 526 w 547"/>
                  <a:gd name="T1" fmla="*/ 196 h 196"/>
                  <a:gd name="T2" fmla="*/ 47 w 547"/>
                  <a:gd name="T3" fmla="*/ 196 h 196"/>
                  <a:gd name="T4" fmla="*/ 24 w 547"/>
                  <a:gd name="T5" fmla="*/ 187 h 196"/>
                  <a:gd name="T6" fmla="*/ 0 w 547"/>
                  <a:gd name="T7" fmla="*/ 8 h 196"/>
                  <a:gd name="T8" fmla="*/ 20 w 547"/>
                  <a:gd name="T9" fmla="*/ 0 h 196"/>
                  <a:gd name="T10" fmla="*/ 491 w 547"/>
                  <a:gd name="T11" fmla="*/ 0 h 196"/>
                  <a:gd name="T12" fmla="*/ 514 w 547"/>
                  <a:gd name="T13" fmla="*/ 8 h 196"/>
                  <a:gd name="T14" fmla="*/ 546 w 547"/>
                  <a:gd name="T15" fmla="*/ 187 h 196"/>
                  <a:gd name="T16" fmla="*/ 526 w 54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96">
                    <a:moveTo>
                      <a:pt x="526" y="196"/>
                    </a:moveTo>
                    <a:cubicBezTo>
                      <a:pt x="47" y="196"/>
                      <a:pt x="47" y="196"/>
                      <a:pt x="47" y="196"/>
                    </a:cubicBezTo>
                    <a:cubicBezTo>
                      <a:pt x="35" y="196"/>
                      <a:pt x="25" y="192"/>
                      <a:pt x="24" y="187"/>
                    </a:cubicBezTo>
                    <a:cubicBezTo>
                      <a:pt x="0" y="8"/>
                      <a:pt x="0" y="8"/>
                      <a:pt x="0" y="8"/>
                    </a:cubicBezTo>
                    <a:cubicBezTo>
                      <a:pt x="0" y="4"/>
                      <a:pt x="9" y="0"/>
                      <a:pt x="20" y="0"/>
                    </a:cubicBezTo>
                    <a:cubicBezTo>
                      <a:pt x="491" y="0"/>
                      <a:pt x="491" y="0"/>
                      <a:pt x="491" y="0"/>
                    </a:cubicBezTo>
                    <a:cubicBezTo>
                      <a:pt x="503" y="0"/>
                      <a:pt x="513" y="4"/>
                      <a:pt x="514" y="8"/>
                    </a:cubicBezTo>
                    <a:cubicBezTo>
                      <a:pt x="546" y="187"/>
                      <a:pt x="546" y="187"/>
                      <a:pt x="546" y="187"/>
                    </a:cubicBezTo>
                    <a:cubicBezTo>
                      <a:pt x="547" y="192"/>
                      <a:pt x="538" y="196"/>
                      <a:pt x="52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8" name="ïṩ1íḓê">
                <a:extLst>
                  <a:ext uri="{FF2B5EF4-FFF2-40B4-BE49-F238E27FC236}">
                    <a16:creationId xmlns:a16="http://schemas.microsoft.com/office/drawing/2014/main" id="{EC3547BA-AF30-4B44-812D-BDD8AC8785B1}"/>
                  </a:ext>
                </a:extLst>
              </p:cNvPr>
              <p:cNvSpPr/>
              <p:nvPr/>
            </p:nvSpPr>
            <p:spPr bwMode="auto">
              <a:xfrm>
                <a:off x="6712756" y="4598008"/>
                <a:ext cx="178802" cy="63373"/>
              </a:xfrm>
              <a:custGeom>
                <a:avLst/>
                <a:gdLst>
                  <a:gd name="T0" fmla="*/ 537 w 558"/>
                  <a:gd name="T1" fmla="*/ 196 h 196"/>
                  <a:gd name="T2" fmla="*/ 58 w 558"/>
                  <a:gd name="T3" fmla="*/ 196 h 196"/>
                  <a:gd name="T4" fmla="*/ 35 w 558"/>
                  <a:gd name="T5" fmla="*/ 187 h 196"/>
                  <a:gd name="T6" fmla="*/ 1 w 558"/>
                  <a:gd name="T7" fmla="*/ 8 h 196"/>
                  <a:gd name="T8" fmla="*/ 21 w 558"/>
                  <a:gd name="T9" fmla="*/ 0 h 196"/>
                  <a:gd name="T10" fmla="*/ 491 w 558"/>
                  <a:gd name="T11" fmla="*/ 0 h 196"/>
                  <a:gd name="T12" fmla="*/ 515 w 558"/>
                  <a:gd name="T13" fmla="*/ 8 h 196"/>
                  <a:gd name="T14" fmla="*/ 557 w 558"/>
                  <a:gd name="T15" fmla="*/ 187 h 196"/>
                  <a:gd name="T16" fmla="*/ 537 w 558"/>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96">
                    <a:moveTo>
                      <a:pt x="537" y="196"/>
                    </a:moveTo>
                    <a:cubicBezTo>
                      <a:pt x="58" y="196"/>
                      <a:pt x="58" y="196"/>
                      <a:pt x="58" y="196"/>
                    </a:cubicBezTo>
                    <a:cubicBezTo>
                      <a:pt x="46" y="196"/>
                      <a:pt x="36" y="192"/>
                      <a:pt x="35" y="187"/>
                    </a:cubicBezTo>
                    <a:cubicBezTo>
                      <a:pt x="1" y="8"/>
                      <a:pt x="1" y="8"/>
                      <a:pt x="1" y="8"/>
                    </a:cubicBezTo>
                    <a:cubicBezTo>
                      <a:pt x="0" y="4"/>
                      <a:pt x="9" y="0"/>
                      <a:pt x="21" y="0"/>
                    </a:cubicBezTo>
                    <a:cubicBezTo>
                      <a:pt x="491" y="0"/>
                      <a:pt x="491" y="0"/>
                      <a:pt x="491" y="0"/>
                    </a:cubicBezTo>
                    <a:cubicBezTo>
                      <a:pt x="503" y="0"/>
                      <a:pt x="514" y="4"/>
                      <a:pt x="515" y="8"/>
                    </a:cubicBezTo>
                    <a:cubicBezTo>
                      <a:pt x="557" y="187"/>
                      <a:pt x="557" y="187"/>
                      <a:pt x="557" y="187"/>
                    </a:cubicBezTo>
                    <a:cubicBezTo>
                      <a:pt x="558" y="192"/>
                      <a:pt x="549" y="196"/>
                      <a:pt x="537"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9" name="îṧľiḓe">
                <a:extLst>
                  <a:ext uri="{FF2B5EF4-FFF2-40B4-BE49-F238E27FC236}">
                    <a16:creationId xmlns:a16="http://schemas.microsoft.com/office/drawing/2014/main" id="{61B02176-ABE7-456E-B268-FBF228FE93BC}"/>
                  </a:ext>
                </a:extLst>
              </p:cNvPr>
              <p:cNvSpPr/>
              <p:nvPr/>
            </p:nvSpPr>
            <p:spPr bwMode="auto">
              <a:xfrm>
                <a:off x="6914192" y="4598008"/>
                <a:ext cx="182198" cy="63373"/>
              </a:xfrm>
              <a:custGeom>
                <a:avLst/>
                <a:gdLst>
                  <a:gd name="T0" fmla="*/ 548 w 569"/>
                  <a:gd name="T1" fmla="*/ 196 h 196"/>
                  <a:gd name="T2" fmla="*/ 69 w 569"/>
                  <a:gd name="T3" fmla="*/ 196 h 196"/>
                  <a:gd name="T4" fmla="*/ 45 w 569"/>
                  <a:gd name="T5" fmla="*/ 187 h 196"/>
                  <a:gd name="T6" fmla="*/ 1 w 569"/>
                  <a:gd name="T7" fmla="*/ 8 h 196"/>
                  <a:gd name="T8" fmla="*/ 20 w 569"/>
                  <a:gd name="T9" fmla="*/ 0 h 196"/>
                  <a:gd name="T10" fmla="*/ 491 w 569"/>
                  <a:gd name="T11" fmla="*/ 0 h 196"/>
                  <a:gd name="T12" fmla="*/ 515 w 569"/>
                  <a:gd name="T13" fmla="*/ 8 h 196"/>
                  <a:gd name="T14" fmla="*/ 567 w 569"/>
                  <a:gd name="T15" fmla="*/ 187 h 196"/>
                  <a:gd name="T16" fmla="*/ 548 w 56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96">
                    <a:moveTo>
                      <a:pt x="548" y="196"/>
                    </a:moveTo>
                    <a:cubicBezTo>
                      <a:pt x="69" y="196"/>
                      <a:pt x="69" y="196"/>
                      <a:pt x="69" y="196"/>
                    </a:cubicBezTo>
                    <a:cubicBezTo>
                      <a:pt x="57" y="196"/>
                      <a:pt x="46" y="192"/>
                      <a:pt x="45" y="187"/>
                    </a:cubicBezTo>
                    <a:cubicBezTo>
                      <a:pt x="1" y="8"/>
                      <a:pt x="1" y="8"/>
                      <a:pt x="1" y="8"/>
                    </a:cubicBezTo>
                    <a:cubicBezTo>
                      <a:pt x="0" y="4"/>
                      <a:pt x="8" y="0"/>
                      <a:pt x="20" y="0"/>
                    </a:cubicBezTo>
                    <a:cubicBezTo>
                      <a:pt x="491" y="0"/>
                      <a:pt x="491" y="0"/>
                      <a:pt x="491" y="0"/>
                    </a:cubicBezTo>
                    <a:cubicBezTo>
                      <a:pt x="503" y="0"/>
                      <a:pt x="513" y="4"/>
                      <a:pt x="515" y="8"/>
                    </a:cubicBezTo>
                    <a:cubicBezTo>
                      <a:pt x="567" y="187"/>
                      <a:pt x="567" y="187"/>
                      <a:pt x="567" y="187"/>
                    </a:cubicBezTo>
                    <a:cubicBezTo>
                      <a:pt x="569" y="192"/>
                      <a:pt x="560" y="196"/>
                      <a:pt x="548"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0" name="îṥ1ïdê">
                <a:extLst>
                  <a:ext uri="{FF2B5EF4-FFF2-40B4-BE49-F238E27FC236}">
                    <a16:creationId xmlns:a16="http://schemas.microsoft.com/office/drawing/2014/main" id="{FDC4B1C1-4722-4DF4-89FA-37253790DA63}"/>
                  </a:ext>
                </a:extLst>
              </p:cNvPr>
              <p:cNvSpPr/>
              <p:nvPr/>
            </p:nvSpPr>
            <p:spPr bwMode="auto">
              <a:xfrm>
                <a:off x="7106574" y="4598008"/>
                <a:ext cx="185592" cy="63373"/>
              </a:xfrm>
              <a:custGeom>
                <a:avLst/>
                <a:gdLst>
                  <a:gd name="T0" fmla="*/ 559 w 579"/>
                  <a:gd name="T1" fmla="*/ 196 h 196"/>
                  <a:gd name="T2" fmla="*/ 80 w 579"/>
                  <a:gd name="T3" fmla="*/ 196 h 196"/>
                  <a:gd name="T4" fmla="*/ 56 w 579"/>
                  <a:gd name="T5" fmla="*/ 187 h 196"/>
                  <a:gd name="T6" fmla="*/ 1 w 579"/>
                  <a:gd name="T7" fmla="*/ 8 h 196"/>
                  <a:gd name="T8" fmla="*/ 20 w 579"/>
                  <a:gd name="T9" fmla="*/ 0 h 196"/>
                  <a:gd name="T10" fmla="*/ 491 w 579"/>
                  <a:gd name="T11" fmla="*/ 0 h 196"/>
                  <a:gd name="T12" fmla="*/ 515 w 579"/>
                  <a:gd name="T13" fmla="*/ 8 h 196"/>
                  <a:gd name="T14" fmla="*/ 578 w 579"/>
                  <a:gd name="T15" fmla="*/ 187 h 196"/>
                  <a:gd name="T16" fmla="*/ 559 w 57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196">
                    <a:moveTo>
                      <a:pt x="559" y="196"/>
                    </a:moveTo>
                    <a:cubicBezTo>
                      <a:pt x="80" y="196"/>
                      <a:pt x="80" y="196"/>
                      <a:pt x="80" y="196"/>
                    </a:cubicBezTo>
                    <a:cubicBezTo>
                      <a:pt x="68" y="196"/>
                      <a:pt x="57" y="192"/>
                      <a:pt x="56" y="187"/>
                    </a:cubicBezTo>
                    <a:cubicBezTo>
                      <a:pt x="1" y="8"/>
                      <a:pt x="1" y="8"/>
                      <a:pt x="1" y="8"/>
                    </a:cubicBezTo>
                    <a:cubicBezTo>
                      <a:pt x="0" y="4"/>
                      <a:pt x="8" y="0"/>
                      <a:pt x="20" y="0"/>
                    </a:cubicBezTo>
                    <a:cubicBezTo>
                      <a:pt x="491" y="0"/>
                      <a:pt x="491" y="0"/>
                      <a:pt x="491" y="0"/>
                    </a:cubicBezTo>
                    <a:cubicBezTo>
                      <a:pt x="502" y="0"/>
                      <a:pt x="513" y="4"/>
                      <a:pt x="515" y="8"/>
                    </a:cubicBezTo>
                    <a:cubicBezTo>
                      <a:pt x="578" y="187"/>
                      <a:pt x="578" y="187"/>
                      <a:pt x="578" y="187"/>
                    </a:cubicBezTo>
                    <a:cubicBezTo>
                      <a:pt x="579" y="192"/>
                      <a:pt x="571" y="196"/>
                      <a:pt x="559"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1" name="iŝľîďé">
                <a:extLst>
                  <a:ext uri="{FF2B5EF4-FFF2-40B4-BE49-F238E27FC236}">
                    <a16:creationId xmlns:a16="http://schemas.microsoft.com/office/drawing/2014/main" id="{C8F2DC99-D2EA-484C-A7B3-C103B139DAE9}"/>
                  </a:ext>
                </a:extLst>
              </p:cNvPr>
              <p:cNvSpPr/>
              <p:nvPr/>
            </p:nvSpPr>
            <p:spPr bwMode="auto">
              <a:xfrm>
                <a:off x="7303483" y="4598008"/>
                <a:ext cx="190119" cy="63373"/>
              </a:xfrm>
              <a:custGeom>
                <a:avLst/>
                <a:gdLst>
                  <a:gd name="T0" fmla="*/ 571 w 591"/>
                  <a:gd name="T1" fmla="*/ 196 h 196"/>
                  <a:gd name="T2" fmla="*/ 91 w 591"/>
                  <a:gd name="T3" fmla="*/ 196 h 196"/>
                  <a:gd name="T4" fmla="*/ 67 w 591"/>
                  <a:gd name="T5" fmla="*/ 187 h 196"/>
                  <a:gd name="T6" fmla="*/ 2 w 591"/>
                  <a:gd name="T7" fmla="*/ 8 h 196"/>
                  <a:gd name="T8" fmla="*/ 20 w 591"/>
                  <a:gd name="T9" fmla="*/ 0 h 196"/>
                  <a:gd name="T10" fmla="*/ 491 w 591"/>
                  <a:gd name="T11" fmla="*/ 0 h 196"/>
                  <a:gd name="T12" fmla="*/ 516 w 591"/>
                  <a:gd name="T13" fmla="*/ 8 h 196"/>
                  <a:gd name="T14" fmla="*/ 589 w 591"/>
                  <a:gd name="T15" fmla="*/ 187 h 196"/>
                  <a:gd name="T16" fmla="*/ 571 w 59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96">
                    <a:moveTo>
                      <a:pt x="571" y="196"/>
                    </a:moveTo>
                    <a:cubicBezTo>
                      <a:pt x="91" y="196"/>
                      <a:pt x="91" y="196"/>
                      <a:pt x="91" y="196"/>
                    </a:cubicBezTo>
                    <a:cubicBezTo>
                      <a:pt x="79" y="196"/>
                      <a:pt x="68" y="192"/>
                      <a:pt x="67" y="187"/>
                    </a:cubicBezTo>
                    <a:cubicBezTo>
                      <a:pt x="2" y="8"/>
                      <a:pt x="2" y="8"/>
                      <a:pt x="2" y="8"/>
                    </a:cubicBezTo>
                    <a:cubicBezTo>
                      <a:pt x="0" y="4"/>
                      <a:pt x="9" y="0"/>
                      <a:pt x="20" y="0"/>
                    </a:cubicBezTo>
                    <a:cubicBezTo>
                      <a:pt x="491" y="0"/>
                      <a:pt x="491" y="0"/>
                      <a:pt x="491" y="0"/>
                    </a:cubicBezTo>
                    <a:cubicBezTo>
                      <a:pt x="503" y="0"/>
                      <a:pt x="514" y="4"/>
                      <a:pt x="516" y="8"/>
                    </a:cubicBezTo>
                    <a:cubicBezTo>
                      <a:pt x="589" y="187"/>
                      <a:pt x="589" y="187"/>
                      <a:pt x="589" y="187"/>
                    </a:cubicBezTo>
                    <a:cubicBezTo>
                      <a:pt x="591" y="192"/>
                      <a:pt x="582" y="196"/>
                      <a:pt x="57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2" name="îşḻiḍé">
                <a:extLst>
                  <a:ext uri="{FF2B5EF4-FFF2-40B4-BE49-F238E27FC236}">
                    <a16:creationId xmlns:a16="http://schemas.microsoft.com/office/drawing/2014/main" id="{A50EFD64-D755-485E-9E1F-19AFFAB836C3}"/>
                  </a:ext>
                </a:extLst>
              </p:cNvPr>
              <p:cNvSpPr/>
              <p:nvPr/>
            </p:nvSpPr>
            <p:spPr bwMode="auto">
              <a:xfrm>
                <a:off x="4855699" y="4528977"/>
                <a:ext cx="182198" cy="59978"/>
              </a:xfrm>
              <a:custGeom>
                <a:avLst/>
                <a:gdLst>
                  <a:gd name="T0" fmla="*/ 489 w 566"/>
                  <a:gd name="T1" fmla="*/ 187 h 187"/>
                  <a:gd name="T2" fmla="*/ 20 w 566"/>
                  <a:gd name="T3" fmla="*/ 187 h 187"/>
                  <a:gd name="T4" fmla="*/ 2 w 566"/>
                  <a:gd name="T5" fmla="*/ 179 h 187"/>
                  <a:gd name="T6" fmla="*/ 61 w 566"/>
                  <a:gd name="T7" fmla="*/ 8 h 187"/>
                  <a:gd name="T8" fmla="*/ 85 w 566"/>
                  <a:gd name="T9" fmla="*/ 0 h 187"/>
                  <a:gd name="T10" fmla="*/ 546 w 566"/>
                  <a:gd name="T11" fmla="*/ 0 h 187"/>
                  <a:gd name="T12" fmla="*/ 564 w 566"/>
                  <a:gd name="T13" fmla="*/ 8 h 187"/>
                  <a:gd name="T14" fmla="*/ 513 w 566"/>
                  <a:gd name="T15" fmla="*/ 179 h 187"/>
                  <a:gd name="T16" fmla="*/ 489 w 56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187">
                    <a:moveTo>
                      <a:pt x="489" y="187"/>
                    </a:moveTo>
                    <a:cubicBezTo>
                      <a:pt x="20" y="187"/>
                      <a:pt x="20" y="187"/>
                      <a:pt x="20" y="187"/>
                    </a:cubicBezTo>
                    <a:cubicBezTo>
                      <a:pt x="8" y="187"/>
                      <a:pt x="0" y="184"/>
                      <a:pt x="2" y="179"/>
                    </a:cubicBezTo>
                    <a:cubicBezTo>
                      <a:pt x="61" y="8"/>
                      <a:pt x="61" y="8"/>
                      <a:pt x="61" y="8"/>
                    </a:cubicBezTo>
                    <a:cubicBezTo>
                      <a:pt x="63" y="3"/>
                      <a:pt x="73" y="0"/>
                      <a:pt x="85" y="0"/>
                    </a:cubicBezTo>
                    <a:cubicBezTo>
                      <a:pt x="546" y="0"/>
                      <a:pt x="546" y="0"/>
                      <a:pt x="546" y="0"/>
                    </a:cubicBezTo>
                    <a:cubicBezTo>
                      <a:pt x="557" y="0"/>
                      <a:pt x="566" y="3"/>
                      <a:pt x="564"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3" name="í$1ïde">
                <a:extLst>
                  <a:ext uri="{FF2B5EF4-FFF2-40B4-BE49-F238E27FC236}">
                    <a16:creationId xmlns:a16="http://schemas.microsoft.com/office/drawing/2014/main" id="{2C9DE1E0-BC90-4FA9-A842-CF9540D14F16}"/>
                  </a:ext>
                </a:extLst>
              </p:cNvPr>
              <p:cNvSpPr/>
              <p:nvPr/>
            </p:nvSpPr>
            <p:spPr bwMode="auto">
              <a:xfrm>
                <a:off x="5049214" y="4528977"/>
                <a:ext cx="178802" cy="59978"/>
              </a:xfrm>
              <a:custGeom>
                <a:avLst/>
                <a:gdLst>
                  <a:gd name="T0" fmla="*/ 490 w 556"/>
                  <a:gd name="T1" fmla="*/ 187 h 187"/>
                  <a:gd name="T2" fmla="*/ 20 w 556"/>
                  <a:gd name="T3" fmla="*/ 187 h 187"/>
                  <a:gd name="T4" fmla="*/ 1 w 556"/>
                  <a:gd name="T5" fmla="*/ 179 h 187"/>
                  <a:gd name="T6" fmla="*/ 51 w 556"/>
                  <a:gd name="T7" fmla="*/ 8 h 187"/>
                  <a:gd name="T8" fmla="*/ 74 w 556"/>
                  <a:gd name="T9" fmla="*/ 0 h 187"/>
                  <a:gd name="T10" fmla="*/ 536 w 556"/>
                  <a:gd name="T11" fmla="*/ 0 h 187"/>
                  <a:gd name="T12" fmla="*/ 555 w 556"/>
                  <a:gd name="T13" fmla="*/ 8 h 187"/>
                  <a:gd name="T14" fmla="*/ 513 w 556"/>
                  <a:gd name="T15" fmla="*/ 179 h 187"/>
                  <a:gd name="T16" fmla="*/ 490 w 55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187">
                    <a:moveTo>
                      <a:pt x="490" y="187"/>
                    </a:moveTo>
                    <a:cubicBezTo>
                      <a:pt x="20" y="187"/>
                      <a:pt x="20" y="187"/>
                      <a:pt x="20" y="187"/>
                    </a:cubicBezTo>
                    <a:cubicBezTo>
                      <a:pt x="8" y="187"/>
                      <a:pt x="0" y="184"/>
                      <a:pt x="1" y="179"/>
                    </a:cubicBezTo>
                    <a:cubicBezTo>
                      <a:pt x="51" y="8"/>
                      <a:pt x="51" y="8"/>
                      <a:pt x="51" y="8"/>
                    </a:cubicBezTo>
                    <a:cubicBezTo>
                      <a:pt x="53" y="3"/>
                      <a:pt x="63" y="0"/>
                      <a:pt x="74" y="0"/>
                    </a:cubicBezTo>
                    <a:cubicBezTo>
                      <a:pt x="536" y="0"/>
                      <a:pt x="536" y="0"/>
                      <a:pt x="536" y="0"/>
                    </a:cubicBezTo>
                    <a:cubicBezTo>
                      <a:pt x="547" y="0"/>
                      <a:pt x="556" y="3"/>
                      <a:pt x="555" y="8"/>
                    </a:cubicBezTo>
                    <a:cubicBezTo>
                      <a:pt x="513" y="179"/>
                      <a:pt x="513" y="179"/>
                      <a:pt x="513"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4" name="íṧ1ide">
                <a:extLst>
                  <a:ext uri="{FF2B5EF4-FFF2-40B4-BE49-F238E27FC236}">
                    <a16:creationId xmlns:a16="http://schemas.microsoft.com/office/drawing/2014/main" id="{26AD9263-5D33-4090-BE3D-F43F9796F8AB}"/>
                  </a:ext>
                </a:extLst>
              </p:cNvPr>
              <p:cNvSpPr/>
              <p:nvPr/>
            </p:nvSpPr>
            <p:spPr bwMode="auto">
              <a:xfrm>
                <a:off x="5247254" y="4528977"/>
                <a:ext cx="175408" cy="59978"/>
              </a:xfrm>
              <a:custGeom>
                <a:avLst/>
                <a:gdLst>
                  <a:gd name="T0" fmla="*/ 490 w 545"/>
                  <a:gd name="T1" fmla="*/ 187 h 187"/>
                  <a:gd name="T2" fmla="*/ 20 w 545"/>
                  <a:gd name="T3" fmla="*/ 187 h 187"/>
                  <a:gd name="T4" fmla="*/ 1 w 545"/>
                  <a:gd name="T5" fmla="*/ 179 h 187"/>
                  <a:gd name="T6" fmla="*/ 41 w 545"/>
                  <a:gd name="T7" fmla="*/ 8 h 187"/>
                  <a:gd name="T8" fmla="*/ 64 w 545"/>
                  <a:gd name="T9" fmla="*/ 0 h 187"/>
                  <a:gd name="T10" fmla="*/ 525 w 545"/>
                  <a:gd name="T11" fmla="*/ 0 h 187"/>
                  <a:gd name="T12" fmla="*/ 544 w 545"/>
                  <a:gd name="T13" fmla="*/ 8 h 187"/>
                  <a:gd name="T14" fmla="*/ 512 w 545"/>
                  <a:gd name="T15" fmla="*/ 179 h 187"/>
                  <a:gd name="T16" fmla="*/ 490 w 54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87">
                    <a:moveTo>
                      <a:pt x="490" y="187"/>
                    </a:moveTo>
                    <a:cubicBezTo>
                      <a:pt x="20" y="187"/>
                      <a:pt x="20" y="187"/>
                      <a:pt x="20" y="187"/>
                    </a:cubicBezTo>
                    <a:cubicBezTo>
                      <a:pt x="9" y="187"/>
                      <a:pt x="0" y="184"/>
                      <a:pt x="1" y="179"/>
                    </a:cubicBezTo>
                    <a:cubicBezTo>
                      <a:pt x="41" y="8"/>
                      <a:pt x="41" y="8"/>
                      <a:pt x="41" y="8"/>
                    </a:cubicBezTo>
                    <a:cubicBezTo>
                      <a:pt x="42" y="3"/>
                      <a:pt x="52" y="0"/>
                      <a:pt x="64" y="0"/>
                    </a:cubicBezTo>
                    <a:cubicBezTo>
                      <a:pt x="525" y="0"/>
                      <a:pt x="525" y="0"/>
                      <a:pt x="525" y="0"/>
                    </a:cubicBezTo>
                    <a:cubicBezTo>
                      <a:pt x="537" y="0"/>
                      <a:pt x="545" y="3"/>
                      <a:pt x="544" y="8"/>
                    </a:cubicBezTo>
                    <a:cubicBezTo>
                      <a:pt x="512" y="179"/>
                      <a:pt x="512" y="179"/>
                      <a:pt x="512"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5" name="ïŝľíḍè">
                <a:extLst>
                  <a:ext uri="{FF2B5EF4-FFF2-40B4-BE49-F238E27FC236}">
                    <a16:creationId xmlns:a16="http://schemas.microsoft.com/office/drawing/2014/main" id="{5AB1B841-51D0-4490-BEAB-D412E367D04B}"/>
                  </a:ext>
                </a:extLst>
              </p:cNvPr>
              <p:cNvSpPr/>
              <p:nvPr/>
            </p:nvSpPr>
            <p:spPr bwMode="auto">
              <a:xfrm>
                <a:off x="5440768" y="4528977"/>
                <a:ext cx="170881" cy="59978"/>
              </a:xfrm>
              <a:custGeom>
                <a:avLst/>
                <a:gdLst>
                  <a:gd name="T0" fmla="*/ 490 w 535"/>
                  <a:gd name="T1" fmla="*/ 187 h 187"/>
                  <a:gd name="T2" fmla="*/ 20 w 535"/>
                  <a:gd name="T3" fmla="*/ 187 h 187"/>
                  <a:gd name="T4" fmla="*/ 0 w 535"/>
                  <a:gd name="T5" fmla="*/ 179 h 187"/>
                  <a:gd name="T6" fmla="*/ 31 w 535"/>
                  <a:gd name="T7" fmla="*/ 8 h 187"/>
                  <a:gd name="T8" fmla="*/ 53 w 535"/>
                  <a:gd name="T9" fmla="*/ 0 h 187"/>
                  <a:gd name="T10" fmla="*/ 514 w 535"/>
                  <a:gd name="T11" fmla="*/ 0 h 187"/>
                  <a:gd name="T12" fmla="*/ 534 w 535"/>
                  <a:gd name="T13" fmla="*/ 8 h 187"/>
                  <a:gd name="T14" fmla="*/ 512 w 535"/>
                  <a:gd name="T15" fmla="*/ 179 h 187"/>
                  <a:gd name="T16" fmla="*/ 490 w 53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87">
                    <a:moveTo>
                      <a:pt x="490" y="187"/>
                    </a:moveTo>
                    <a:cubicBezTo>
                      <a:pt x="20" y="187"/>
                      <a:pt x="20" y="187"/>
                      <a:pt x="20" y="187"/>
                    </a:cubicBezTo>
                    <a:cubicBezTo>
                      <a:pt x="8" y="187"/>
                      <a:pt x="0" y="184"/>
                      <a:pt x="0" y="179"/>
                    </a:cubicBezTo>
                    <a:cubicBezTo>
                      <a:pt x="31" y="8"/>
                      <a:pt x="31" y="8"/>
                      <a:pt x="31" y="8"/>
                    </a:cubicBezTo>
                    <a:cubicBezTo>
                      <a:pt x="32" y="3"/>
                      <a:pt x="42" y="0"/>
                      <a:pt x="53" y="0"/>
                    </a:cubicBezTo>
                    <a:cubicBezTo>
                      <a:pt x="514" y="0"/>
                      <a:pt x="514" y="0"/>
                      <a:pt x="514" y="0"/>
                    </a:cubicBezTo>
                    <a:cubicBezTo>
                      <a:pt x="526" y="0"/>
                      <a:pt x="535" y="3"/>
                      <a:pt x="534" y="8"/>
                    </a:cubicBezTo>
                    <a:cubicBezTo>
                      <a:pt x="512" y="179"/>
                      <a:pt x="512" y="179"/>
                      <a:pt x="512" y="179"/>
                    </a:cubicBezTo>
                    <a:cubicBezTo>
                      <a:pt x="511"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6" name="ïS1îdê">
                <a:extLst>
                  <a:ext uri="{FF2B5EF4-FFF2-40B4-BE49-F238E27FC236}">
                    <a16:creationId xmlns:a16="http://schemas.microsoft.com/office/drawing/2014/main" id="{74BC8EE3-F06D-457F-957A-138691A711CC}"/>
                  </a:ext>
                </a:extLst>
              </p:cNvPr>
              <p:cNvSpPr/>
              <p:nvPr/>
            </p:nvSpPr>
            <p:spPr bwMode="auto">
              <a:xfrm>
                <a:off x="5639941" y="4528977"/>
                <a:ext cx="167486" cy="59978"/>
              </a:xfrm>
              <a:custGeom>
                <a:avLst/>
                <a:gdLst>
                  <a:gd name="T0" fmla="*/ 490 w 525"/>
                  <a:gd name="T1" fmla="*/ 187 h 187"/>
                  <a:gd name="T2" fmla="*/ 21 w 525"/>
                  <a:gd name="T3" fmla="*/ 187 h 187"/>
                  <a:gd name="T4" fmla="*/ 1 w 525"/>
                  <a:gd name="T5" fmla="*/ 179 h 187"/>
                  <a:gd name="T6" fmla="*/ 21 w 525"/>
                  <a:gd name="T7" fmla="*/ 8 h 187"/>
                  <a:gd name="T8" fmla="*/ 43 w 525"/>
                  <a:gd name="T9" fmla="*/ 0 h 187"/>
                  <a:gd name="T10" fmla="*/ 504 w 525"/>
                  <a:gd name="T11" fmla="*/ 0 h 187"/>
                  <a:gd name="T12" fmla="*/ 525 w 525"/>
                  <a:gd name="T13" fmla="*/ 8 h 187"/>
                  <a:gd name="T14" fmla="*/ 512 w 525"/>
                  <a:gd name="T15" fmla="*/ 179 h 187"/>
                  <a:gd name="T16" fmla="*/ 490 w 52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87">
                    <a:moveTo>
                      <a:pt x="490" y="187"/>
                    </a:moveTo>
                    <a:cubicBezTo>
                      <a:pt x="21" y="187"/>
                      <a:pt x="21" y="187"/>
                      <a:pt x="21" y="187"/>
                    </a:cubicBezTo>
                    <a:cubicBezTo>
                      <a:pt x="9" y="187"/>
                      <a:pt x="0" y="184"/>
                      <a:pt x="1" y="179"/>
                    </a:cubicBezTo>
                    <a:cubicBezTo>
                      <a:pt x="21" y="8"/>
                      <a:pt x="21" y="8"/>
                      <a:pt x="21" y="8"/>
                    </a:cubicBezTo>
                    <a:cubicBezTo>
                      <a:pt x="22" y="3"/>
                      <a:pt x="31" y="0"/>
                      <a:pt x="43" y="0"/>
                    </a:cubicBezTo>
                    <a:cubicBezTo>
                      <a:pt x="504" y="0"/>
                      <a:pt x="504" y="0"/>
                      <a:pt x="504" y="0"/>
                    </a:cubicBezTo>
                    <a:cubicBezTo>
                      <a:pt x="516" y="0"/>
                      <a:pt x="525" y="3"/>
                      <a:pt x="525" y="8"/>
                    </a:cubicBezTo>
                    <a:cubicBezTo>
                      <a:pt x="512" y="179"/>
                      <a:pt x="512" y="179"/>
                      <a:pt x="512" y="179"/>
                    </a:cubicBezTo>
                    <a:cubicBezTo>
                      <a:pt x="512" y="184"/>
                      <a:pt x="502"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7" name="ïṡļíḓê">
                <a:extLst>
                  <a:ext uri="{FF2B5EF4-FFF2-40B4-BE49-F238E27FC236}">
                    <a16:creationId xmlns:a16="http://schemas.microsoft.com/office/drawing/2014/main" id="{6A7E1D27-E281-47FD-859E-C0F82F31C8A0}"/>
                  </a:ext>
                </a:extLst>
              </p:cNvPr>
              <p:cNvSpPr/>
              <p:nvPr/>
            </p:nvSpPr>
            <p:spPr bwMode="auto">
              <a:xfrm>
                <a:off x="5831191" y="4528977"/>
                <a:ext cx="165223" cy="59978"/>
              </a:xfrm>
              <a:custGeom>
                <a:avLst/>
                <a:gdLst>
                  <a:gd name="T0" fmla="*/ 491 w 515"/>
                  <a:gd name="T1" fmla="*/ 187 h 187"/>
                  <a:gd name="T2" fmla="*/ 21 w 515"/>
                  <a:gd name="T3" fmla="*/ 187 h 187"/>
                  <a:gd name="T4" fmla="*/ 1 w 515"/>
                  <a:gd name="T5" fmla="*/ 179 h 187"/>
                  <a:gd name="T6" fmla="*/ 12 w 515"/>
                  <a:gd name="T7" fmla="*/ 8 h 187"/>
                  <a:gd name="T8" fmla="*/ 33 w 515"/>
                  <a:gd name="T9" fmla="*/ 0 h 187"/>
                  <a:gd name="T10" fmla="*/ 494 w 515"/>
                  <a:gd name="T11" fmla="*/ 0 h 187"/>
                  <a:gd name="T12" fmla="*/ 515 w 515"/>
                  <a:gd name="T13" fmla="*/ 8 h 187"/>
                  <a:gd name="T14" fmla="*/ 512 w 515"/>
                  <a:gd name="T15" fmla="*/ 179 h 187"/>
                  <a:gd name="T16" fmla="*/ 491 w 51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87">
                    <a:moveTo>
                      <a:pt x="491" y="187"/>
                    </a:moveTo>
                    <a:cubicBezTo>
                      <a:pt x="21" y="187"/>
                      <a:pt x="21" y="187"/>
                      <a:pt x="21" y="187"/>
                    </a:cubicBezTo>
                    <a:cubicBezTo>
                      <a:pt x="10" y="187"/>
                      <a:pt x="0" y="184"/>
                      <a:pt x="1" y="179"/>
                    </a:cubicBezTo>
                    <a:cubicBezTo>
                      <a:pt x="12" y="8"/>
                      <a:pt x="12" y="8"/>
                      <a:pt x="12" y="8"/>
                    </a:cubicBezTo>
                    <a:cubicBezTo>
                      <a:pt x="12" y="3"/>
                      <a:pt x="22" y="0"/>
                      <a:pt x="33" y="0"/>
                    </a:cubicBezTo>
                    <a:cubicBezTo>
                      <a:pt x="494" y="0"/>
                      <a:pt x="494" y="0"/>
                      <a:pt x="494" y="0"/>
                    </a:cubicBezTo>
                    <a:cubicBezTo>
                      <a:pt x="506" y="0"/>
                      <a:pt x="515" y="3"/>
                      <a:pt x="515" y="8"/>
                    </a:cubicBezTo>
                    <a:cubicBezTo>
                      <a:pt x="512" y="179"/>
                      <a:pt x="512" y="179"/>
                      <a:pt x="512"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8" name="ïṡľîḓè">
                <a:extLst>
                  <a:ext uri="{FF2B5EF4-FFF2-40B4-BE49-F238E27FC236}">
                    <a16:creationId xmlns:a16="http://schemas.microsoft.com/office/drawing/2014/main" id="{1CA1840D-1B0F-4197-91DF-1543848E0D8D}"/>
                  </a:ext>
                </a:extLst>
              </p:cNvPr>
              <p:cNvSpPr/>
              <p:nvPr/>
            </p:nvSpPr>
            <p:spPr bwMode="auto">
              <a:xfrm>
                <a:off x="6029232" y="4528977"/>
                <a:ext cx="164091" cy="59978"/>
              </a:xfrm>
              <a:custGeom>
                <a:avLst/>
                <a:gdLst>
                  <a:gd name="T0" fmla="*/ 491 w 512"/>
                  <a:gd name="T1" fmla="*/ 187 h 187"/>
                  <a:gd name="T2" fmla="*/ 21 w 512"/>
                  <a:gd name="T3" fmla="*/ 187 h 187"/>
                  <a:gd name="T4" fmla="*/ 0 w 512"/>
                  <a:gd name="T5" fmla="*/ 179 h 187"/>
                  <a:gd name="T6" fmla="*/ 1 w 512"/>
                  <a:gd name="T7" fmla="*/ 8 h 187"/>
                  <a:gd name="T8" fmla="*/ 22 w 512"/>
                  <a:gd name="T9" fmla="*/ 0 h 187"/>
                  <a:gd name="T10" fmla="*/ 483 w 512"/>
                  <a:gd name="T11" fmla="*/ 0 h 187"/>
                  <a:gd name="T12" fmla="*/ 504 w 512"/>
                  <a:gd name="T13" fmla="*/ 8 h 187"/>
                  <a:gd name="T14" fmla="*/ 511 w 512"/>
                  <a:gd name="T15" fmla="*/ 179 h 187"/>
                  <a:gd name="T16" fmla="*/ 491 w 512"/>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87">
                    <a:moveTo>
                      <a:pt x="491" y="187"/>
                    </a:moveTo>
                    <a:cubicBezTo>
                      <a:pt x="21" y="187"/>
                      <a:pt x="21" y="187"/>
                      <a:pt x="21" y="187"/>
                    </a:cubicBezTo>
                    <a:cubicBezTo>
                      <a:pt x="9" y="187"/>
                      <a:pt x="0" y="184"/>
                      <a:pt x="0" y="179"/>
                    </a:cubicBezTo>
                    <a:cubicBezTo>
                      <a:pt x="1" y="8"/>
                      <a:pt x="1" y="8"/>
                      <a:pt x="1" y="8"/>
                    </a:cubicBezTo>
                    <a:cubicBezTo>
                      <a:pt x="1" y="3"/>
                      <a:pt x="11" y="0"/>
                      <a:pt x="22" y="0"/>
                    </a:cubicBezTo>
                    <a:cubicBezTo>
                      <a:pt x="483" y="0"/>
                      <a:pt x="483" y="0"/>
                      <a:pt x="483" y="0"/>
                    </a:cubicBezTo>
                    <a:cubicBezTo>
                      <a:pt x="495" y="0"/>
                      <a:pt x="504" y="3"/>
                      <a:pt x="504" y="8"/>
                    </a:cubicBezTo>
                    <a:cubicBezTo>
                      <a:pt x="511" y="179"/>
                      <a:pt x="511" y="179"/>
                      <a:pt x="511"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29" name="iṧľïḍè">
                <a:extLst>
                  <a:ext uri="{FF2B5EF4-FFF2-40B4-BE49-F238E27FC236}">
                    <a16:creationId xmlns:a16="http://schemas.microsoft.com/office/drawing/2014/main" id="{2DEE1672-207E-466D-9383-12EC322A39B3}"/>
                  </a:ext>
                </a:extLst>
              </p:cNvPr>
              <p:cNvSpPr/>
              <p:nvPr/>
            </p:nvSpPr>
            <p:spPr bwMode="auto">
              <a:xfrm>
                <a:off x="6219351" y="4528977"/>
                <a:ext cx="167486" cy="59978"/>
              </a:xfrm>
              <a:custGeom>
                <a:avLst/>
                <a:gdLst>
                  <a:gd name="T0" fmla="*/ 500 w 520"/>
                  <a:gd name="T1" fmla="*/ 187 h 187"/>
                  <a:gd name="T2" fmla="*/ 30 w 520"/>
                  <a:gd name="T3" fmla="*/ 187 h 187"/>
                  <a:gd name="T4" fmla="*/ 9 w 520"/>
                  <a:gd name="T5" fmla="*/ 179 h 187"/>
                  <a:gd name="T6" fmla="*/ 0 w 520"/>
                  <a:gd name="T7" fmla="*/ 8 h 187"/>
                  <a:gd name="T8" fmla="*/ 21 w 520"/>
                  <a:gd name="T9" fmla="*/ 0 h 187"/>
                  <a:gd name="T10" fmla="*/ 482 w 520"/>
                  <a:gd name="T11" fmla="*/ 0 h 187"/>
                  <a:gd name="T12" fmla="*/ 504 w 520"/>
                  <a:gd name="T13" fmla="*/ 8 h 187"/>
                  <a:gd name="T14" fmla="*/ 520 w 520"/>
                  <a:gd name="T15" fmla="*/ 179 h 187"/>
                  <a:gd name="T16" fmla="*/ 500 w 52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87">
                    <a:moveTo>
                      <a:pt x="500" y="187"/>
                    </a:moveTo>
                    <a:cubicBezTo>
                      <a:pt x="30" y="187"/>
                      <a:pt x="30" y="187"/>
                      <a:pt x="30" y="187"/>
                    </a:cubicBezTo>
                    <a:cubicBezTo>
                      <a:pt x="18" y="187"/>
                      <a:pt x="9" y="184"/>
                      <a:pt x="9" y="179"/>
                    </a:cubicBezTo>
                    <a:cubicBezTo>
                      <a:pt x="0" y="8"/>
                      <a:pt x="0" y="8"/>
                      <a:pt x="0" y="8"/>
                    </a:cubicBezTo>
                    <a:cubicBezTo>
                      <a:pt x="0" y="3"/>
                      <a:pt x="9" y="0"/>
                      <a:pt x="21" y="0"/>
                    </a:cubicBezTo>
                    <a:cubicBezTo>
                      <a:pt x="482" y="0"/>
                      <a:pt x="482" y="0"/>
                      <a:pt x="482" y="0"/>
                    </a:cubicBezTo>
                    <a:cubicBezTo>
                      <a:pt x="493" y="0"/>
                      <a:pt x="503" y="3"/>
                      <a:pt x="504" y="8"/>
                    </a:cubicBezTo>
                    <a:cubicBezTo>
                      <a:pt x="520" y="179"/>
                      <a:pt x="520" y="179"/>
                      <a:pt x="520" y="179"/>
                    </a:cubicBezTo>
                    <a:cubicBezTo>
                      <a:pt x="520" y="184"/>
                      <a:pt x="511" y="187"/>
                      <a:pt x="50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0" name="ïşļíḑè">
                <a:extLst>
                  <a:ext uri="{FF2B5EF4-FFF2-40B4-BE49-F238E27FC236}">
                    <a16:creationId xmlns:a16="http://schemas.microsoft.com/office/drawing/2014/main" id="{1A0A2CE1-58F4-4C36-A67A-9299CB5C011F}"/>
                  </a:ext>
                </a:extLst>
              </p:cNvPr>
              <p:cNvSpPr/>
              <p:nvPr/>
            </p:nvSpPr>
            <p:spPr bwMode="auto">
              <a:xfrm>
                <a:off x="6415129" y="4528977"/>
                <a:ext cx="169749" cy="59978"/>
              </a:xfrm>
              <a:custGeom>
                <a:avLst/>
                <a:gdLst>
                  <a:gd name="T0" fmla="*/ 510 w 531"/>
                  <a:gd name="T1" fmla="*/ 187 h 187"/>
                  <a:gd name="T2" fmla="*/ 41 w 531"/>
                  <a:gd name="T3" fmla="*/ 187 h 187"/>
                  <a:gd name="T4" fmla="*/ 19 w 531"/>
                  <a:gd name="T5" fmla="*/ 179 h 187"/>
                  <a:gd name="T6" fmla="*/ 0 w 531"/>
                  <a:gd name="T7" fmla="*/ 8 h 187"/>
                  <a:gd name="T8" fmla="*/ 20 w 531"/>
                  <a:gd name="T9" fmla="*/ 0 h 187"/>
                  <a:gd name="T10" fmla="*/ 482 w 531"/>
                  <a:gd name="T11" fmla="*/ 0 h 187"/>
                  <a:gd name="T12" fmla="*/ 504 w 531"/>
                  <a:gd name="T13" fmla="*/ 8 h 187"/>
                  <a:gd name="T14" fmla="*/ 530 w 531"/>
                  <a:gd name="T15" fmla="*/ 179 h 187"/>
                  <a:gd name="T16" fmla="*/ 510 w 53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187">
                    <a:moveTo>
                      <a:pt x="510" y="187"/>
                    </a:moveTo>
                    <a:cubicBezTo>
                      <a:pt x="41" y="187"/>
                      <a:pt x="41" y="187"/>
                      <a:pt x="41" y="187"/>
                    </a:cubicBezTo>
                    <a:cubicBezTo>
                      <a:pt x="29" y="187"/>
                      <a:pt x="19" y="184"/>
                      <a:pt x="19" y="179"/>
                    </a:cubicBezTo>
                    <a:cubicBezTo>
                      <a:pt x="0" y="8"/>
                      <a:pt x="0" y="8"/>
                      <a:pt x="0" y="8"/>
                    </a:cubicBezTo>
                    <a:cubicBezTo>
                      <a:pt x="0" y="3"/>
                      <a:pt x="9" y="0"/>
                      <a:pt x="20" y="0"/>
                    </a:cubicBezTo>
                    <a:cubicBezTo>
                      <a:pt x="482" y="0"/>
                      <a:pt x="482" y="0"/>
                      <a:pt x="482" y="0"/>
                    </a:cubicBezTo>
                    <a:cubicBezTo>
                      <a:pt x="493" y="0"/>
                      <a:pt x="503" y="3"/>
                      <a:pt x="504" y="8"/>
                    </a:cubicBezTo>
                    <a:cubicBezTo>
                      <a:pt x="530" y="179"/>
                      <a:pt x="530" y="179"/>
                      <a:pt x="530" y="179"/>
                    </a:cubicBezTo>
                    <a:cubicBezTo>
                      <a:pt x="531" y="184"/>
                      <a:pt x="522" y="187"/>
                      <a:pt x="51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1" name="isľîḋè">
                <a:extLst>
                  <a:ext uri="{FF2B5EF4-FFF2-40B4-BE49-F238E27FC236}">
                    <a16:creationId xmlns:a16="http://schemas.microsoft.com/office/drawing/2014/main" id="{40EE99AB-A1E4-40B3-82D2-8FA7D6B825CB}"/>
                  </a:ext>
                </a:extLst>
              </p:cNvPr>
              <p:cNvSpPr/>
              <p:nvPr/>
            </p:nvSpPr>
            <p:spPr bwMode="auto">
              <a:xfrm>
                <a:off x="6609774" y="4528977"/>
                <a:ext cx="173145" cy="59978"/>
              </a:xfrm>
              <a:custGeom>
                <a:avLst/>
                <a:gdLst>
                  <a:gd name="T0" fmla="*/ 520 w 541"/>
                  <a:gd name="T1" fmla="*/ 187 h 187"/>
                  <a:gd name="T2" fmla="*/ 51 w 541"/>
                  <a:gd name="T3" fmla="*/ 187 h 187"/>
                  <a:gd name="T4" fmla="*/ 28 w 541"/>
                  <a:gd name="T5" fmla="*/ 179 h 187"/>
                  <a:gd name="T6" fmla="*/ 0 w 541"/>
                  <a:gd name="T7" fmla="*/ 8 h 187"/>
                  <a:gd name="T8" fmla="*/ 20 w 541"/>
                  <a:gd name="T9" fmla="*/ 0 h 187"/>
                  <a:gd name="T10" fmla="*/ 481 w 541"/>
                  <a:gd name="T11" fmla="*/ 0 h 187"/>
                  <a:gd name="T12" fmla="*/ 504 w 541"/>
                  <a:gd name="T13" fmla="*/ 8 h 187"/>
                  <a:gd name="T14" fmla="*/ 540 w 541"/>
                  <a:gd name="T15" fmla="*/ 179 h 187"/>
                  <a:gd name="T16" fmla="*/ 520 w 54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7">
                    <a:moveTo>
                      <a:pt x="520" y="187"/>
                    </a:moveTo>
                    <a:cubicBezTo>
                      <a:pt x="51" y="187"/>
                      <a:pt x="51" y="187"/>
                      <a:pt x="51" y="187"/>
                    </a:cubicBezTo>
                    <a:cubicBezTo>
                      <a:pt x="39" y="187"/>
                      <a:pt x="29" y="184"/>
                      <a:pt x="28" y="179"/>
                    </a:cubicBezTo>
                    <a:cubicBezTo>
                      <a:pt x="0" y="8"/>
                      <a:pt x="0" y="8"/>
                      <a:pt x="0" y="8"/>
                    </a:cubicBezTo>
                    <a:cubicBezTo>
                      <a:pt x="0" y="3"/>
                      <a:pt x="8" y="0"/>
                      <a:pt x="20" y="0"/>
                    </a:cubicBezTo>
                    <a:cubicBezTo>
                      <a:pt x="481" y="0"/>
                      <a:pt x="481" y="0"/>
                      <a:pt x="481" y="0"/>
                    </a:cubicBezTo>
                    <a:cubicBezTo>
                      <a:pt x="493" y="0"/>
                      <a:pt x="503" y="3"/>
                      <a:pt x="504" y="8"/>
                    </a:cubicBezTo>
                    <a:cubicBezTo>
                      <a:pt x="540" y="179"/>
                      <a:pt x="540" y="179"/>
                      <a:pt x="540" y="179"/>
                    </a:cubicBezTo>
                    <a:cubicBezTo>
                      <a:pt x="541" y="184"/>
                      <a:pt x="532" y="187"/>
                      <a:pt x="52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2" name="îŝliďé">
                <a:extLst>
                  <a:ext uri="{FF2B5EF4-FFF2-40B4-BE49-F238E27FC236}">
                    <a16:creationId xmlns:a16="http://schemas.microsoft.com/office/drawing/2014/main" id="{A9E9D52F-9CEA-4873-90D0-5306BB1A39C8}"/>
                  </a:ext>
                </a:extLst>
              </p:cNvPr>
              <p:cNvSpPr/>
              <p:nvPr/>
            </p:nvSpPr>
            <p:spPr bwMode="auto">
              <a:xfrm>
                <a:off x="6802157" y="4528977"/>
                <a:ext cx="176539" cy="59978"/>
              </a:xfrm>
              <a:custGeom>
                <a:avLst/>
                <a:gdLst>
                  <a:gd name="T0" fmla="*/ 531 w 551"/>
                  <a:gd name="T1" fmla="*/ 187 h 187"/>
                  <a:gd name="T2" fmla="*/ 62 w 551"/>
                  <a:gd name="T3" fmla="*/ 187 h 187"/>
                  <a:gd name="T4" fmla="*/ 39 w 551"/>
                  <a:gd name="T5" fmla="*/ 179 h 187"/>
                  <a:gd name="T6" fmla="*/ 1 w 551"/>
                  <a:gd name="T7" fmla="*/ 8 h 187"/>
                  <a:gd name="T8" fmla="*/ 20 w 551"/>
                  <a:gd name="T9" fmla="*/ 0 h 187"/>
                  <a:gd name="T10" fmla="*/ 481 w 551"/>
                  <a:gd name="T11" fmla="*/ 0 h 187"/>
                  <a:gd name="T12" fmla="*/ 504 w 551"/>
                  <a:gd name="T13" fmla="*/ 8 h 187"/>
                  <a:gd name="T14" fmla="*/ 550 w 551"/>
                  <a:gd name="T15" fmla="*/ 179 h 187"/>
                  <a:gd name="T16" fmla="*/ 531 w 55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87">
                    <a:moveTo>
                      <a:pt x="531" y="187"/>
                    </a:moveTo>
                    <a:cubicBezTo>
                      <a:pt x="62" y="187"/>
                      <a:pt x="62" y="187"/>
                      <a:pt x="62" y="187"/>
                    </a:cubicBezTo>
                    <a:cubicBezTo>
                      <a:pt x="50" y="187"/>
                      <a:pt x="40" y="184"/>
                      <a:pt x="39" y="179"/>
                    </a:cubicBezTo>
                    <a:cubicBezTo>
                      <a:pt x="1" y="8"/>
                      <a:pt x="1" y="8"/>
                      <a:pt x="1" y="8"/>
                    </a:cubicBezTo>
                    <a:cubicBezTo>
                      <a:pt x="0" y="3"/>
                      <a:pt x="9" y="0"/>
                      <a:pt x="20" y="0"/>
                    </a:cubicBezTo>
                    <a:cubicBezTo>
                      <a:pt x="481" y="0"/>
                      <a:pt x="481" y="0"/>
                      <a:pt x="481" y="0"/>
                    </a:cubicBezTo>
                    <a:cubicBezTo>
                      <a:pt x="493" y="0"/>
                      <a:pt x="503" y="3"/>
                      <a:pt x="504" y="8"/>
                    </a:cubicBezTo>
                    <a:cubicBezTo>
                      <a:pt x="550" y="179"/>
                      <a:pt x="550" y="179"/>
                      <a:pt x="550" y="179"/>
                    </a:cubicBezTo>
                    <a:cubicBezTo>
                      <a:pt x="551" y="184"/>
                      <a:pt x="543" y="187"/>
                      <a:pt x="53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3" name="îşḻiḋé">
                <a:extLst>
                  <a:ext uri="{FF2B5EF4-FFF2-40B4-BE49-F238E27FC236}">
                    <a16:creationId xmlns:a16="http://schemas.microsoft.com/office/drawing/2014/main" id="{06DABB44-DE5F-4353-8719-01FE99870EAD}"/>
                  </a:ext>
                </a:extLst>
              </p:cNvPr>
              <p:cNvSpPr/>
              <p:nvPr/>
            </p:nvSpPr>
            <p:spPr bwMode="auto">
              <a:xfrm>
                <a:off x="6987749" y="4528977"/>
                <a:ext cx="179935" cy="59978"/>
              </a:xfrm>
              <a:custGeom>
                <a:avLst/>
                <a:gdLst>
                  <a:gd name="T0" fmla="*/ 541 w 561"/>
                  <a:gd name="T1" fmla="*/ 187 h 187"/>
                  <a:gd name="T2" fmla="*/ 72 w 561"/>
                  <a:gd name="T3" fmla="*/ 187 h 187"/>
                  <a:gd name="T4" fmla="*/ 49 w 561"/>
                  <a:gd name="T5" fmla="*/ 179 h 187"/>
                  <a:gd name="T6" fmla="*/ 1 w 561"/>
                  <a:gd name="T7" fmla="*/ 8 h 187"/>
                  <a:gd name="T8" fmla="*/ 20 w 561"/>
                  <a:gd name="T9" fmla="*/ 0 h 187"/>
                  <a:gd name="T10" fmla="*/ 481 w 561"/>
                  <a:gd name="T11" fmla="*/ 0 h 187"/>
                  <a:gd name="T12" fmla="*/ 505 w 561"/>
                  <a:gd name="T13" fmla="*/ 8 h 187"/>
                  <a:gd name="T14" fmla="*/ 560 w 561"/>
                  <a:gd name="T15" fmla="*/ 179 h 187"/>
                  <a:gd name="T16" fmla="*/ 541 w 56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187">
                    <a:moveTo>
                      <a:pt x="541" y="187"/>
                    </a:moveTo>
                    <a:cubicBezTo>
                      <a:pt x="72" y="187"/>
                      <a:pt x="72" y="187"/>
                      <a:pt x="72" y="187"/>
                    </a:cubicBezTo>
                    <a:cubicBezTo>
                      <a:pt x="60" y="187"/>
                      <a:pt x="50" y="184"/>
                      <a:pt x="49" y="179"/>
                    </a:cubicBezTo>
                    <a:cubicBezTo>
                      <a:pt x="1" y="8"/>
                      <a:pt x="1" y="8"/>
                      <a:pt x="1" y="8"/>
                    </a:cubicBezTo>
                    <a:cubicBezTo>
                      <a:pt x="0" y="3"/>
                      <a:pt x="9" y="0"/>
                      <a:pt x="20" y="0"/>
                    </a:cubicBezTo>
                    <a:cubicBezTo>
                      <a:pt x="481" y="0"/>
                      <a:pt x="481" y="0"/>
                      <a:pt x="481" y="0"/>
                    </a:cubicBezTo>
                    <a:cubicBezTo>
                      <a:pt x="493" y="0"/>
                      <a:pt x="503" y="3"/>
                      <a:pt x="505" y="8"/>
                    </a:cubicBezTo>
                    <a:cubicBezTo>
                      <a:pt x="560" y="179"/>
                      <a:pt x="560" y="179"/>
                      <a:pt x="560" y="179"/>
                    </a:cubicBezTo>
                    <a:cubicBezTo>
                      <a:pt x="561" y="184"/>
                      <a:pt x="553" y="187"/>
                      <a:pt x="54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4" name="îśḻïḋé">
                <a:extLst>
                  <a:ext uri="{FF2B5EF4-FFF2-40B4-BE49-F238E27FC236}">
                    <a16:creationId xmlns:a16="http://schemas.microsoft.com/office/drawing/2014/main" id="{79C4CEED-BB2F-468A-9C62-AA539EA7C909}"/>
                  </a:ext>
                </a:extLst>
              </p:cNvPr>
              <p:cNvSpPr/>
              <p:nvPr/>
            </p:nvSpPr>
            <p:spPr bwMode="auto">
              <a:xfrm>
                <a:off x="7180132" y="4528977"/>
                <a:ext cx="280652" cy="59978"/>
              </a:xfrm>
              <a:custGeom>
                <a:avLst/>
                <a:gdLst>
                  <a:gd name="T0" fmla="*/ 820 w 875"/>
                  <a:gd name="T1" fmla="*/ 187 h 187"/>
                  <a:gd name="T2" fmla="*/ 118 w 875"/>
                  <a:gd name="T3" fmla="*/ 187 h 187"/>
                  <a:gd name="T4" fmla="*/ 52 w 875"/>
                  <a:gd name="T5" fmla="*/ 165 h 187"/>
                  <a:gd name="T6" fmla="*/ 4 w 875"/>
                  <a:gd name="T7" fmla="*/ 21 h 187"/>
                  <a:gd name="T8" fmla="*/ 55 w 875"/>
                  <a:gd name="T9" fmla="*/ 0 h 187"/>
                  <a:gd name="T10" fmla="*/ 745 w 875"/>
                  <a:gd name="T11" fmla="*/ 0 h 187"/>
                  <a:gd name="T12" fmla="*/ 811 w 875"/>
                  <a:gd name="T13" fmla="*/ 21 h 187"/>
                  <a:gd name="T14" fmla="*/ 870 w 875"/>
                  <a:gd name="T15" fmla="*/ 165 h 187"/>
                  <a:gd name="T16" fmla="*/ 820 w 87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187">
                    <a:moveTo>
                      <a:pt x="820" y="187"/>
                    </a:moveTo>
                    <a:cubicBezTo>
                      <a:pt x="118" y="187"/>
                      <a:pt x="118" y="187"/>
                      <a:pt x="118" y="187"/>
                    </a:cubicBezTo>
                    <a:cubicBezTo>
                      <a:pt x="86" y="187"/>
                      <a:pt x="56" y="177"/>
                      <a:pt x="52" y="165"/>
                    </a:cubicBezTo>
                    <a:cubicBezTo>
                      <a:pt x="4" y="21"/>
                      <a:pt x="4" y="21"/>
                      <a:pt x="4" y="21"/>
                    </a:cubicBezTo>
                    <a:cubicBezTo>
                      <a:pt x="0" y="9"/>
                      <a:pt x="23" y="0"/>
                      <a:pt x="55" y="0"/>
                    </a:cubicBezTo>
                    <a:cubicBezTo>
                      <a:pt x="745" y="0"/>
                      <a:pt x="745" y="0"/>
                      <a:pt x="745" y="0"/>
                    </a:cubicBezTo>
                    <a:cubicBezTo>
                      <a:pt x="777" y="0"/>
                      <a:pt x="807" y="9"/>
                      <a:pt x="811" y="21"/>
                    </a:cubicBezTo>
                    <a:cubicBezTo>
                      <a:pt x="870" y="165"/>
                      <a:pt x="870" y="165"/>
                      <a:pt x="870" y="165"/>
                    </a:cubicBezTo>
                    <a:cubicBezTo>
                      <a:pt x="875" y="177"/>
                      <a:pt x="853" y="187"/>
                      <a:pt x="820"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5" name="ïSļîďe">
                <a:extLst>
                  <a:ext uri="{FF2B5EF4-FFF2-40B4-BE49-F238E27FC236}">
                    <a16:creationId xmlns:a16="http://schemas.microsoft.com/office/drawing/2014/main" id="{915E41B6-9534-402B-8FB2-E7425006C76F}"/>
                  </a:ext>
                </a:extLst>
              </p:cNvPr>
              <p:cNvSpPr/>
              <p:nvPr/>
            </p:nvSpPr>
            <p:spPr bwMode="auto">
              <a:xfrm>
                <a:off x="4628236" y="4598008"/>
                <a:ext cx="287442" cy="63373"/>
              </a:xfrm>
              <a:custGeom>
                <a:avLst/>
                <a:gdLst>
                  <a:gd name="T0" fmla="*/ 772 w 893"/>
                  <a:gd name="T1" fmla="*/ 196 h 196"/>
                  <a:gd name="T2" fmla="*/ 56 w 893"/>
                  <a:gd name="T3" fmla="*/ 196 h 196"/>
                  <a:gd name="T4" fmla="*/ 5 w 893"/>
                  <a:gd name="T5" fmla="*/ 173 h 196"/>
                  <a:gd name="T6" fmla="*/ 66 w 893"/>
                  <a:gd name="T7" fmla="*/ 22 h 196"/>
                  <a:gd name="T8" fmla="*/ 134 w 893"/>
                  <a:gd name="T9" fmla="*/ 0 h 196"/>
                  <a:gd name="T10" fmla="*/ 838 w 893"/>
                  <a:gd name="T11" fmla="*/ 0 h 196"/>
                  <a:gd name="T12" fmla="*/ 889 w 893"/>
                  <a:gd name="T13" fmla="*/ 22 h 196"/>
                  <a:gd name="T14" fmla="*/ 840 w 893"/>
                  <a:gd name="T15" fmla="*/ 173 h 196"/>
                  <a:gd name="T16" fmla="*/ 772 w 89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3" h="196">
                    <a:moveTo>
                      <a:pt x="772" y="196"/>
                    </a:moveTo>
                    <a:cubicBezTo>
                      <a:pt x="56" y="196"/>
                      <a:pt x="56" y="196"/>
                      <a:pt x="56" y="196"/>
                    </a:cubicBezTo>
                    <a:cubicBezTo>
                      <a:pt x="22" y="196"/>
                      <a:pt x="0" y="185"/>
                      <a:pt x="5" y="173"/>
                    </a:cubicBezTo>
                    <a:cubicBezTo>
                      <a:pt x="66" y="22"/>
                      <a:pt x="66" y="22"/>
                      <a:pt x="66" y="22"/>
                    </a:cubicBezTo>
                    <a:cubicBezTo>
                      <a:pt x="71" y="10"/>
                      <a:pt x="101" y="0"/>
                      <a:pt x="134" y="0"/>
                    </a:cubicBezTo>
                    <a:cubicBezTo>
                      <a:pt x="838" y="0"/>
                      <a:pt x="838" y="0"/>
                      <a:pt x="838" y="0"/>
                    </a:cubicBezTo>
                    <a:cubicBezTo>
                      <a:pt x="870" y="0"/>
                      <a:pt x="893" y="10"/>
                      <a:pt x="889" y="22"/>
                    </a:cubicBezTo>
                    <a:cubicBezTo>
                      <a:pt x="840" y="173"/>
                      <a:pt x="840" y="173"/>
                      <a:pt x="840" y="173"/>
                    </a:cubicBezTo>
                    <a:cubicBezTo>
                      <a:pt x="836" y="185"/>
                      <a:pt x="806" y="196"/>
                      <a:pt x="772"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36" name="íŝḷíḍé">
                <a:extLst>
                  <a:ext uri="{FF2B5EF4-FFF2-40B4-BE49-F238E27FC236}">
                    <a16:creationId xmlns:a16="http://schemas.microsoft.com/office/drawing/2014/main" id="{50EF6859-2F52-4947-A095-D1A4E537BDC3}"/>
                  </a:ext>
                </a:extLst>
              </p:cNvPr>
              <p:cNvSpPr/>
              <p:nvPr/>
            </p:nvSpPr>
            <p:spPr bwMode="auto">
              <a:xfrm>
                <a:off x="4766298" y="2849591"/>
                <a:ext cx="1301411"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37" name="íślïdê">
                <a:extLst>
                  <a:ext uri="{FF2B5EF4-FFF2-40B4-BE49-F238E27FC236}">
                    <a16:creationId xmlns:a16="http://schemas.microsoft.com/office/drawing/2014/main" id="{96196F82-0C71-47AF-84E3-99D025FA78D0}"/>
                  </a:ext>
                </a:extLst>
              </p:cNvPr>
              <p:cNvSpPr/>
              <p:nvPr/>
            </p:nvSpPr>
            <p:spPr bwMode="auto">
              <a:xfrm>
                <a:off x="6097132" y="2849591"/>
                <a:ext cx="1264066"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38" name="işḻïdè">
                <a:extLst>
                  <a:ext uri="{FF2B5EF4-FFF2-40B4-BE49-F238E27FC236}">
                    <a16:creationId xmlns:a16="http://schemas.microsoft.com/office/drawing/2014/main" id="{53CFB561-ED97-4B3D-B654-3D2367A28820}"/>
                  </a:ext>
                </a:extLst>
              </p:cNvPr>
              <p:cNvSpPr/>
              <p:nvPr/>
            </p:nvSpPr>
            <p:spPr bwMode="auto">
              <a:xfrm>
                <a:off x="6097132" y="2849591"/>
                <a:ext cx="1264066" cy="3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39" name="íṥḷïḑè">
                <a:extLst>
                  <a:ext uri="{FF2B5EF4-FFF2-40B4-BE49-F238E27FC236}">
                    <a16:creationId xmlns:a16="http://schemas.microsoft.com/office/drawing/2014/main" id="{40E9D938-908A-4131-9C6A-51D5DA4D1B9B}"/>
                  </a:ext>
                </a:extLst>
              </p:cNvPr>
              <p:cNvSpPr/>
              <p:nvPr/>
            </p:nvSpPr>
            <p:spPr bwMode="auto">
              <a:xfrm>
                <a:off x="4761772"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0" name="ísḷîḓe">
                <a:extLst>
                  <a:ext uri="{FF2B5EF4-FFF2-40B4-BE49-F238E27FC236}">
                    <a16:creationId xmlns:a16="http://schemas.microsoft.com/office/drawing/2014/main" id="{9BEF7068-FE2E-4AA8-BF07-8AB48E2B244A}"/>
                  </a:ext>
                </a:extLst>
              </p:cNvPr>
              <p:cNvSpPr/>
              <p:nvPr/>
            </p:nvSpPr>
            <p:spPr bwMode="auto">
              <a:xfrm>
                <a:off x="4761772"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1" name="îšḻiďe">
                <a:extLst>
                  <a:ext uri="{FF2B5EF4-FFF2-40B4-BE49-F238E27FC236}">
                    <a16:creationId xmlns:a16="http://schemas.microsoft.com/office/drawing/2014/main" id="{66123F6C-37DE-4883-9424-ABB86DD0EE2E}"/>
                  </a:ext>
                </a:extLst>
              </p:cNvPr>
              <p:cNvSpPr/>
              <p:nvPr/>
            </p:nvSpPr>
            <p:spPr bwMode="auto">
              <a:xfrm>
                <a:off x="5203120"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2" name="ïṩļiďê">
                <a:extLst>
                  <a:ext uri="{FF2B5EF4-FFF2-40B4-BE49-F238E27FC236}">
                    <a16:creationId xmlns:a16="http://schemas.microsoft.com/office/drawing/2014/main" id="{F6C6903A-37EB-4A20-B2AC-56EC8D1C329F}"/>
                  </a:ext>
                </a:extLst>
              </p:cNvPr>
              <p:cNvSpPr/>
              <p:nvPr/>
            </p:nvSpPr>
            <p:spPr bwMode="auto">
              <a:xfrm>
                <a:off x="5203120"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3" name="íṧliḓè">
                <a:extLst>
                  <a:ext uri="{FF2B5EF4-FFF2-40B4-BE49-F238E27FC236}">
                    <a16:creationId xmlns:a16="http://schemas.microsoft.com/office/drawing/2014/main" id="{07FC3105-6E60-41AE-A05A-375AB0E4AD26}"/>
                  </a:ext>
                </a:extLst>
              </p:cNvPr>
              <p:cNvSpPr/>
              <p:nvPr/>
            </p:nvSpPr>
            <p:spPr bwMode="auto">
              <a:xfrm>
                <a:off x="5645599" y="2926544"/>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4" name="ïSḻiḋè">
                <a:extLst>
                  <a:ext uri="{FF2B5EF4-FFF2-40B4-BE49-F238E27FC236}">
                    <a16:creationId xmlns:a16="http://schemas.microsoft.com/office/drawing/2014/main" id="{24BDC72D-796D-431B-A352-35943C9D2AE0}"/>
                  </a:ext>
                </a:extLst>
              </p:cNvPr>
              <p:cNvSpPr/>
              <p:nvPr/>
            </p:nvSpPr>
            <p:spPr bwMode="auto">
              <a:xfrm>
                <a:off x="5645599"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5" name="iṡlídè">
                <a:extLst>
                  <a:ext uri="{FF2B5EF4-FFF2-40B4-BE49-F238E27FC236}">
                    <a16:creationId xmlns:a16="http://schemas.microsoft.com/office/drawing/2014/main" id="{0F346CCC-C495-47B2-BE55-96778BC956E4}"/>
                  </a:ext>
                </a:extLst>
              </p:cNvPr>
              <p:cNvSpPr/>
              <p:nvPr/>
            </p:nvSpPr>
            <p:spPr bwMode="auto">
              <a:xfrm>
                <a:off x="6962853" y="2923149"/>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6" name="ïŝļiḋe">
                <a:extLst>
                  <a:ext uri="{FF2B5EF4-FFF2-40B4-BE49-F238E27FC236}">
                    <a16:creationId xmlns:a16="http://schemas.microsoft.com/office/drawing/2014/main" id="{71A4D7A2-4F97-4184-B167-2224C0B5A6A4}"/>
                  </a:ext>
                </a:extLst>
              </p:cNvPr>
              <p:cNvSpPr/>
              <p:nvPr/>
            </p:nvSpPr>
            <p:spPr bwMode="auto">
              <a:xfrm>
                <a:off x="6962853" y="2923149"/>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7" name="iSḻïďé">
                <a:extLst>
                  <a:ext uri="{FF2B5EF4-FFF2-40B4-BE49-F238E27FC236}">
                    <a16:creationId xmlns:a16="http://schemas.microsoft.com/office/drawing/2014/main" id="{50128DA8-0530-4036-94C7-A2F8FA6E6C91}"/>
                  </a:ext>
                </a:extLst>
              </p:cNvPr>
              <p:cNvSpPr/>
              <p:nvPr/>
            </p:nvSpPr>
            <p:spPr bwMode="auto">
              <a:xfrm>
                <a:off x="6080157"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8" name="ï$ḷïḍê">
                <a:extLst>
                  <a:ext uri="{FF2B5EF4-FFF2-40B4-BE49-F238E27FC236}">
                    <a16:creationId xmlns:a16="http://schemas.microsoft.com/office/drawing/2014/main" id="{0C43711A-0DF1-4B39-A8DE-D317E45BCA30}"/>
                  </a:ext>
                </a:extLst>
              </p:cNvPr>
              <p:cNvSpPr/>
              <p:nvPr/>
            </p:nvSpPr>
            <p:spPr bwMode="auto">
              <a:xfrm>
                <a:off x="6080157"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49" name="i$líďé">
                <a:extLst>
                  <a:ext uri="{FF2B5EF4-FFF2-40B4-BE49-F238E27FC236}">
                    <a16:creationId xmlns:a16="http://schemas.microsoft.com/office/drawing/2014/main" id="{400F0352-CA48-46EE-B055-0058ED0FDA0E}"/>
                  </a:ext>
                </a:extLst>
              </p:cNvPr>
              <p:cNvSpPr/>
              <p:nvPr/>
            </p:nvSpPr>
            <p:spPr bwMode="auto">
              <a:xfrm>
                <a:off x="6521505"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0" name="iṥļíďé">
                <a:extLst>
                  <a:ext uri="{FF2B5EF4-FFF2-40B4-BE49-F238E27FC236}">
                    <a16:creationId xmlns:a16="http://schemas.microsoft.com/office/drawing/2014/main" id="{36B13889-68C9-4B16-9E5B-350676DE3CB6}"/>
                  </a:ext>
                </a:extLst>
              </p:cNvPr>
              <p:cNvSpPr/>
              <p:nvPr/>
            </p:nvSpPr>
            <p:spPr bwMode="auto">
              <a:xfrm>
                <a:off x="6521505"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1" name="ïṩľíḋe">
                <a:extLst>
                  <a:ext uri="{FF2B5EF4-FFF2-40B4-BE49-F238E27FC236}">
                    <a16:creationId xmlns:a16="http://schemas.microsoft.com/office/drawing/2014/main" id="{B208F380-1B8E-415D-9DF1-C973BF8053FA}"/>
                  </a:ext>
                </a:extLst>
              </p:cNvPr>
              <p:cNvSpPr/>
              <p:nvPr/>
            </p:nvSpPr>
            <p:spPr bwMode="auto">
              <a:xfrm>
                <a:off x="4766298" y="3228698"/>
                <a:ext cx="540934" cy="21502"/>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2" name="íṡļïďé">
                <a:extLst>
                  <a:ext uri="{FF2B5EF4-FFF2-40B4-BE49-F238E27FC236}">
                    <a16:creationId xmlns:a16="http://schemas.microsoft.com/office/drawing/2014/main" id="{017B6585-6DD1-4DF8-B5B3-3BDD8F061F1D}"/>
                  </a:ext>
                </a:extLst>
              </p:cNvPr>
              <p:cNvSpPr/>
              <p:nvPr/>
            </p:nvSpPr>
            <p:spPr bwMode="auto">
              <a:xfrm>
                <a:off x="4766298" y="3228698"/>
                <a:ext cx="540934" cy="2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3" name="íşliḍe">
                <a:extLst>
                  <a:ext uri="{FF2B5EF4-FFF2-40B4-BE49-F238E27FC236}">
                    <a16:creationId xmlns:a16="http://schemas.microsoft.com/office/drawing/2014/main" id="{5FCC6EEF-0370-48F7-875D-0C9D12C50724}"/>
                  </a:ext>
                </a:extLst>
              </p:cNvPr>
              <p:cNvSpPr/>
              <p:nvPr/>
            </p:nvSpPr>
            <p:spPr bwMode="auto">
              <a:xfrm>
                <a:off x="4766298" y="3280754"/>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4" name="îṡḻíḍê">
                <a:extLst>
                  <a:ext uri="{FF2B5EF4-FFF2-40B4-BE49-F238E27FC236}">
                    <a16:creationId xmlns:a16="http://schemas.microsoft.com/office/drawing/2014/main" id="{9A13DFC1-A0B2-446F-A416-2EA1CE18656B}"/>
                  </a:ext>
                </a:extLst>
              </p:cNvPr>
              <p:cNvSpPr/>
              <p:nvPr/>
            </p:nvSpPr>
            <p:spPr bwMode="auto">
              <a:xfrm>
                <a:off x="4766298" y="3280754"/>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5" name="ïṩḷïďé">
                <a:extLst>
                  <a:ext uri="{FF2B5EF4-FFF2-40B4-BE49-F238E27FC236}">
                    <a16:creationId xmlns:a16="http://schemas.microsoft.com/office/drawing/2014/main" id="{8B697CD0-92A8-41D0-A052-D70E79BF26B9}"/>
                  </a:ext>
                </a:extLst>
              </p:cNvPr>
              <p:cNvSpPr/>
              <p:nvPr/>
            </p:nvSpPr>
            <p:spPr bwMode="auto">
              <a:xfrm>
                <a:off x="4766298" y="3327152"/>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6" name="îṣ1íďè">
                <a:extLst>
                  <a:ext uri="{FF2B5EF4-FFF2-40B4-BE49-F238E27FC236}">
                    <a16:creationId xmlns:a16="http://schemas.microsoft.com/office/drawing/2014/main" id="{C50CA1C8-7E04-4782-B2E1-F2EA63AD14F2}"/>
                  </a:ext>
                </a:extLst>
              </p:cNvPr>
              <p:cNvSpPr/>
              <p:nvPr/>
            </p:nvSpPr>
            <p:spPr bwMode="auto">
              <a:xfrm>
                <a:off x="4766298" y="3327152"/>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7" name="íṥḻîḑe">
                <a:extLst>
                  <a:ext uri="{FF2B5EF4-FFF2-40B4-BE49-F238E27FC236}">
                    <a16:creationId xmlns:a16="http://schemas.microsoft.com/office/drawing/2014/main" id="{6A0C1EF0-1C5E-4254-8AA7-A8CD765BEBF8}"/>
                  </a:ext>
                </a:extLst>
              </p:cNvPr>
              <p:cNvSpPr/>
              <p:nvPr/>
            </p:nvSpPr>
            <p:spPr bwMode="auto">
              <a:xfrm>
                <a:off x="4766298" y="3372419"/>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8" name="iSlîdê">
                <a:extLst>
                  <a:ext uri="{FF2B5EF4-FFF2-40B4-BE49-F238E27FC236}">
                    <a16:creationId xmlns:a16="http://schemas.microsoft.com/office/drawing/2014/main" id="{5FFB6982-2930-40A1-97B3-81849D69B356}"/>
                  </a:ext>
                </a:extLst>
              </p:cNvPr>
              <p:cNvSpPr/>
              <p:nvPr/>
            </p:nvSpPr>
            <p:spPr bwMode="auto">
              <a:xfrm>
                <a:off x="4766298" y="3372419"/>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59" name="îş1îḓé">
                <a:extLst>
                  <a:ext uri="{FF2B5EF4-FFF2-40B4-BE49-F238E27FC236}">
                    <a16:creationId xmlns:a16="http://schemas.microsoft.com/office/drawing/2014/main" id="{8D4870FC-4243-4708-8A3A-A641D3573903}"/>
                  </a:ext>
                </a:extLst>
              </p:cNvPr>
              <p:cNvSpPr/>
              <p:nvPr/>
            </p:nvSpPr>
            <p:spPr bwMode="auto">
              <a:xfrm>
                <a:off x="6146925" y="3218513"/>
                <a:ext cx="458323" cy="2263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0" name="îṩ1îḍê">
                <a:extLst>
                  <a:ext uri="{FF2B5EF4-FFF2-40B4-BE49-F238E27FC236}">
                    <a16:creationId xmlns:a16="http://schemas.microsoft.com/office/drawing/2014/main" id="{22570CE7-06CB-4853-BEA6-99B3F972DE49}"/>
                  </a:ext>
                </a:extLst>
              </p:cNvPr>
              <p:cNvSpPr/>
              <p:nvPr/>
            </p:nvSpPr>
            <p:spPr bwMode="auto">
              <a:xfrm>
                <a:off x="6146925" y="3218513"/>
                <a:ext cx="458323" cy="2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1" name="íṥļïḍè">
                <a:extLst>
                  <a:ext uri="{FF2B5EF4-FFF2-40B4-BE49-F238E27FC236}">
                    <a16:creationId xmlns:a16="http://schemas.microsoft.com/office/drawing/2014/main" id="{0CDB9D4B-D5E9-4CF1-9F34-4AE952C69925}"/>
                  </a:ext>
                </a:extLst>
              </p:cNvPr>
              <p:cNvSpPr/>
              <p:nvPr/>
            </p:nvSpPr>
            <p:spPr bwMode="auto">
              <a:xfrm>
                <a:off x="6146925" y="3280754"/>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2" name="îS1ïďê">
                <a:extLst>
                  <a:ext uri="{FF2B5EF4-FFF2-40B4-BE49-F238E27FC236}">
                    <a16:creationId xmlns:a16="http://schemas.microsoft.com/office/drawing/2014/main" id="{5EE972C0-67FF-46E4-BEC8-300452ED8886}"/>
                  </a:ext>
                </a:extLst>
              </p:cNvPr>
              <p:cNvSpPr/>
              <p:nvPr/>
            </p:nvSpPr>
            <p:spPr bwMode="auto">
              <a:xfrm>
                <a:off x="6146925" y="3280754"/>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3" name="isḻïḋè">
                <a:extLst>
                  <a:ext uri="{FF2B5EF4-FFF2-40B4-BE49-F238E27FC236}">
                    <a16:creationId xmlns:a16="http://schemas.microsoft.com/office/drawing/2014/main" id="{47064DF5-268F-4236-8F26-520EE93AAA94}"/>
                  </a:ext>
                </a:extLst>
              </p:cNvPr>
              <p:cNvSpPr/>
              <p:nvPr/>
            </p:nvSpPr>
            <p:spPr bwMode="auto">
              <a:xfrm>
                <a:off x="6146925" y="3327152"/>
                <a:ext cx="1214273"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4" name="íṡľïḋê">
                <a:extLst>
                  <a:ext uri="{FF2B5EF4-FFF2-40B4-BE49-F238E27FC236}">
                    <a16:creationId xmlns:a16="http://schemas.microsoft.com/office/drawing/2014/main" id="{1CC02F58-0520-4AD4-8047-578E4A27415B}"/>
                  </a:ext>
                </a:extLst>
              </p:cNvPr>
              <p:cNvSpPr/>
              <p:nvPr/>
            </p:nvSpPr>
            <p:spPr bwMode="auto">
              <a:xfrm>
                <a:off x="6146925" y="3327152"/>
                <a:ext cx="1214273"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5" name="îSḻíḑè">
                <a:extLst>
                  <a:ext uri="{FF2B5EF4-FFF2-40B4-BE49-F238E27FC236}">
                    <a16:creationId xmlns:a16="http://schemas.microsoft.com/office/drawing/2014/main" id="{1B36EDB1-7C39-430D-A587-37AAF1877E86}"/>
                  </a:ext>
                </a:extLst>
              </p:cNvPr>
              <p:cNvSpPr/>
              <p:nvPr/>
            </p:nvSpPr>
            <p:spPr bwMode="auto">
              <a:xfrm>
                <a:off x="6146925" y="3402973"/>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6" name="íŝ1idê">
                <a:extLst>
                  <a:ext uri="{FF2B5EF4-FFF2-40B4-BE49-F238E27FC236}">
                    <a16:creationId xmlns:a16="http://schemas.microsoft.com/office/drawing/2014/main" id="{F2A08CFB-33E3-4FA5-A034-563D41AF2F08}"/>
                  </a:ext>
                </a:extLst>
              </p:cNvPr>
              <p:cNvSpPr/>
              <p:nvPr/>
            </p:nvSpPr>
            <p:spPr bwMode="auto">
              <a:xfrm>
                <a:off x="6146925" y="3402973"/>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7" name="îṩḷiďe">
                <a:extLst>
                  <a:ext uri="{FF2B5EF4-FFF2-40B4-BE49-F238E27FC236}">
                    <a16:creationId xmlns:a16="http://schemas.microsoft.com/office/drawing/2014/main" id="{3401C1DA-23F9-4DCF-BEEC-D2C922D82B3A}"/>
                  </a:ext>
                </a:extLst>
              </p:cNvPr>
              <p:cNvSpPr/>
              <p:nvPr/>
            </p:nvSpPr>
            <p:spPr bwMode="auto">
              <a:xfrm>
                <a:off x="6146925" y="3481058"/>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8" name="ïṧ1íḑé">
                <a:extLst>
                  <a:ext uri="{FF2B5EF4-FFF2-40B4-BE49-F238E27FC236}">
                    <a16:creationId xmlns:a16="http://schemas.microsoft.com/office/drawing/2014/main" id="{B091DBEF-5DCC-4B45-878C-5583C84E1B2E}"/>
                  </a:ext>
                </a:extLst>
              </p:cNvPr>
              <p:cNvSpPr/>
              <p:nvPr/>
            </p:nvSpPr>
            <p:spPr bwMode="auto">
              <a:xfrm>
                <a:off x="6146925" y="3481058"/>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69" name="ïšlîḋe">
                <a:extLst>
                  <a:ext uri="{FF2B5EF4-FFF2-40B4-BE49-F238E27FC236}">
                    <a16:creationId xmlns:a16="http://schemas.microsoft.com/office/drawing/2014/main" id="{88BF512E-40BD-465B-BB09-7D5CE3F7D3A8}"/>
                  </a:ext>
                </a:extLst>
              </p:cNvPr>
              <p:cNvSpPr/>
              <p:nvPr/>
            </p:nvSpPr>
            <p:spPr bwMode="auto">
              <a:xfrm>
                <a:off x="6146925" y="3535378"/>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0" name="îṣlîḋè">
                <a:extLst>
                  <a:ext uri="{FF2B5EF4-FFF2-40B4-BE49-F238E27FC236}">
                    <a16:creationId xmlns:a16="http://schemas.microsoft.com/office/drawing/2014/main" id="{AF1DA338-B67B-4581-A67B-4ED71D630CED}"/>
                  </a:ext>
                </a:extLst>
              </p:cNvPr>
              <p:cNvSpPr/>
              <p:nvPr/>
            </p:nvSpPr>
            <p:spPr bwMode="auto">
              <a:xfrm>
                <a:off x="6146925" y="3535378"/>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1" name="íśľîḍe">
                <a:extLst>
                  <a:ext uri="{FF2B5EF4-FFF2-40B4-BE49-F238E27FC236}">
                    <a16:creationId xmlns:a16="http://schemas.microsoft.com/office/drawing/2014/main" id="{887A91AB-ADDD-47D4-B58E-733DC6C57BBC}"/>
                  </a:ext>
                </a:extLst>
              </p:cNvPr>
              <p:cNvSpPr/>
              <p:nvPr/>
            </p:nvSpPr>
            <p:spPr bwMode="auto">
              <a:xfrm>
                <a:off x="6146925" y="3588566"/>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2" name="îs1ïḋê">
                <a:extLst>
                  <a:ext uri="{FF2B5EF4-FFF2-40B4-BE49-F238E27FC236}">
                    <a16:creationId xmlns:a16="http://schemas.microsoft.com/office/drawing/2014/main" id="{59A83B95-B720-4B04-904F-49EAFF3BDEF4}"/>
                  </a:ext>
                </a:extLst>
              </p:cNvPr>
              <p:cNvSpPr/>
              <p:nvPr/>
            </p:nvSpPr>
            <p:spPr bwMode="auto">
              <a:xfrm>
                <a:off x="6146925" y="3588566"/>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3" name="îṡľídé">
                <a:extLst>
                  <a:ext uri="{FF2B5EF4-FFF2-40B4-BE49-F238E27FC236}">
                    <a16:creationId xmlns:a16="http://schemas.microsoft.com/office/drawing/2014/main" id="{7B0145BE-0129-4B22-9D2F-5843C174F7F8}"/>
                  </a:ext>
                </a:extLst>
              </p:cNvPr>
              <p:cNvSpPr/>
              <p:nvPr/>
            </p:nvSpPr>
            <p:spPr bwMode="auto">
              <a:xfrm>
                <a:off x="6146925" y="3641754"/>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4" name="ïśļiḑê">
                <a:extLst>
                  <a:ext uri="{FF2B5EF4-FFF2-40B4-BE49-F238E27FC236}">
                    <a16:creationId xmlns:a16="http://schemas.microsoft.com/office/drawing/2014/main" id="{AA49F8BF-6DCE-45D9-AC9B-0B1AC9D92A73}"/>
                  </a:ext>
                </a:extLst>
              </p:cNvPr>
              <p:cNvSpPr/>
              <p:nvPr/>
            </p:nvSpPr>
            <p:spPr bwMode="auto">
              <a:xfrm>
                <a:off x="6146925" y="3641754"/>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5" name="iṧļiḍé">
                <a:extLst>
                  <a:ext uri="{FF2B5EF4-FFF2-40B4-BE49-F238E27FC236}">
                    <a16:creationId xmlns:a16="http://schemas.microsoft.com/office/drawing/2014/main" id="{32ED8A1B-67F6-4286-AB6D-95EF8C099B6C}"/>
                  </a:ext>
                </a:extLst>
              </p:cNvPr>
              <p:cNvSpPr/>
              <p:nvPr/>
            </p:nvSpPr>
            <p:spPr bwMode="auto">
              <a:xfrm>
                <a:off x="6146925" y="3696074"/>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6" name="îşlíḑé">
                <a:extLst>
                  <a:ext uri="{FF2B5EF4-FFF2-40B4-BE49-F238E27FC236}">
                    <a16:creationId xmlns:a16="http://schemas.microsoft.com/office/drawing/2014/main" id="{13E0CF77-B203-4D96-ABF7-C9A8CD838D9E}"/>
                  </a:ext>
                </a:extLst>
              </p:cNvPr>
              <p:cNvSpPr/>
              <p:nvPr/>
            </p:nvSpPr>
            <p:spPr bwMode="auto">
              <a:xfrm>
                <a:off x="6146925" y="3696074"/>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7" name="îSľïḑè">
                <a:extLst>
                  <a:ext uri="{FF2B5EF4-FFF2-40B4-BE49-F238E27FC236}">
                    <a16:creationId xmlns:a16="http://schemas.microsoft.com/office/drawing/2014/main" id="{81347F5B-A4D4-4FA6-9E4D-47B764C6F4C3}"/>
                  </a:ext>
                </a:extLst>
              </p:cNvPr>
              <p:cNvSpPr/>
              <p:nvPr/>
            </p:nvSpPr>
            <p:spPr bwMode="auto">
              <a:xfrm>
                <a:off x="4766298" y="3439187"/>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8" name="îşļíďê">
                <a:extLst>
                  <a:ext uri="{FF2B5EF4-FFF2-40B4-BE49-F238E27FC236}">
                    <a16:creationId xmlns:a16="http://schemas.microsoft.com/office/drawing/2014/main" id="{4B00C98D-FE37-425C-BEE2-8E593EA9FF1C}"/>
                  </a:ext>
                </a:extLst>
              </p:cNvPr>
              <p:cNvSpPr/>
              <p:nvPr/>
            </p:nvSpPr>
            <p:spPr bwMode="auto">
              <a:xfrm>
                <a:off x="4766298" y="3439187"/>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79" name="îśļïďê">
                <a:extLst>
                  <a:ext uri="{FF2B5EF4-FFF2-40B4-BE49-F238E27FC236}">
                    <a16:creationId xmlns:a16="http://schemas.microsoft.com/office/drawing/2014/main" id="{86A22292-51D9-4FA9-9458-AC15D5A571D0}"/>
                  </a:ext>
                </a:extLst>
              </p:cNvPr>
              <p:cNvSpPr/>
              <p:nvPr/>
            </p:nvSpPr>
            <p:spPr bwMode="auto">
              <a:xfrm>
                <a:off x="4766298" y="3481058"/>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0" name="ïśḷîḑé">
                <a:extLst>
                  <a:ext uri="{FF2B5EF4-FFF2-40B4-BE49-F238E27FC236}">
                    <a16:creationId xmlns:a16="http://schemas.microsoft.com/office/drawing/2014/main" id="{4645A580-13EA-4AEA-9CA4-DB708C8F7843}"/>
                  </a:ext>
                </a:extLst>
              </p:cNvPr>
              <p:cNvSpPr/>
              <p:nvPr/>
            </p:nvSpPr>
            <p:spPr bwMode="auto">
              <a:xfrm>
                <a:off x="4766298" y="3481058"/>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1" name="îṣļíḋè">
                <a:extLst>
                  <a:ext uri="{FF2B5EF4-FFF2-40B4-BE49-F238E27FC236}">
                    <a16:creationId xmlns:a16="http://schemas.microsoft.com/office/drawing/2014/main" id="{8FF7B305-7DFA-4BF6-9DF2-0BB6DFCF628B}"/>
                  </a:ext>
                </a:extLst>
              </p:cNvPr>
              <p:cNvSpPr/>
              <p:nvPr/>
            </p:nvSpPr>
            <p:spPr bwMode="auto">
              <a:xfrm>
                <a:off x="4769693" y="3813767"/>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2" name="îśḷïḑê">
                <a:extLst>
                  <a:ext uri="{FF2B5EF4-FFF2-40B4-BE49-F238E27FC236}">
                    <a16:creationId xmlns:a16="http://schemas.microsoft.com/office/drawing/2014/main" id="{5DA21B7B-F0B2-408F-94A9-97F7FE47E6AC}"/>
                  </a:ext>
                </a:extLst>
              </p:cNvPr>
              <p:cNvSpPr/>
              <p:nvPr/>
            </p:nvSpPr>
            <p:spPr bwMode="auto">
              <a:xfrm>
                <a:off x="4769693" y="3813767"/>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3" name="iṧḷiḑé">
                <a:extLst>
                  <a:ext uri="{FF2B5EF4-FFF2-40B4-BE49-F238E27FC236}">
                    <a16:creationId xmlns:a16="http://schemas.microsoft.com/office/drawing/2014/main" id="{E9760769-91B2-46F6-B982-FFC3CBCD4DDF}"/>
                  </a:ext>
                </a:extLst>
              </p:cNvPr>
              <p:cNvSpPr/>
              <p:nvPr/>
            </p:nvSpPr>
            <p:spPr bwMode="auto">
              <a:xfrm>
                <a:off x="4769693" y="38816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4" name="iṣḷîḑe">
                <a:extLst>
                  <a:ext uri="{FF2B5EF4-FFF2-40B4-BE49-F238E27FC236}">
                    <a16:creationId xmlns:a16="http://schemas.microsoft.com/office/drawing/2014/main" id="{CDFA3969-A80F-46DA-8780-8F68A045B47F}"/>
                  </a:ext>
                </a:extLst>
              </p:cNvPr>
              <p:cNvSpPr/>
              <p:nvPr/>
            </p:nvSpPr>
            <p:spPr bwMode="auto">
              <a:xfrm>
                <a:off x="4769693" y="38816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5" name="ïş1iḑè">
                <a:extLst>
                  <a:ext uri="{FF2B5EF4-FFF2-40B4-BE49-F238E27FC236}">
                    <a16:creationId xmlns:a16="http://schemas.microsoft.com/office/drawing/2014/main" id="{394A3242-ABFE-44AC-A70A-978A5F5D3860}"/>
                  </a:ext>
                </a:extLst>
              </p:cNvPr>
              <p:cNvSpPr/>
              <p:nvPr/>
            </p:nvSpPr>
            <p:spPr bwMode="auto">
              <a:xfrm>
                <a:off x="4769693" y="39495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6" name="ïSľïḋê">
                <a:extLst>
                  <a:ext uri="{FF2B5EF4-FFF2-40B4-BE49-F238E27FC236}">
                    <a16:creationId xmlns:a16="http://schemas.microsoft.com/office/drawing/2014/main" id="{9C2B4F0E-F747-4D51-88BA-C6A3D62FE7E6}"/>
                  </a:ext>
                </a:extLst>
              </p:cNvPr>
              <p:cNvSpPr/>
              <p:nvPr/>
            </p:nvSpPr>
            <p:spPr bwMode="auto">
              <a:xfrm>
                <a:off x="4769693" y="39495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7" name="ï$ḷiďé">
                <a:extLst>
                  <a:ext uri="{FF2B5EF4-FFF2-40B4-BE49-F238E27FC236}">
                    <a16:creationId xmlns:a16="http://schemas.microsoft.com/office/drawing/2014/main" id="{7D88C105-DBF3-4DAB-8C3F-004963317659}"/>
                  </a:ext>
                </a:extLst>
              </p:cNvPr>
              <p:cNvSpPr/>
              <p:nvPr/>
            </p:nvSpPr>
            <p:spPr bwMode="auto">
              <a:xfrm>
                <a:off x="4769693" y="3997096"/>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8" name="iṣļîḓe">
                <a:extLst>
                  <a:ext uri="{FF2B5EF4-FFF2-40B4-BE49-F238E27FC236}">
                    <a16:creationId xmlns:a16="http://schemas.microsoft.com/office/drawing/2014/main" id="{FEAE81EB-8780-45CA-87D2-075CA759761F}"/>
                  </a:ext>
                </a:extLst>
              </p:cNvPr>
              <p:cNvSpPr/>
              <p:nvPr/>
            </p:nvSpPr>
            <p:spPr bwMode="auto">
              <a:xfrm>
                <a:off x="4769693" y="3997096"/>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89" name="iŝḷiḍê">
                <a:extLst>
                  <a:ext uri="{FF2B5EF4-FFF2-40B4-BE49-F238E27FC236}">
                    <a16:creationId xmlns:a16="http://schemas.microsoft.com/office/drawing/2014/main" id="{8376A628-96B6-47B9-8ADC-AEC1B127FB72}"/>
                  </a:ext>
                </a:extLst>
              </p:cNvPr>
              <p:cNvSpPr/>
              <p:nvPr/>
            </p:nvSpPr>
            <p:spPr bwMode="auto">
              <a:xfrm>
                <a:off x="4769693" y="4043494"/>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0" name="ïşḻíḑe">
                <a:extLst>
                  <a:ext uri="{FF2B5EF4-FFF2-40B4-BE49-F238E27FC236}">
                    <a16:creationId xmlns:a16="http://schemas.microsoft.com/office/drawing/2014/main" id="{DC070F48-61E0-449C-A23A-D93DB2EDCDAB}"/>
                  </a:ext>
                </a:extLst>
              </p:cNvPr>
              <p:cNvSpPr/>
              <p:nvPr/>
            </p:nvSpPr>
            <p:spPr bwMode="auto">
              <a:xfrm>
                <a:off x="4769693" y="4043494"/>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1" name="íṡļídé">
                <a:extLst>
                  <a:ext uri="{FF2B5EF4-FFF2-40B4-BE49-F238E27FC236}">
                    <a16:creationId xmlns:a16="http://schemas.microsoft.com/office/drawing/2014/main" id="{28CB1170-C783-422C-BBA1-5CB969AEA68B}"/>
                  </a:ext>
                </a:extLst>
              </p:cNvPr>
              <p:cNvSpPr/>
              <p:nvPr/>
            </p:nvSpPr>
            <p:spPr bwMode="auto">
              <a:xfrm>
                <a:off x="4769693" y="4093287"/>
                <a:ext cx="2591505"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2" name="îśļïḍè">
                <a:extLst>
                  <a:ext uri="{FF2B5EF4-FFF2-40B4-BE49-F238E27FC236}">
                    <a16:creationId xmlns:a16="http://schemas.microsoft.com/office/drawing/2014/main" id="{98D723A5-B690-4FC6-8D76-69B6E2735B33}"/>
                  </a:ext>
                </a:extLst>
              </p:cNvPr>
              <p:cNvSpPr/>
              <p:nvPr/>
            </p:nvSpPr>
            <p:spPr bwMode="auto">
              <a:xfrm>
                <a:off x="4769693" y="4093287"/>
                <a:ext cx="2591505"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3" name="ïSḷiḓe">
                <a:extLst>
                  <a:ext uri="{FF2B5EF4-FFF2-40B4-BE49-F238E27FC236}">
                    <a16:creationId xmlns:a16="http://schemas.microsoft.com/office/drawing/2014/main" id="{E280D89F-FAC5-46A3-B8D4-463A684E28D1}"/>
                  </a:ext>
                </a:extLst>
              </p:cNvPr>
              <p:cNvSpPr/>
              <p:nvPr/>
            </p:nvSpPr>
            <p:spPr bwMode="auto">
              <a:xfrm>
                <a:off x="4769693" y="3535378"/>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4" name="îṡliďê">
                <a:extLst>
                  <a:ext uri="{FF2B5EF4-FFF2-40B4-BE49-F238E27FC236}">
                    <a16:creationId xmlns:a16="http://schemas.microsoft.com/office/drawing/2014/main" id="{D7D2289B-794A-4353-B6B9-B821AEB06D78}"/>
                  </a:ext>
                </a:extLst>
              </p:cNvPr>
              <p:cNvSpPr/>
              <p:nvPr/>
            </p:nvSpPr>
            <p:spPr bwMode="auto">
              <a:xfrm>
                <a:off x="4769693" y="3535378"/>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5" name="îšļíďè">
                <a:extLst>
                  <a:ext uri="{FF2B5EF4-FFF2-40B4-BE49-F238E27FC236}">
                    <a16:creationId xmlns:a16="http://schemas.microsoft.com/office/drawing/2014/main" id="{F7816508-857A-4CF4-ADF1-F8B62F0A4BC4}"/>
                  </a:ext>
                </a:extLst>
              </p:cNvPr>
              <p:cNvSpPr/>
              <p:nvPr/>
            </p:nvSpPr>
            <p:spPr bwMode="auto">
              <a:xfrm>
                <a:off x="4771956" y="3582908"/>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6" name="iśḷîďè">
                <a:extLst>
                  <a:ext uri="{FF2B5EF4-FFF2-40B4-BE49-F238E27FC236}">
                    <a16:creationId xmlns:a16="http://schemas.microsoft.com/office/drawing/2014/main" id="{CF58145C-1C1D-44B1-BB04-45A7E1D99A65}"/>
                  </a:ext>
                </a:extLst>
              </p:cNvPr>
              <p:cNvSpPr/>
              <p:nvPr/>
            </p:nvSpPr>
            <p:spPr bwMode="auto">
              <a:xfrm>
                <a:off x="4771956" y="3582908"/>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7" name="iṣļidè">
                <a:extLst>
                  <a:ext uri="{FF2B5EF4-FFF2-40B4-BE49-F238E27FC236}">
                    <a16:creationId xmlns:a16="http://schemas.microsoft.com/office/drawing/2014/main" id="{37E96C6D-366D-470D-9C79-59F9E1A68814}"/>
                  </a:ext>
                </a:extLst>
              </p:cNvPr>
              <p:cNvSpPr/>
              <p:nvPr/>
            </p:nvSpPr>
            <p:spPr bwMode="auto">
              <a:xfrm>
                <a:off x="4771956" y="3617989"/>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8" name="íṩľídè">
                <a:extLst>
                  <a:ext uri="{FF2B5EF4-FFF2-40B4-BE49-F238E27FC236}">
                    <a16:creationId xmlns:a16="http://schemas.microsoft.com/office/drawing/2014/main" id="{09A79583-68A7-4FC1-8778-7D4D48649932}"/>
                  </a:ext>
                </a:extLst>
              </p:cNvPr>
              <p:cNvSpPr/>
              <p:nvPr/>
            </p:nvSpPr>
            <p:spPr bwMode="auto">
              <a:xfrm>
                <a:off x="4771956" y="3617989"/>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299" name="iṧlïďe">
                <a:extLst>
                  <a:ext uri="{FF2B5EF4-FFF2-40B4-BE49-F238E27FC236}">
                    <a16:creationId xmlns:a16="http://schemas.microsoft.com/office/drawing/2014/main" id="{F1D8A65A-207B-459E-8F11-3AF1468612AE}"/>
                  </a:ext>
                </a:extLst>
              </p:cNvPr>
              <p:cNvSpPr/>
              <p:nvPr/>
            </p:nvSpPr>
            <p:spPr bwMode="auto">
              <a:xfrm>
                <a:off x="4771956" y="3675704"/>
                <a:ext cx="405135"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0" name="ïśľîḓe">
                <a:extLst>
                  <a:ext uri="{FF2B5EF4-FFF2-40B4-BE49-F238E27FC236}">
                    <a16:creationId xmlns:a16="http://schemas.microsoft.com/office/drawing/2014/main" id="{ADAC34A6-B8F6-4B18-B795-5870ADE0BE10}"/>
                  </a:ext>
                </a:extLst>
              </p:cNvPr>
              <p:cNvSpPr/>
              <p:nvPr/>
            </p:nvSpPr>
            <p:spPr bwMode="auto">
              <a:xfrm>
                <a:off x="4771956" y="3675704"/>
                <a:ext cx="405135"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1" name="isľiḓe">
                <a:extLst>
                  <a:ext uri="{FF2B5EF4-FFF2-40B4-BE49-F238E27FC236}">
                    <a16:creationId xmlns:a16="http://schemas.microsoft.com/office/drawing/2014/main" id="{E87C8974-A665-4225-9E77-83D5291CC6B2}"/>
                  </a:ext>
                </a:extLst>
              </p:cNvPr>
              <p:cNvSpPr/>
              <p:nvPr/>
            </p:nvSpPr>
            <p:spPr bwMode="auto">
              <a:xfrm>
                <a:off x="5246123" y="3675704"/>
                <a:ext cx="404003"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2" name="îṡlíďe">
                <a:extLst>
                  <a:ext uri="{FF2B5EF4-FFF2-40B4-BE49-F238E27FC236}">
                    <a16:creationId xmlns:a16="http://schemas.microsoft.com/office/drawing/2014/main" id="{7A9698B8-FD81-4F69-9152-2AAF677012EF}"/>
                  </a:ext>
                </a:extLst>
              </p:cNvPr>
              <p:cNvSpPr/>
              <p:nvPr/>
            </p:nvSpPr>
            <p:spPr bwMode="auto">
              <a:xfrm>
                <a:off x="5246123" y="3675704"/>
                <a:ext cx="404003"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3" name="íṩlïḑè">
                <a:extLst>
                  <a:ext uri="{FF2B5EF4-FFF2-40B4-BE49-F238E27FC236}">
                    <a16:creationId xmlns:a16="http://schemas.microsoft.com/office/drawing/2014/main" id="{8F9E5334-184F-4261-8702-57994613FD4F}"/>
                  </a:ext>
                </a:extLst>
              </p:cNvPr>
              <p:cNvSpPr/>
              <p:nvPr/>
            </p:nvSpPr>
            <p:spPr bwMode="auto">
              <a:xfrm>
                <a:off x="6146925" y="3758315"/>
                <a:ext cx="404003"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4" name="î$ḷiḋe">
                <a:extLst>
                  <a:ext uri="{FF2B5EF4-FFF2-40B4-BE49-F238E27FC236}">
                    <a16:creationId xmlns:a16="http://schemas.microsoft.com/office/drawing/2014/main" id="{523CBCAE-A9D1-44B2-92CA-4BD9239A1157}"/>
                  </a:ext>
                </a:extLst>
              </p:cNvPr>
              <p:cNvSpPr/>
              <p:nvPr/>
            </p:nvSpPr>
            <p:spPr bwMode="auto">
              <a:xfrm>
                <a:off x="6146925"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5" name="iSlîḑé">
                <a:extLst>
                  <a:ext uri="{FF2B5EF4-FFF2-40B4-BE49-F238E27FC236}">
                    <a16:creationId xmlns:a16="http://schemas.microsoft.com/office/drawing/2014/main" id="{A2523642-2713-4EB9-9B2E-FB7019306400}"/>
                  </a:ext>
                </a:extLst>
              </p:cNvPr>
              <p:cNvSpPr/>
              <p:nvPr/>
            </p:nvSpPr>
            <p:spPr bwMode="auto">
              <a:xfrm>
                <a:off x="6595063" y="3758315"/>
                <a:ext cx="404003" cy="15503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6" name="ïṡḻídê">
                <a:extLst>
                  <a:ext uri="{FF2B5EF4-FFF2-40B4-BE49-F238E27FC236}">
                    <a16:creationId xmlns:a16="http://schemas.microsoft.com/office/drawing/2014/main" id="{3099C951-ED76-4D6B-B489-CFB8F6AEC07B}"/>
                  </a:ext>
                </a:extLst>
              </p:cNvPr>
              <p:cNvSpPr/>
              <p:nvPr/>
            </p:nvSpPr>
            <p:spPr bwMode="auto">
              <a:xfrm>
                <a:off x="6595063"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7" name="iśḷíḓé">
                <a:extLst>
                  <a:ext uri="{FF2B5EF4-FFF2-40B4-BE49-F238E27FC236}">
                    <a16:creationId xmlns:a16="http://schemas.microsoft.com/office/drawing/2014/main" id="{471FBF57-18DB-410C-BC46-D88AAEB482EE}"/>
                  </a:ext>
                </a:extLst>
              </p:cNvPr>
              <p:cNvSpPr/>
              <p:nvPr/>
            </p:nvSpPr>
            <p:spPr bwMode="auto">
              <a:xfrm>
                <a:off x="7042069" y="3758315"/>
                <a:ext cx="201436"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8" name="išḷiḍè">
                <a:extLst>
                  <a:ext uri="{FF2B5EF4-FFF2-40B4-BE49-F238E27FC236}">
                    <a16:creationId xmlns:a16="http://schemas.microsoft.com/office/drawing/2014/main" id="{B4003CBB-100D-421A-9AC3-001A1BC68652}"/>
                  </a:ext>
                </a:extLst>
              </p:cNvPr>
              <p:cNvSpPr/>
              <p:nvPr/>
            </p:nvSpPr>
            <p:spPr bwMode="auto">
              <a:xfrm>
                <a:off x="7042069" y="3758315"/>
                <a:ext cx="201436"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09" name="ïSļïdé">
                <a:extLst>
                  <a:ext uri="{FF2B5EF4-FFF2-40B4-BE49-F238E27FC236}">
                    <a16:creationId xmlns:a16="http://schemas.microsoft.com/office/drawing/2014/main" id="{61BFFCBD-5D3F-4A3F-A283-10865ADB6169}"/>
                  </a:ext>
                </a:extLst>
              </p:cNvPr>
              <p:cNvSpPr/>
              <p:nvPr/>
            </p:nvSpPr>
            <p:spPr bwMode="auto">
              <a:xfrm>
                <a:off x="6820263" y="5234001"/>
                <a:ext cx="554514" cy="71295"/>
              </a:xfrm>
              <a:custGeom>
                <a:avLst/>
                <a:gdLst>
                  <a:gd name="T0" fmla="*/ 1710 w 1731"/>
                  <a:gd name="T1" fmla="*/ 101 h 224"/>
                  <a:gd name="T2" fmla="*/ 1488 w 1731"/>
                  <a:gd name="T3" fmla="*/ 0 h 224"/>
                  <a:gd name="T4" fmla="*/ 866 w 1731"/>
                  <a:gd name="T5" fmla="*/ 0 h 224"/>
                  <a:gd name="T6" fmla="*/ 865 w 1731"/>
                  <a:gd name="T7" fmla="*/ 0 h 224"/>
                  <a:gd name="T8" fmla="*/ 243 w 1731"/>
                  <a:gd name="T9" fmla="*/ 0 h 224"/>
                  <a:gd name="T10" fmla="*/ 21 w 1731"/>
                  <a:gd name="T11" fmla="*/ 101 h 224"/>
                  <a:gd name="T12" fmla="*/ 62 w 1731"/>
                  <a:gd name="T13" fmla="*/ 224 h 224"/>
                  <a:gd name="T14" fmla="*/ 865 w 1731"/>
                  <a:gd name="T15" fmla="*/ 224 h 224"/>
                  <a:gd name="T16" fmla="*/ 866 w 1731"/>
                  <a:gd name="T17" fmla="*/ 224 h 224"/>
                  <a:gd name="T18" fmla="*/ 1670 w 1731"/>
                  <a:gd name="T19" fmla="*/ 224 h 224"/>
                  <a:gd name="T20" fmla="*/ 1710 w 1731"/>
                  <a:gd name="T21" fmla="*/ 1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1" h="224">
                    <a:moveTo>
                      <a:pt x="1710" y="101"/>
                    </a:moveTo>
                    <a:cubicBezTo>
                      <a:pt x="1710" y="101"/>
                      <a:pt x="1550" y="0"/>
                      <a:pt x="1488" y="0"/>
                    </a:cubicBezTo>
                    <a:cubicBezTo>
                      <a:pt x="866" y="0"/>
                      <a:pt x="866" y="0"/>
                      <a:pt x="866" y="0"/>
                    </a:cubicBezTo>
                    <a:cubicBezTo>
                      <a:pt x="865" y="0"/>
                      <a:pt x="865" y="0"/>
                      <a:pt x="865" y="0"/>
                    </a:cubicBezTo>
                    <a:cubicBezTo>
                      <a:pt x="243" y="0"/>
                      <a:pt x="243" y="0"/>
                      <a:pt x="243" y="0"/>
                    </a:cubicBezTo>
                    <a:cubicBezTo>
                      <a:pt x="182" y="0"/>
                      <a:pt x="21" y="101"/>
                      <a:pt x="21" y="101"/>
                    </a:cubicBezTo>
                    <a:cubicBezTo>
                      <a:pt x="21" y="163"/>
                      <a:pt x="0" y="224"/>
                      <a:pt x="62" y="224"/>
                    </a:cubicBezTo>
                    <a:cubicBezTo>
                      <a:pt x="865" y="224"/>
                      <a:pt x="865" y="224"/>
                      <a:pt x="865" y="224"/>
                    </a:cubicBezTo>
                    <a:cubicBezTo>
                      <a:pt x="866" y="224"/>
                      <a:pt x="866" y="224"/>
                      <a:pt x="866" y="224"/>
                    </a:cubicBezTo>
                    <a:cubicBezTo>
                      <a:pt x="1670" y="224"/>
                      <a:pt x="1670" y="224"/>
                      <a:pt x="1670" y="224"/>
                    </a:cubicBezTo>
                    <a:cubicBezTo>
                      <a:pt x="1731" y="224"/>
                      <a:pt x="1710" y="163"/>
                      <a:pt x="1710" y="101"/>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0" name="íṧḻidé">
                <a:extLst>
                  <a:ext uri="{FF2B5EF4-FFF2-40B4-BE49-F238E27FC236}">
                    <a16:creationId xmlns:a16="http://schemas.microsoft.com/office/drawing/2014/main" id="{F6A589BA-A29B-4989-AD17-A378ACBFCEAB}"/>
                  </a:ext>
                </a:extLst>
              </p:cNvPr>
              <p:cNvSpPr/>
              <p:nvPr/>
            </p:nvSpPr>
            <p:spPr bwMode="auto">
              <a:xfrm>
                <a:off x="6939088" y="4507475"/>
                <a:ext cx="310075" cy="113166"/>
              </a:xfrm>
              <a:custGeom>
                <a:avLst/>
                <a:gdLst>
                  <a:gd name="T0" fmla="*/ 966 w 966"/>
                  <a:gd name="T1" fmla="*/ 353 h 353"/>
                  <a:gd name="T2" fmla="*/ 775 w 966"/>
                  <a:gd name="T3" fmla="*/ 189 h 353"/>
                  <a:gd name="T4" fmla="*/ 619 w 966"/>
                  <a:gd name="T5" fmla="*/ 0 h 353"/>
                  <a:gd name="T6" fmla="*/ 455 w 966"/>
                  <a:gd name="T7" fmla="*/ 0 h 353"/>
                  <a:gd name="T8" fmla="*/ 453 w 966"/>
                  <a:gd name="T9" fmla="*/ 0 h 353"/>
                  <a:gd name="T10" fmla="*/ 289 w 966"/>
                  <a:gd name="T11" fmla="*/ 0 h 353"/>
                  <a:gd name="T12" fmla="*/ 134 w 966"/>
                  <a:gd name="T13" fmla="*/ 188 h 353"/>
                  <a:gd name="T14" fmla="*/ 0 w 966"/>
                  <a:gd name="T15" fmla="*/ 352 h 353"/>
                  <a:gd name="T16" fmla="*/ 463 w 966"/>
                  <a:gd name="T17" fmla="*/ 345 h 353"/>
                  <a:gd name="T18" fmla="*/ 966 w 966"/>
                  <a:gd name="T1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353">
                    <a:moveTo>
                      <a:pt x="966" y="353"/>
                    </a:moveTo>
                    <a:cubicBezTo>
                      <a:pt x="775" y="189"/>
                      <a:pt x="775" y="189"/>
                      <a:pt x="775" y="189"/>
                    </a:cubicBezTo>
                    <a:cubicBezTo>
                      <a:pt x="616" y="115"/>
                      <a:pt x="619" y="0"/>
                      <a:pt x="619" y="0"/>
                    </a:cubicBezTo>
                    <a:cubicBezTo>
                      <a:pt x="455" y="0"/>
                      <a:pt x="455" y="0"/>
                      <a:pt x="455" y="0"/>
                    </a:cubicBezTo>
                    <a:cubicBezTo>
                      <a:pt x="453" y="0"/>
                      <a:pt x="453" y="0"/>
                      <a:pt x="453" y="0"/>
                    </a:cubicBezTo>
                    <a:cubicBezTo>
                      <a:pt x="289" y="0"/>
                      <a:pt x="289" y="0"/>
                      <a:pt x="289" y="0"/>
                    </a:cubicBezTo>
                    <a:cubicBezTo>
                      <a:pt x="289" y="0"/>
                      <a:pt x="293" y="114"/>
                      <a:pt x="134" y="188"/>
                    </a:cubicBezTo>
                    <a:cubicBezTo>
                      <a:pt x="0" y="352"/>
                      <a:pt x="0" y="352"/>
                      <a:pt x="0" y="352"/>
                    </a:cubicBezTo>
                    <a:cubicBezTo>
                      <a:pt x="463" y="345"/>
                      <a:pt x="463" y="345"/>
                      <a:pt x="463" y="345"/>
                    </a:cubicBezTo>
                    <a:cubicBezTo>
                      <a:pt x="966" y="353"/>
                      <a:pt x="966" y="353"/>
                      <a:pt x="966" y="353"/>
                    </a:cubicBezTo>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1" name="îsḷîḋé">
                <a:extLst>
                  <a:ext uri="{FF2B5EF4-FFF2-40B4-BE49-F238E27FC236}">
                    <a16:creationId xmlns:a16="http://schemas.microsoft.com/office/drawing/2014/main" id="{6E26FB8D-B16A-4C80-B12C-4C92B830BA65}"/>
                  </a:ext>
                </a:extLst>
              </p:cNvPr>
              <p:cNvSpPr/>
              <p:nvPr/>
            </p:nvSpPr>
            <p:spPr bwMode="auto">
              <a:xfrm>
                <a:off x="7233320" y="5764751"/>
                <a:ext cx="129009" cy="107508"/>
              </a:xfrm>
              <a:custGeom>
                <a:avLst/>
                <a:gdLst>
                  <a:gd name="T0" fmla="*/ 363 w 402"/>
                  <a:gd name="T1" fmla="*/ 0 h 334"/>
                  <a:gd name="T2" fmla="*/ 402 w 402"/>
                  <a:gd name="T3" fmla="*/ 334 h 334"/>
                  <a:gd name="T4" fmla="*/ 0 w 402"/>
                  <a:gd name="T5" fmla="*/ 294 h 334"/>
                  <a:gd name="T6" fmla="*/ 0 w 402"/>
                  <a:gd name="T7" fmla="*/ 0 h 334"/>
                  <a:gd name="T8" fmla="*/ 363 w 402"/>
                  <a:gd name="T9" fmla="*/ 0 h 334"/>
                </a:gdLst>
                <a:ahLst/>
                <a:cxnLst>
                  <a:cxn ang="0">
                    <a:pos x="T0" y="T1"/>
                  </a:cxn>
                  <a:cxn ang="0">
                    <a:pos x="T2" y="T3"/>
                  </a:cxn>
                  <a:cxn ang="0">
                    <a:pos x="T4" y="T5"/>
                  </a:cxn>
                  <a:cxn ang="0">
                    <a:pos x="T6" y="T7"/>
                  </a:cxn>
                  <a:cxn ang="0">
                    <a:pos x="T8" y="T9"/>
                  </a:cxn>
                </a:cxnLst>
                <a:rect l="0" t="0" r="r" b="b"/>
                <a:pathLst>
                  <a:path w="402" h="334">
                    <a:moveTo>
                      <a:pt x="363" y="0"/>
                    </a:moveTo>
                    <a:cubicBezTo>
                      <a:pt x="363" y="0"/>
                      <a:pt x="352" y="219"/>
                      <a:pt x="402" y="334"/>
                    </a:cubicBezTo>
                    <a:cubicBezTo>
                      <a:pt x="0" y="294"/>
                      <a:pt x="0" y="294"/>
                      <a:pt x="0" y="294"/>
                    </a:cubicBezTo>
                    <a:cubicBezTo>
                      <a:pt x="0" y="294"/>
                      <a:pt x="64" y="175"/>
                      <a:pt x="0" y="0"/>
                    </a:cubicBezTo>
                    <a:lnTo>
                      <a:pt x="363"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2" name="isľíďè">
                <a:extLst>
                  <a:ext uri="{FF2B5EF4-FFF2-40B4-BE49-F238E27FC236}">
                    <a16:creationId xmlns:a16="http://schemas.microsoft.com/office/drawing/2014/main" id="{5966F6E5-BDAF-4D65-84A2-0A22D1EC3E91}"/>
                  </a:ext>
                </a:extLst>
              </p:cNvPr>
              <p:cNvSpPr/>
              <p:nvPr/>
            </p:nvSpPr>
            <p:spPr bwMode="auto">
              <a:xfrm>
                <a:off x="6819132" y="5755697"/>
                <a:ext cx="127878" cy="107508"/>
              </a:xfrm>
              <a:custGeom>
                <a:avLst/>
                <a:gdLst>
                  <a:gd name="T0" fmla="*/ 39 w 402"/>
                  <a:gd name="T1" fmla="*/ 0 h 335"/>
                  <a:gd name="T2" fmla="*/ 0 w 402"/>
                  <a:gd name="T3" fmla="*/ 335 h 335"/>
                  <a:gd name="T4" fmla="*/ 402 w 402"/>
                  <a:gd name="T5" fmla="*/ 295 h 335"/>
                  <a:gd name="T6" fmla="*/ 402 w 402"/>
                  <a:gd name="T7" fmla="*/ 0 h 335"/>
                  <a:gd name="T8" fmla="*/ 39 w 402"/>
                  <a:gd name="T9" fmla="*/ 0 h 335"/>
                </a:gdLst>
                <a:ahLst/>
                <a:cxnLst>
                  <a:cxn ang="0">
                    <a:pos x="T0" y="T1"/>
                  </a:cxn>
                  <a:cxn ang="0">
                    <a:pos x="T2" y="T3"/>
                  </a:cxn>
                  <a:cxn ang="0">
                    <a:pos x="T4" y="T5"/>
                  </a:cxn>
                  <a:cxn ang="0">
                    <a:pos x="T6" y="T7"/>
                  </a:cxn>
                  <a:cxn ang="0">
                    <a:pos x="T8" y="T9"/>
                  </a:cxn>
                </a:cxnLst>
                <a:rect l="0" t="0" r="r" b="b"/>
                <a:pathLst>
                  <a:path w="402" h="335">
                    <a:moveTo>
                      <a:pt x="39" y="0"/>
                    </a:moveTo>
                    <a:cubicBezTo>
                      <a:pt x="39" y="0"/>
                      <a:pt x="51" y="220"/>
                      <a:pt x="0" y="335"/>
                    </a:cubicBezTo>
                    <a:cubicBezTo>
                      <a:pt x="402" y="295"/>
                      <a:pt x="402" y="295"/>
                      <a:pt x="402" y="295"/>
                    </a:cubicBezTo>
                    <a:cubicBezTo>
                      <a:pt x="402" y="295"/>
                      <a:pt x="339" y="175"/>
                      <a:pt x="402" y="0"/>
                    </a:cubicBezTo>
                    <a:lnTo>
                      <a:pt x="39"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3" name="ïśľidè">
                <a:extLst>
                  <a:ext uri="{FF2B5EF4-FFF2-40B4-BE49-F238E27FC236}">
                    <a16:creationId xmlns:a16="http://schemas.microsoft.com/office/drawing/2014/main" id="{40F28F2A-29FF-4FAE-9EF0-F158DC1BF9F6}"/>
                  </a:ext>
                </a:extLst>
              </p:cNvPr>
              <p:cNvSpPr/>
              <p:nvPr/>
            </p:nvSpPr>
            <p:spPr bwMode="auto">
              <a:xfrm>
                <a:off x="6639197" y="5833782"/>
                <a:ext cx="329314" cy="184461"/>
              </a:xfrm>
              <a:custGeom>
                <a:avLst/>
                <a:gdLst>
                  <a:gd name="T0" fmla="*/ 631 w 1027"/>
                  <a:gd name="T1" fmla="*/ 66 h 576"/>
                  <a:gd name="T2" fmla="*/ 561 w 1027"/>
                  <a:gd name="T3" fmla="*/ 45 h 576"/>
                  <a:gd name="T4" fmla="*/ 518 w 1027"/>
                  <a:gd name="T5" fmla="*/ 84 h 576"/>
                  <a:gd name="T6" fmla="*/ 515 w 1027"/>
                  <a:gd name="T7" fmla="*/ 86 h 576"/>
                  <a:gd name="T8" fmla="*/ 479 w 1027"/>
                  <a:gd name="T9" fmla="*/ 117 h 576"/>
                  <a:gd name="T10" fmla="*/ 477 w 1027"/>
                  <a:gd name="T11" fmla="*/ 118 h 576"/>
                  <a:gd name="T12" fmla="*/ 462 w 1027"/>
                  <a:gd name="T13" fmla="*/ 131 h 576"/>
                  <a:gd name="T14" fmla="*/ 458 w 1027"/>
                  <a:gd name="T15" fmla="*/ 134 h 576"/>
                  <a:gd name="T16" fmla="*/ 422 w 1027"/>
                  <a:gd name="T17" fmla="*/ 161 h 576"/>
                  <a:gd name="T18" fmla="*/ 414 w 1027"/>
                  <a:gd name="T19" fmla="*/ 167 h 576"/>
                  <a:gd name="T20" fmla="*/ 400 w 1027"/>
                  <a:gd name="T21" fmla="*/ 177 h 576"/>
                  <a:gd name="T22" fmla="*/ 389 w 1027"/>
                  <a:gd name="T23" fmla="*/ 185 h 576"/>
                  <a:gd name="T24" fmla="*/ 357 w 1027"/>
                  <a:gd name="T25" fmla="*/ 206 h 576"/>
                  <a:gd name="T26" fmla="*/ 341 w 1027"/>
                  <a:gd name="T27" fmla="*/ 217 h 576"/>
                  <a:gd name="T28" fmla="*/ 206 w 1027"/>
                  <a:gd name="T29" fmla="*/ 288 h 576"/>
                  <a:gd name="T30" fmla="*/ 181 w 1027"/>
                  <a:gd name="T31" fmla="*/ 298 h 576"/>
                  <a:gd name="T32" fmla="*/ 5 w 1027"/>
                  <a:gd name="T33" fmla="*/ 502 h 576"/>
                  <a:gd name="T34" fmla="*/ 12 w 1027"/>
                  <a:gd name="T35" fmla="*/ 533 h 576"/>
                  <a:gd name="T36" fmla="*/ 167 w 1027"/>
                  <a:gd name="T37" fmla="*/ 569 h 576"/>
                  <a:gd name="T38" fmla="*/ 991 w 1027"/>
                  <a:gd name="T39" fmla="*/ 403 h 576"/>
                  <a:gd name="T40" fmla="*/ 1015 w 1027"/>
                  <a:gd name="T41" fmla="*/ 262 h 576"/>
                  <a:gd name="T42" fmla="*/ 1013 w 1027"/>
                  <a:gd name="T43" fmla="*/ 247 h 576"/>
                  <a:gd name="T44" fmla="*/ 948 w 1027"/>
                  <a:gd name="T45" fmla="*/ 0 h 576"/>
                  <a:gd name="T46" fmla="*/ 722 w 1027"/>
                  <a:gd name="T47" fmla="*/ 59 h 576"/>
                  <a:gd name="T48" fmla="*/ 692 w 1027"/>
                  <a:gd name="T49" fmla="*/ 64 h 576"/>
                  <a:gd name="T50" fmla="*/ 675 w 1027"/>
                  <a:gd name="T51" fmla="*/ 66 h 576"/>
                  <a:gd name="T52" fmla="*/ 647 w 1027"/>
                  <a:gd name="T53" fmla="*/ 67 h 576"/>
                  <a:gd name="T54" fmla="*/ 646 w 1027"/>
                  <a:gd name="T55" fmla="*/ 67 h 576"/>
                  <a:gd name="T56" fmla="*/ 643 w 1027"/>
                  <a:gd name="T57" fmla="*/ 67 h 576"/>
                  <a:gd name="T58" fmla="*/ 642 w 1027"/>
                  <a:gd name="T59" fmla="*/ 66 h 576"/>
                  <a:gd name="T60" fmla="*/ 631 w 1027"/>
                  <a:gd name="T61" fmla="*/ 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631" y="66"/>
                    </a:moveTo>
                    <a:cubicBezTo>
                      <a:pt x="602" y="63"/>
                      <a:pt x="577" y="56"/>
                      <a:pt x="561" y="45"/>
                    </a:cubicBezTo>
                    <a:cubicBezTo>
                      <a:pt x="549" y="57"/>
                      <a:pt x="534" y="70"/>
                      <a:pt x="518" y="84"/>
                    </a:cubicBezTo>
                    <a:cubicBezTo>
                      <a:pt x="517" y="85"/>
                      <a:pt x="516" y="86"/>
                      <a:pt x="515" y="86"/>
                    </a:cubicBezTo>
                    <a:cubicBezTo>
                      <a:pt x="504" y="96"/>
                      <a:pt x="492" y="107"/>
                      <a:pt x="479" y="117"/>
                    </a:cubicBezTo>
                    <a:cubicBezTo>
                      <a:pt x="478" y="118"/>
                      <a:pt x="478" y="118"/>
                      <a:pt x="477" y="118"/>
                    </a:cubicBezTo>
                    <a:cubicBezTo>
                      <a:pt x="472" y="123"/>
                      <a:pt x="467" y="127"/>
                      <a:pt x="462" y="131"/>
                    </a:cubicBezTo>
                    <a:cubicBezTo>
                      <a:pt x="461" y="132"/>
                      <a:pt x="459" y="133"/>
                      <a:pt x="458" y="134"/>
                    </a:cubicBezTo>
                    <a:cubicBezTo>
                      <a:pt x="447" y="143"/>
                      <a:pt x="435" y="152"/>
                      <a:pt x="422" y="161"/>
                    </a:cubicBezTo>
                    <a:cubicBezTo>
                      <a:pt x="420" y="163"/>
                      <a:pt x="417" y="165"/>
                      <a:pt x="414" y="167"/>
                    </a:cubicBezTo>
                    <a:cubicBezTo>
                      <a:pt x="409" y="170"/>
                      <a:pt x="405" y="174"/>
                      <a:pt x="400" y="177"/>
                    </a:cubicBezTo>
                    <a:cubicBezTo>
                      <a:pt x="396" y="180"/>
                      <a:pt x="392" y="182"/>
                      <a:pt x="389" y="185"/>
                    </a:cubicBezTo>
                    <a:cubicBezTo>
                      <a:pt x="378" y="192"/>
                      <a:pt x="368" y="199"/>
                      <a:pt x="357" y="206"/>
                    </a:cubicBezTo>
                    <a:cubicBezTo>
                      <a:pt x="352" y="210"/>
                      <a:pt x="346" y="213"/>
                      <a:pt x="341" y="217"/>
                    </a:cubicBezTo>
                    <a:cubicBezTo>
                      <a:pt x="299" y="243"/>
                      <a:pt x="254" y="268"/>
                      <a:pt x="206" y="288"/>
                    </a:cubicBezTo>
                    <a:cubicBezTo>
                      <a:pt x="198" y="291"/>
                      <a:pt x="190" y="295"/>
                      <a:pt x="181" y="298"/>
                    </a:cubicBezTo>
                    <a:cubicBezTo>
                      <a:pt x="15" y="362"/>
                      <a:pt x="0" y="455"/>
                      <a:pt x="5" y="502"/>
                    </a:cubicBezTo>
                    <a:cubicBezTo>
                      <a:pt x="7" y="521"/>
                      <a:pt x="12" y="533"/>
                      <a:pt x="12" y="533"/>
                    </a:cubicBezTo>
                    <a:cubicBezTo>
                      <a:pt x="12" y="533"/>
                      <a:pt x="80" y="568"/>
                      <a:pt x="167" y="569"/>
                    </a:cubicBezTo>
                    <a:cubicBezTo>
                      <a:pt x="489" y="576"/>
                      <a:pt x="991" y="403"/>
                      <a:pt x="991" y="403"/>
                    </a:cubicBezTo>
                    <a:cubicBezTo>
                      <a:pt x="991" y="403"/>
                      <a:pt x="1027" y="360"/>
                      <a:pt x="1015" y="262"/>
                    </a:cubicBezTo>
                    <a:cubicBezTo>
                      <a:pt x="1014" y="257"/>
                      <a:pt x="1014" y="252"/>
                      <a:pt x="1013" y="247"/>
                    </a:cubicBezTo>
                    <a:cubicBezTo>
                      <a:pt x="1012" y="241"/>
                      <a:pt x="966" y="54"/>
                      <a:pt x="948" y="0"/>
                    </a:cubicBezTo>
                    <a:cubicBezTo>
                      <a:pt x="907" y="15"/>
                      <a:pt x="841" y="35"/>
                      <a:pt x="722" y="59"/>
                    </a:cubicBezTo>
                    <a:cubicBezTo>
                      <a:pt x="711" y="62"/>
                      <a:pt x="701" y="63"/>
                      <a:pt x="692" y="64"/>
                    </a:cubicBezTo>
                    <a:cubicBezTo>
                      <a:pt x="686" y="65"/>
                      <a:pt x="681" y="66"/>
                      <a:pt x="675" y="66"/>
                    </a:cubicBezTo>
                    <a:cubicBezTo>
                      <a:pt x="665" y="67"/>
                      <a:pt x="655" y="67"/>
                      <a:pt x="647" y="67"/>
                    </a:cubicBezTo>
                    <a:cubicBezTo>
                      <a:pt x="646" y="67"/>
                      <a:pt x="646" y="67"/>
                      <a:pt x="646" y="67"/>
                    </a:cubicBezTo>
                    <a:cubicBezTo>
                      <a:pt x="643" y="67"/>
                      <a:pt x="643" y="67"/>
                      <a:pt x="643" y="67"/>
                    </a:cubicBezTo>
                    <a:cubicBezTo>
                      <a:pt x="642" y="66"/>
                      <a:pt x="642" y="66"/>
                      <a:pt x="642" y="66"/>
                    </a:cubicBezTo>
                    <a:lnTo>
                      <a:pt x="631" y="66"/>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4" name="íSļïḑé">
                <a:extLst>
                  <a:ext uri="{FF2B5EF4-FFF2-40B4-BE49-F238E27FC236}">
                    <a16:creationId xmlns:a16="http://schemas.microsoft.com/office/drawing/2014/main" id="{395FF6D4-1413-493A-9CF9-142961733DB7}"/>
                  </a:ext>
                </a:extLst>
              </p:cNvPr>
              <p:cNvSpPr/>
              <p:nvPr/>
            </p:nvSpPr>
            <p:spPr bwMode="auto">
              <a:xfrm>
                <a:off x="6640329" y="5943553"/>
                <a:ext cx="324787" cy="74690"/>
              </a:xfrm>
              <a:custGeom>
                <a:avLst/>
                <a:gdLst>
                  <a:gd name="T0" fmla="*/ 158 w 1011"/>
                  <a:gd name="T1" fmla="*/ 167 h 234"/>
                  <a:gd name="T2" fmla="*/ 1 w 1011"/>
                  <a:gd name="T3" fmla="*/ 132 h 234"/>
                  <a:gd name="T4" fmla="*/ 1 w 1011"/>
                  <a:gd name="T5" fmla="*/ 160 h 234"/>
                  <a:gd name="T6" fmla="*/ 8 w 1011"/>
                  <a:gd name="T7" fmla="*/ 191 h 234"/>
                  <a:gd name="T8" fmla="*/ 164 w 1011"/>
                  <a:gd name="T9" fmla="*/ 228 h 234"/>
                  <a:gd name="T10" fmla="*/ 988 w 1011"/>
                  <a:gd name="T11" fmla="*/ 61 h 234"/>
                  <a:gd name="T12" fmla="*/ 1011 w 1011"/>
                  <a:gd name="T13" fmla="*/ 0 h 234"/>
                  <a:gd name="T14" fmla="*/ 158 w 1011"/>
                  <a:gd name="T15" fmla="*/ 16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1" h="234">
                    <a:moveTo>
                      <a:pt x="158" y="167"/>
                    </a:moveTo>
                    <a:cubicBezTo>
                      <a:pt x="85" y="165"/>
                      <a:pt x="25" y="142"/>
                      <a:pt x="1" y="132"/>
                    </a:cubicBezTo>
                    <a:cubicBezTo>
                      <a:pt x="0" y="142"/>
                      <a:pt x="0" y="152"/>
                      <a:pt x="1" y="160"/>
                    </a:cubicBezTo>
                    <a:cubicBezTo>
                      <a:pt x="3" y="179"/>
                      <a:pt x="8" y="191"/>
                      <a:pt x="8" y="191"/>
                    </a:cubicBezTo>
                    <a:cubicBezTo>
                      <a:pt x="8" y="191"/>
                      <a:pt x="76" y="226"/>
                      <a:pt x="164" y="228"/>
                    </a:cubicBezTo>
                    <a:cubicBezTo>
                      <a:pt x="486" y="234"/>
                      <a:pt x="988" y="61"/>
                      <a:pt x="988" y="61"/>
                    </a:cubicBezTo>
                    <a:cubicBezTo>
                      <a:pt x="988" y="61"/>
                      <a:pt x="1004" y="42"/>
                      <a:pt x="1011" y="0"/>
                    </a:cubicBezTo>
                    <a:cubicBezTo>
                      <a:pt x="880" y="42"/>
                      <a:pt x="450" y="173"/>
                      <a:pt x="1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5" name="ïSlíďe">
                <a:extLst>
                  <a:ext uri="{FF2B5EF4-FFF2-40B4-BE49-F238E27FC236}">
                    <a16:creationId xmlns:a16="http://schemas.microsoft.com/office/drawing/2014/main" id="{46CAE48F-1CA8-44BC-9309-8D060E5BAA35}"/>
                  </a:ext>
                </a:extLst>
              </p:cNvPr>
              <p:cNvSpPr/>
              <p:nvPr/>
            </p:nvSpPr>
            <p:spPr bwMode="auto">
              <a:xfrm>
                <a:off x="6790840" y="5862073"/>
                <a:ext cx="57715" cy="26029"/>
              </a:xfrm>
              <a:custGeom>
                <a:avLst/>
                <a:gdLst>
                  <a:gd name="T0" fmla="*/ 177 w 180"/>
                  <a:gd name="T1" fmla="*/ 66 h 82"/>
                  <a:gd name="T2" fmla="*/ 144 w 180"/>
                  <a:gd name="T3" fmla="*/ 77 h 82"/>
                  <a:gd name="T4" fmla="*/ 0 w 180"/>
                  <a:gd name="T5" fmla="*/ 31 h 82"/>
                  <a:gd name="T6" fmla="*/ 36 w 180"/>
                  <a:gd name="T7" fmla="*/ 0 h 82"/>
                  <a:gd name="T8" fmla="*/ 156 w 180"/>
                  <a:gd name="T9" fmla="*/ 39 h 82"/>
                  <a:gd name="T10" fmla="*/ 177 w 180"/>
                  <a:gd name="T11" fmla="*/ 66 h 82"/>
                </a:gdLst>
                <a:ahLst/>
                <a:cxnLst>
                  <a:cxn ang="0">
                    <a:pos x="T0" y="T1"/>
                  </a:cxn>
                  <a:cxn ang="0">
                    <a:pos x="T2" y="T3"/>
                  </a:cxn>
                  <a:cxn ang="0">
                    <a:pos x="T4" y="T5"/>
                  </a:cxn>
                  <a:cxn ang="0">
                    <a:pos x="T6" y="T7"/>
                  </a:cxn>
                  <a:cxn ang="0">
                    <a:pos x="T8" y="T9"/>
                  </a:cxn>
                  <a:cxn ang="0">
                    <a:pos x="T10" y="T11"/>
                  </a:cxn>
                </a:cxnLst>
                <a:rect l="0" t="0" r="r" b="b"/>
                <a:pathLst>
                  <a:path w="180" h="82">
                    <a:moveTo>
                      <a:pt x="177" y="66"/>
                    </a:moveTo>
                    <a:cubicBezTo>
                      <a:pt x="173" y="77"/>
                      <a:pt x="159" y="82"/>
                      <a:pt x="144" y="77"/>
                    </a:cubicBezTo>
                    <a:cubicBezTo>
                      <a:pt x="0" y="31"/>
                      <a:pt x="0" y="31"/>
                      <a:pt x="0" y="31"/>
                    </a:cubicBezTo>
                    <a:cubicBezTo>
                      <a:pt x="13" y="21"/>
                      <a:pt x="25" y="10"/>
                      <a:pt x="36" y="0"/>
                    </a:cubicBezTo>
                    <a:cubicBezTo>
                      <a:pt x="156" y="39"/>
                      <a:pt x="156" y="39"/>
                      <a:pt x="156" y="39"/>
                    </a:cubicBezTo>
                    <a:cubicBezTo>
                      <a:pt x="171" y="43"/>
                      <a:pt x="180" y="56"/>
                      <a:pt x="177"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6" name="išliḑé">
                <a:extLst>
                  <a:ext uri="{FF2B5EF4-FFF2-40B4-BE49-F238E27FC236}">
                    <a16:creationId xmlns:a16="http://schemas.microsoft.com/office/drawing/2014/main" id="{5C134AFE-12F5-473B-8B84-0714420E5A80}"/>
                  </a:ext>
                </a:extLst>
              </p:cNvPr>
              <p:cNvSpPr/>
              <p:nvPr/>
            </p:nvSpPr>
            <p:spPr bwMode="auto">
              <a:xfrm>
                <a:off x="6772734" y="5875653"/>
                <a:ext cx="54320" cy="24897"/>
              </a:xfrm>
              <a:custGeom>
                <a:avLst/>
                <a:gdLst>
                  <a:gd name="T0" fmla="*/ 166 w 170"/>
                  <a:gd name="T1" fmla="*/ 62 h 77"/>
                  <a:gd name="T2" fmla="*/ 134 w 170"/>
                  <a:gd name="T3" fmla="*/ 73 h 77"/>
                  <a:gd name="T4" fmla="*/ 0 w 170"/>
                  <a:gd name="T5" fmla="*/ 30 h 77"/>
                  <a:gd name="T6" fmla="*/ 36 w 170"/>
                  <a:gd name="T7" fmla="*/ 3 h 77"/>
                  <a:gd name="T8" fmla="*/ 40 w 170"/>
                  <a:gd name="T9" fmla="*/ 0 h 77"/>
                  <a:gd name="T10" fmla="*/ 146 w 170"/>
                  <a:gd name="T11" fmla="*/ 34 h 77"/>
                  <a:gd name="T12" fmla="*/ 166 w 170"/>
                  <a:gd name="T13" fmla="*/ 62 h 77"/>
                </a:gdLst>
                <a:ahLst/>
                <a:cxnLst>
                  <a:cxn ang="0">
                    <a:pos x="T0" y="T1"/>
                  </a:cxn>
                  <a:cxn ang="0">
                    <a:pos x="T2" y="T3"/>
                  </a:cxn>
                  <a:cxn ang="0">
                    <a:pos x="T4" y="T5"/>
                  </a:cxn>
                  <a:cxn ang="0">
                    <a:pos x="T6" y="T7"/>
                  </a:cxn>
                  <a:cxn ang="0">
                    <a:pos x="T8" y="T9"/>
                  </a:cxn>
                  <a:cxn ang="0">
                    <a:pos x="T10" y="T11"/>
                  </a:cxn>
                  <a:cxn ang="0">
                    <a:pos x="T12" y="T13"/>
                  </a:cxn>
                </a:cxnLst>
                <a:rect l="0" t="0" r="r" b="b"/>
                <a:pathLst>
                  <a:path w="170" h="77">
                    <a:moveTo>
                      <a:pt x="166" y="62"/>
                    </a:moveTo>
                    <a:cubicBezTo>
                      <a:pt x="163" y="72"/>
                      <a:pt x="148" y="77"/>
                      <a:pt x="134" y="73"/>
                    </a:cubicBezTo>
                    <a:cubicBezTo>
                      <a:pt x="0" y="30"/>
                      <a:pt x="0" y="30"/>
                      <a:pt x="0" y="30"/>
                    </a:cubicBezTo>
                    <a:cubicBezTo>
                      <a:pt x="13" y="21"/>
                      <a:pt x="25" y="12"/>
                      <a:pt x="36" y="3"/>
                    </a:cubicBezTo>
                    <a:cubicBezTo>
                      <a:pt x="37" y="2"/>
                      <a:pt x="39" y="1"/>
                      <a:pt x="40" y="0"/>
                    </a:cubicBezTo>
                    <a:cubicBezTo>
                      <a:pt x="146" y="34"/>
                      <a:pt x="146" y="34"/>
                      <a:pt x="146" y="34"/>
                    </a:cubicBezTo>
                    <a:cubicBezTo>
                      <a:pt x="160" y="39"/>
                      <a:pt x="170" y="51"/>
                      <a:pt x="16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7" name="ïṣļiďè">
                <a:extLst>
                  <a:ext uri="{FF2B5EF4-FFF2-40B4-BE49-F238E27FC236}">
                    <a16:creationId xmlns:a16="http://schemas.microsoft.com/office/drawing/2014/main" id="{3ABFDF44-C937-432B-B2C7-D257372E113D}"/>
                  </a:ext>
                </a:extLst>
              </p:cNvPr>
              <p:cNvSpPr/>
              <p:nvPr/>
            </p:nvSpPr>
            <p:spPr bwMode="auto">
              <a:xfrm>
                <a:off x="6751232" y="5890365"/>
                <a:ext cx="53188" cy="24897"/>
              </a:xfrm>
              <a:custGeom>
                <a:avLst/>
                <a:gdLst>
                  <a:gd name="T0" fmla="*/ 161 w 165"/>
                  <a:gd name="T1" fmla="*/ 59 h 75"/>
                  <a:gd name="T2" fmla="*/ 129 w 165"/>
                  <a:gd name="T3" fmla="*/ 70 h 75"/>
                  <a:gd name="T4" fmla="*/ 0 w 165"/>
                  <a:gd name="T5" fmla="*/ 29 h 75"/>
                  <a:gd name="T6" fmla="*/ 32 w 165"/>
                  <a:gd name="T7" fmla="*/ 8 h 75"/>
                  <a:gd name="T8" fmla="*/ 43 w 165"/>
                  <a:gd name="T9" fmla="*/ 0 h 75"/>
                  <a:gd name="T10" fmla="*/ 141 w 165"/>
                  <a:gd name="T11" fmla="*/ 32 h 75"/>
                  <a:gd name="T12" fmla="*/ 161 w 165"/>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5" h="75">
                    <a:moveTo>
                      <a:pt x="161" y="59"/>
                    </a:moveTo>
                    <a:cubicBezTo>
                      <a:pt x="158" y="70"/>
                      <a:pt x="143" y="75"/>
                      <a:pt x="129" y="70"/>
                    </a:cubicBezTo>
                    <a:cubicBezTo>
                      <a:pt x="0" y="29"/>
                      <a:pt x="0" y="29"/>
                      <a:pt x="0" y="29"/>
                    </a:cubicBezTo>
                    <a:cubicBezTo>
                      <a:pt x="11" y="22"/>
                      <a:pt x="21" y="15"/>
                      <a:pt x="32" y="8"/>
                    </a:cubicBezTo>
                    <a:cubicBezTo>
                      <a:pt x="35" y="5"/>
                      <a:pt x="39" y="3"/>
                      <a:pt x="43" y="0"/>
                    </a:cubicBezTo>
                    <a:cubicBezTo>
                      <a:pt x="141" y="32"/>
                      <a:pt x="141" y="32"/>
                      <a:pt x="141" y="32"/>
                    </a:cubicBezTo>
                    <a:cubicBezTo>
                      <a:pt x="156" y="36"/>
                      <a:pt x="165" y="49"/>
                      <a:pt x="16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8" name="iṣlíḋê">
                <a:extLst>
                  <a:ext uri="{FF2B5EF4-FFF2-40B4-BE49-F238E27FC236}">
                    <a16:creationId xmlns:a16="http://schemas.microsoft.com/office/drawing/2014/main" id="{AF43B934-3CD6-4F78-B652-770FEB290060}"/>
                  </a:ext>
                </a:extLst>
              </p:cNvPr>
              <p:cNvSpPr/>
              <p:nvPr/>
            </p:nvSpPr>
            <p:spPr bwMode="auto">
              <a:xfrm>
                <a:off x="7212950" y="5843967"/>
                <a:ext cx="329314" cy="184461"/>
              </a:xfrm>
              <a:custGeom>
                <a:avLst/>
                <a:gdLst>
                  <a:gd name="T0" fmla="*/ 397 w 1027"/>
                  <a:gd name="T1" fmla="*/ 65 h 576"/>
                  <a:gd name="T2" fmla="*/ 466 w 1027"/>
                  <a:gd name="T3" fmla="*/ 45 h 576"/>
                  <a:gd name="T4" fmla="*/ 510 w 1027"/>
                  <a:gd name="T5" fmla="*/ 84 h 576"/>
                  <a:gd name="T6" fmla="*/ 512 w 1027"/>
                  <a:gd name="T7" fmla="*/ 86 h 576"/>
                  <a:gd name="T8" fmla="*/ 549 w 1027"/>
                  <a:gd name="T9" fmla="*/ 117 h 576"/>
                  <a:gd name="T10" fmla="*/ 550 w 1027"/>
                  <a:gd name="T11" fmla="*/ 118 h 576"/>
                  <a:gd name="T12" fmla="*/ 566 w 1027"/>
                  <a:gd name="T13" fmla="*/ 131 h 576"/>
                  <a:gd name="T14" fmla="*/ 569 w 1027"/>
                  <a:gd name="T15" fmla="*/ 133 h 576"/>
                  <a:gd name="T16" fmla="*/ 605 w 1027"/>
                  <a:gd name="T17" fmla="*/ 161 h 576"/>
                  <a:gd name="T18" fmla="*/ 613 w 1027"/>
                  <a:gd name="T19" fmla="*/ 166 h 576"/>
                  <a:gd name="T20" fmla="*/ 628 w 1027"/>
                  <a:gd name="T21" fmla="*/ 177 h 576"/>
                  <a:gd name="T22" fmla="*/ 639 w 1027"/>
                  <a:gd name="T23" fmla="*/ 185 h 576"/>
                  <a:gd name="T24" fmla="*/ 670 w 1027"/>
                  <a:gd name="T25" fmla="*/ 206 h 576"/>
                  <a:gd name="T26" fmla="*/ 687 w 1027"/>
                  <a:gd name="T27" fmla="*/ 216 h 576"/>
                  <a:gd name="T28" fmla="*/ 821 w 1027"/>
                  <a:gd name="T29" fmla="*/ 287 h 576"/>
                  <a:gd name="T30" fmla="*/ 846 w 1027"/>
                  <a:gd name="T31" fmla="*/ 298 h 576"/>
                  <a:gd name="T32" fmla="*/ 1022 w 1027"/>
                  <a:gd name="T33" fmla="*/ 502 h 576"/>
                  <a:gd name="T34" fmla="*/ 1015 w 1027"/>
                  <a:gd name="T35" fmla="*/ 533 h 576"/>
                  <a:gd name="T36" fmla="*/ 860 w 1027"/>
                  <a:gd name="T37" fmla="*/ 569 h 576"/>
                  <a:gd name="T38" fmla="*/ 36 w 1027"/>
                  <a:gd name="T39" fmla="*/ 403 h 576"/>
                  <a:gd name="T40" fmla="*/ 12 w 1027"/>
                  <a:gd name="T41" fmla="*/ 261 h 576"/>
                  <a:gd name="T42" fmla="*/ 14 w 1027"/>
                  <a:gd name="T43" fmla="*/ 247 h 576"/>
                  <a:gd name="T44" fmla="*/ 79 w 1027"/>
                  <a:gd name="T45" fmla="*/ 0 h 576"/>
                  <a:gd name="T46" fmla="*/ 306 w 1027"/>
                  <a:gd name="T47" fmla="*/ 59 h 576"/>
                  <a:gd name="T48" fmla="*/ 335 w 1027"/>
                  <a:gd name="T49" fmla="*/ 64 h 576"/>
                  <a:gd name="T50" fmla="*/ 352 w 1027"/>
                  <a:gd name="T51" fmla="*/ 66 h 576"/>
                  <a:gd name="T52" fmla="*/ 380 w 1027"/>
                  <a:gd name="T53" fmla="*/ 66 h 576"/>
                  <a:gd name="T54" fmla="*/ 381 w 1027"/>
                  <a:gd name="T55" fmla="*/ 66 h 576"/>
                  <a:gd name="T56" fmla="*/ 385 w 1027"/>
                  <a:gd name="T57" fmla="*/ 66 h 576"/>
                  <a:gd name="T58" fmla="*/ 386 w 1027"/>
                  <a:gd name="T59" fmla="*/ 66 h 576"/>
                  <a:gd name="T60" fmla="*/ 397 w 1027"/>
                  <a:gd name="T61" fmla="*/ 6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397" y="65"/>
                    </a:moveTo>
                    <a:cubicBezTo>
                      <a:pt x="425" y="63"/>
                      <a:pt x="450" y="56"/>
                      <a:pt x="466" y="45"/>
                    </a:cubicBezTo>
                    <a:cubicBezTo>
                      <a:pt x="478" y="56"/>
                      <a:pt x="493" y="70"/>
                      <a:pt x="510" y="84"/>
                    </a:cubicBezTo>
                    <a:cubicBezTo>
                      <a:pt x="510" y="85"/>
                      <a:pt x="511" y="85"/>
                      <a:pt x="512" y="86"/>
                    </a:cubicBezTo>
                    <a:cubicBezTo>
                      <a:pt x="523" y="96"/>
                      <a:pt x="536" y="106"/>
                      <a:pt x="549" y="117"/>
                    </a:cubicBezTo>
                    <a:cubicBezTo>
                      <a:pt x="549" y="117"/>
                      <a:pt x="550" y="118"/>
                      <a:pt x="550" y="118"/>
                    </a:cubicBezTo>
                    <a:cubicBezTo>
                      <a:pt x="555" y="122"/>
                      <a:pt x="560" y="126"/>
                      <a:pt x="566" y="131"/>
                    </a:cubicBezTo>
                    <a:cubicBezTo>
                      <a:pt x="567" y="131"/>
                      <a:pt x="568" y="132"/>
                      <a:pt x="569" y="133"/>
                    </a:cubicBezTo>
                    <a:cubicBezTo>
                      <a:pt x="580" y="142"/>
                      <a:pt x="593" y="152"/>
                      <a:pt x="605" y="161"/>
                    </a:cubicBezTo>
                    <a:cubicBezTo>
                      <a:pt x="608" y="163"/>
                      <a:pt x="610" y="165"/>
                      <a:pt x="613" y="166"/>
                    </a:cubicBezTo>
                    <a:cubicBezTo>
                      <a:pt x="618" y="170"/>
                      <a:pt x="623" y="173"/>
                      <a:pt x="628" y="177"/>
                    </a:cubicBezTo>
                    <a:cubicBezTo>
                      <a:pt x="631" y="179"/>
                      <a:pt x="635" y="182"/>
                      <a:pt x="639" y="185"/>
                    </a:cubicBezTo>
                    <a:cubicBezTo>
                      <a:pt x="649" y="192"/>
                      <a:pt x="660" y="199"/>
                      <a:pt x="670" y="206"/>
                    </a:cubicBezTo>
                    <a:cubicBezTo>
                      <a:pt x="676" y="209"/>
                      <a:pt x="681" y="213"/>
                      <a:pt x="687" y="216"/>
                    </a:cubicBezTo>
                    <a:cubicBezTo>
                      <a:pt x="728" y="243"/>
                      <a:pt x="774" y="267"/>
                      <a:pt x="821" y="287"/>
                    </a:cubicBezTo>
                    <a:cubicBezTo>
                      <a:pt x="830" y="291"/>
                      <a:pt x="838" y="295"/>
                      <a:pt x="846" y="298"/>
                    </a:cubicBezTo>
                    <a:cubicBezTo>
                      <a:pt x="1013" y="362"/>
                      <a:pt x="1027" y="454"/>
                      <a:pt x="1022" y="502"/>
                    </a:cubicBezTo>
                    <a:cubicBezTo>
                      <a:pt x="1020" y="521"/>
                      <a:pt x="1015" y="533"/>
                      <a:pt x="1015" y="533"/>
                    </a:cubicBezTo>
                    <a:cubicBezTo>
                      <a:pt x="1015" y="533"/>
                      <a:pt x="948" y="567"/>
                      <a:pt x="860" y="569"/>
                    </a:cubicBezTo>
                    <a:cubicBezTo>
                      <a:pt x="538" y="576"/>
                      <a:pt x="36" y="403"/>
                      <a:pt x="36" y="403"/>
                    </a:cubicBezTo>
                    <a:cubicBezTo>
                      <a:pt x="36" y="403"/>
                      <a:pt x="0" y="360"/>
                      <a:pt x="12" y="261"/>
                    </a:cubicBezTo>
                    <a:cubicBezTo>
                      <a:pt x="13" y="257"/>
                      <a:pt x="14" y="252"/>
                      <a:pt x="14" y="247"/>
                    </a:cubicBezTo>
                    <a:cubicBezTo>
                      <a:pt x="15" y="240"/>
                      <a:pt x="61" y="53"/>
                      <a:pt x="79" y="0"/>
                    </a:cubicBezTo>
                    <a:cubicBezTo>
                      <a:pt x="121" y="14"/>
                      <a:pt x="187" y="35"/>
                      <a:pt x="306" y="59"/>
                    </a:cubicBezTo>
                    <a:cubicBezTo>
                      <a:pt x="316" y="61"/>
                      <a:pt x="326" y="63"/>
                      <a:pt x="335" y="64"/>
                    </a:cubicBezTo>
                    <a:cubicBezTo>
                      <a:pt x="341" y="65"/>
                      <a:pt x="347" y="65"/>
                      <a:pt x="352" y="66"/>
                    </a:cubicBezTo>
                    <a:cubicBezTo>
                      <a:pt x="363" y="67"/>
                      <a:pt x="372" y="67"/>
                      <a:pt x="380" y="66"/>
                    </a:cubicBezTo>
                    <a:cubicBezTo>
                      <a:pt x="381" y="66"/>
                      <a:pt x="381" y="66"/>
                      <a:pt x="381" y="66"/>
                    </a:cubicBezTo>
                    <a:cubicBezTo>
                      <a:pt x="385" y="66"/>
                      <a:pt x="385" y="66"/>
                      <a:pt x="385" y="66"/>
                    </a:cubicBezTo>
                    <a:cubicBezTo>
                      <a:pt x="385" y="66"/>
                      <a:pt x="385" y="66"/>
                      <a:pt x="386" y="66"/>
                    </a:cubicBezTo>
                    <a:lnTo>
                      <a:pt x="397" y="65"/>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19" name="iṩḷîḓe">
                <a:extLst>
                  <a:ext uri="{FF2B5EF4-FFF2-40B4-BE49-F238E27FC236}">
                    <a16:creationId xmlns:a16="http://schemas.microsoft.com/office/drawing/2014/main" id="{D841C5AD-ABC3-40A8-AD68-191AE7E74457}"/>
                  </a:ext>
                </a:extLst>
              </p:cNvPr>
              <p:cNvSpPr/>
              <p:nvPr/>
            </p:nvSpPr>
            <p:spPr bwMode="auto">
              <a:xfrm>
                <a:off x="7216345" y="5952606"/>
                <a:ext cx="324787" cy="75822"/>
              </a:xfrm>
              <a:custGeom>
                <a:avLst/>
                <a:gdLst>
                  <a:gd name="T0" fmla="*/ 852 w 1010"/>
                  <a:gd name="T1" fmla="*/ 167 h 235"/>
                  <a:gd name="T2" fmla="*/ 1009 w 1010"/>
                  <a:gd name="T3" fmla="*/ 133 h 235"/>
                  <a:gd name="T4" fmla="*/ 1009 w 1010"/>
                  <a:gd name="T5" fmla="*/ 161 h 235"/>
                  <a:gd name="T6" fmla="*/ 1002 w 1010"/>
                  <a:gd name="T7" fmla="*/ 192 h 235"/>
                  <a:gd name="T8" fmla="*/ 846 w 1010"/>
                  <a:gd name="T9" fmla="*/ 228 h 235"/>
                  <a:gd name="T10" fmla="*/ 23 w 1010"/>
                  <a:gd name="T11" fmla="*/ 62 h 235"/>
                  <a:gd name="T12" fmla="*/ 0 w 1010"/>
                  <a:gd name="T13" fmla="*/ 0 h 235"/>
                  <a:gd name="T14" fmla="*/ 852 w 1010"/>
                  <a:gd name="T15" fmla="*/ 16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235">
                    <a:moveTo>
                      <a:pt x="852" y="167"/>
                    </a:moveTo>
                    <a:cubicBezTo>
                      <a:pt x="925" y="166"/>
                      <a:pt x="985" y="143"/>
                      <a:pt x="1009" y="133"/>
                    </a:cubicBezTo>
                    <a:cubicBezTo>
                      <a:pt x="1010" y="143"/>
                      <a:pt x="1010" y="153"/>
                      <a:pt x="1009" y="161"/>
                    </a:cubicBezTo>
                    <a:cubicBezTo>
                      <a:pt x="1007" y="180"/>
                      <a:pt x="1002" y="192"/>
                      <a:pt x="1002" y="192"/>
                    </a:cubicBezTo>
                    <a:cubicBezTo>
                      <a:pt x="1002" y="192"/>
                      <a:pt x="934" y="226"/>
                      <a:pt x="846" y="228"/>
                    </a:cubicBezTo>
                    <a:cubicBezTo>
                      <a:pt x="525" y="235"/>
                      <a:pt x="23" y="62"/>
                      <a:pt x="23" y="62"/>
                    </a:cubicBezTo>
                    <a:cubicBezTo>
                      <a:pt x="23" y="62"/>
                      <a:pt x="7" y="43"/>
                      <a:pt x="0" y="0"/>
                    </a:cubicBezTo>
                    <a:cubicBezTo>
                      <a:pt x="130" y="42"/>
                      <a:pt x="560" y="173"/>
                      <a:pt x="852"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0" name="išļíḑè">
                <a:extLst>
                  <a:ext uri="{FF2B5EF4-FFF2-40B4-BE49-F238E27FC236}">
                    <a16:creationId xmlns:a16="http://schemas.microsoft.com/office/drawing/2014/main" id="{D97EA8C4-88AD-4B28-974D-218C7A7023CA}"/>
                  </a:ext>
                </a:extLst>
              </p:cNvPr>
              <p:cNvSpPr/>
              <p:nvPr/>
            </p:nvSpPr>
            <p:spPr bwMode="auto">
              <a:xfrm>
                <a:off x="7332906" y="5871127"/>
                <a:ext cx="58846" cy="26029"/>
              </a:xfrm>
              <a:custGeom>
                <a:avLst/>
                <a:gdLst>
                  <a:gd name="T0" fmla="*/ 4 w 181"/>
                  <a:gd name="T1" fmla="*/ 66 h 82"/>
                  <a:gd name="T2" fmla="*/ 36 w 181"/>
                  <a:gd name="T3" fmla="*/ 77 h 82"/>
                  <a:gd name="T4" fmla="*/ 181 w 181"/>
                  <a:gd name="T5" fmla="*/ 31 h 82"/>
                  <a:gd name="T6" fmla="*/ 144 w 181"/>
                  <a:gd name="T7" fmla="*/ 0 h 82"/>
                  <a:gd name="T8" fmla="*/ 24 w 181"/>
                  <a:gd name="T9" fmla="*/ 38 h 82"/>
                  <a:gd name="T10" fmla="*/ 4 w 181"/>
                  <a:gd name="T11" fmla="*/ 66 h 82"/>
                </a:gdLst>
                <a:ahLst/>
                <a:cxnLst>
                  <a:cxn ang="0">
                    <a:pos x="T0" y="T1"/>
                  </a:cxn>
                  <a:cxn ang="0">
                    <a:pos x="T2" y="T3"/>
                  </a:cxn>
                  <a:cxn ang="0">
                    <a:pos x="T4" y="T5"/>
                  </a:cxn>
                  <a:cxn ang="0">
                    <a:pos x="T6" y="T7"/>
                  </a:cxn>
                  <a:cxn ang="0">
                    <a:pos x="T8" y="T9"/>
                  </a:cxn>
                  <a:cxn ang="0">
                    <a:pos x="T10" y="T11"/>
                  </a:cxn>
                </a:cxnLst>
                <a:rect l="0" t="0" r="r" b="b"/>
                <a:pathLst>
                  <a:path w="181" h="82">
                    <a:moveTo>
                      <a:pt x="4" y="66"/>
                    </a:moveTo>
                    <a:cubicBezTo>
                      <a:pt x="7" y="77"/>
                      <a:pt x="22" y="82"/>
                      <a:pt x="36" y="77"/>
                    </a:cubicBezTo>
                    <a:cubicBezTo>
                      <a:pt x="181" y="31"/>
                      <a:pt x="181" y="31"/>
                      <a:pt x="181" y="31"/>
                    </a:cubicBezTo>
                    <a:cubicBezTo>
                      <a:pt x="167" y="20"/>
                      <a:pt x="155" y="10"/>
                      <a:pt x="144" y="0"/>
                    </a:cubicBezTo>
                    <a:cubicBezTo>
                      <a:pt x="24" y="38"/>
                      <a:pt x="24" y="38"/>
                      <a:pt x="24" y="38"/>
                    </a:cubicBezTo>
                    <a:cubicBezTo>
                      <a:pt x="10" y="43"/>
                      <a:pt x="0" y="55"/>
                      <a:pt x="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1" name="íšlíḋê">
                <a:extLst>
                  <a:ext uri="{FF2B5EF4-FFF2-40B4-BE49-F238E27FC236}">
                    <a16:creationId xmlns:a16="http://schemas.microsoft.com/office/drawing/2014/main" id="{9268893A-7105-4B89-878B-23428DAE4885}"/>
                  </a:ext>
                </a:extLst>
              </p:cNvPr>
              <p:cNvSpPr/>
              <p:nvPr/>
            </p:nvSpPr>
            <p:spPr bwMode="auto">
              <a:xfrm>
                <a:off x="7355539" y="5885838"/>
                <a:ext cx="53188" cy="24897"/>
              </a:xfrm>
              <a:custGeom>
                <a:avLst/>
                <a:gdLst>
                  <a:gd name="T0" fmla="*/ 3 w 169"/>
                  <a:gd name="T1" fmla="*/ 61 h 77"/>
                  <a:gd name="T2" fmla="*/ 36 w 169"/>
                  <a:gd name="T3" fmla="*/ 72 h 77"/>
                  <a:gd name="T4" fmla="*/ 169 w 169"/>
                  <a:gd name="T5" fmla="*/ 30 h 77"/>
                  <a:gd name="T6" fmla="*/ 133 w 169"/>
                  <a:gd name="T7" fmla="*/ 2 h 77"/>
                  <a:gd name="T8" fmla="*/ 130 w 169"/>
                  <a:gd name="T9" fmla="*/ 0 h 77"/>
                  <a:gd name="T10" fmla="*/ 24 w 169"/>
                  <a:gd name="T11" fmla="*/ 34 h 77"/>
                  <a:gd name="T12" fmla="*/ 3 w 169"/>
                  <a:gd name="T13" fmla="*/ 61 h 77"/>
                </a:gdLst>
                <a:ahLst/>
                <a:cxnLst>
                  <a:cxn ang="0">
                    <a:pos x="T0" y="T1"/>
                  </a:cxn>
                  <a:cxn ang="0">
                    <a:pos x="T2" y="T3"/>
                  </a:cxn>
                  <a:cxn ang="0">
                    <a:pos x="T4" y="T5"/>
                  </a:cxn>
                  <a:cxn ang="0">
                    <a:pos x="T6" y="T7"/>
                  </a:cxn>
                  <a:cxn ang="0">
                    <a:pos x="T8" y="T9"/>
                  </a:cxn>
                  <a:cxn ang="0">
                    <a:pos x="T10" y="T11"/>
                  </a:cxn>
                  <a:cxn ang="0">
                    <a:pos x="T12" y="T13"/>
                  </a:cxn>
                </a:cxnLst>
                <a:rect l="0" t="0" r="r" b="b"/>
                <a:pathLst>
                  <a:path w="169" h="77">
                    <a:moveTo>
                      <a:pt x="3" y="61"/>
                    </a:moveTo>
                    <a:cubicBezTo>
                      <a:pt x="7" y="72"/>
                      <a:pt x="21" y="77"/>
                      <a:pt x="36" y="72"/>
                    </a:cubicBezTo>
                    <a:cubicBezTo>
                      <a:pt x="169" y="30"/>
                      <a:pt x="169" y="30"/>
                      <a:pt x="169" y="30"/>
                    </a:cubicBezTo>
                    <a:cubicBezTo>
                      <a:pt x="156" y="21"/>
                      <a:pt x="144" y="11"/>
                      <a:pt x="133" y="2"/>
                    </a:cubicBezTo>
                    <a:cubicBezTo>
                      <a:pt x="132" y="1"/>
                      <a:pt x="131" y="0"/>
                      <a:pt x="130" y="0"/>
                    </a:cubicBezTo>
                    <a:cubicBezTo>
                      <a:pt x="24" y="34"/>
                      <a:pt x="24" y="34"/>
                      <a:pt x="24" y="34"/>
                    </a:cubicBezTo>
                    <a:cubicBezTo>
                      <a:pt x="9" y="38"/>
                      <a:pt x="0" y="51"/>
                      <a:pt x="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2" name="iṧḷîdè">
                <a:extLst>
                  <a:ext uri="{FF2B5EF4-FFF2-40B4-BE49-F238E27FC236}">
                    <a16:creationId xmlns:a16="http://schemas.microsoft.com/office/drawing/2014/main" id="{C12C743E-34A5-4936-8AB7-4EB9D7730AAD}"/>
                  </a:ext>
                </a:extLst>
              </p:cNvPr>
              <p:cNvSpPr/>
              <p:nvPr/>
            </p:nvSpPr>
            <p:spPr bwMode="auto">
              <a:xfrm>
                <a:off x="7377041" y="5900550"/>
                <a:ext cx="53188" cy="23765"/>
              </a:xfrm>
              <a:custGeom>
                <a:avLst/>
                <a:gdLst>
                  <a:gd name="T0" fmla="*/ 3 w 164"/>
                  <a:gd name="T1" fmla="*/ 59 h 75"/>
                  <a:gd name="T2" fmla="*/ 36 w 164"/>
                  <a:gd name="T3" fmla="*/ 70 h 75"/>
                  <a:gd name="T4" fmla="*/ 164 w 164"/>
                  <a:gd name="T5" fmla="*/ 29 h 75"/>
                  <a:gd name="T6" fmla="*/ 133 w 164"/>
                  <a:gd name="T7" fmla="*/ 8 h 75"/>
                  <a:gd name="T8" fmla="*/ 122 w 164"/>
                  <a:gd name="T9" fmla="*/ 0 h 75"/>
                  <a:gd name="T10" fmla="*/ 23 w 164"/>
                  <a:gd name="T11" fmla="*/ 31 h 75"/>
                  <a:gd name="T12" fmla="*/ 3 w 164"/>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4" h="75">
                    <a:moveTo>
                      <a:pt x="3" y="59"/>
                    </a:moveTo>
                    <a:cubicBezTo>
                      <a:pt x="7" y="70"/>
                      <a:pt x="21" y="75"/>
                      <a:pt x="36" y="70"/>
                    </a:cubicBezTo>
                    <a:cubicBezTo>
                      <a:pt x="164" y="29"/>
                      <a:pt x="164" y="29"/>
                      <a:pt x="164" y="29"/>
                    </a:cubicBezTo>
                    <a:cubicBezTo>
                      <a:pt x="153" y="22"/>
                      <a:pt x="143" y="15"/>
                      <a:pt x="133" y="8"/>
                    </a:cubicBezTo>
                    <a:cubicBezTo>
                      <a:pt x="129" y="5"/>
                      <a:pt x="125" y="2"/>
                      <a:pt x="122" y="0"/>
                    </a:cubicBezTo>
                    <a:cubicBezTo>
                      <a:pt x="23" y="31"/>
                      <a:pt x="23" y="31"/>
                      <a:pt x="23" y="31"/>
                    </a:cubicBezTo>
                    <a:cubicBezTo>
                      <a:pt x="9" y="36"/>
                      <a:pt x="0" y="48"/>
                      <a:pt x="3"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3" name="î$1íďe">
                <a:extLst>
                  <a:ext uri="{FF2B5EF4-FFF2-40B4-BE49-F238E27FC236}">
                    <a16:creationId xmlns:a16="http://schemas.microsoft.com/office/drawing/2014/main" id="{D38710F0-5F6A-4080-ABD5-F6D2C276B4E0}"/>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4" name="íṥḻídè">
                <a:extLst>
                  <a:ext uri="{FF2B5EF4-FFF2-40B4-BE49-F238E27FC236}">
                    <a16:creationId xmlns:a16="http://schemas.microsoft.com/office/drawing/2014/main" id="{6BEC880F-E59D-4D7F-9420-156D602BDFCE}"/>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5" name="íṡ1íďé">
                <a:extLst>
                  <a:ext uri="{FF2B5EF4-FFF2-40B4-BE49-F238E27FC236}">
                    <a16:creationId xmlns:a16="http://schemas.microsoft.com/office/drawing/2014/main" id="{D154D0C5-7122-4A89-A4E6-F7ECCFA52835}"/>
                  </a:ext>
                </a:extLst>
              </p:cNvPr>
              <p:cNvSpPr/>
              <p:nvPr/>
            </p:nvSpPr>
            <p:spPr bwMode="auto">
              <a:xfrm>
                <a:off x="7173342" y="4559531"/>
                <a:ext cx="40740" cy="30555"/>
              </a:xfrm>
              <a:custGeom>
                <a:avLst/>
                <a:gdLst>
                  <a:gd name="T0" fmla="*/ 116 w 126"/>
                  <a:gd name="T1" fmla="*/ 88 h 95"/>
                  <a:gd name="T2" fmla="*/ 125 w 126"/>
                  <a:gd name="T3" fmla="*/ 95 h 95"/>
                  <a:gd name="T4" fmla="*/ 126 w 126"/>
                  <a:gd name="T5" fmla="*/ 89 h 95"/>
                  <a:gd name="T6" fmla="*/ 116 w 126"/>
                  <a:gd name="T7" fmla="*/ 88 h 95"/>
                  <a:gd name="T8" fmla="*/ 3 w 126"/>
                  <a:gd name="T9" fmla="*/ 0 h 95"/>
                  <a:gd name="T10" fmla="*/ 0 w 126"/>
                  <a:gd name="T11" fmla="*/ 2 h 95"/>
                  <a:gd name="T12" fmla="*/ 44 w 126"/>
                  <a:gd name="T13" fmla="*/ 26 h 95"/>
                  <a:gd name="T14" fmla="*/ 64 w 126"/>
                  <a:gd name="T15" fmla="*/ 43 h 95"/>
                  <a:gd name="T16" fmla="*/ 54 w 126"/>
                  <a:gd name="T17" fmla="*/ 13 h 95"/>
                  <a:gd name="T18" fmla="*/ 3 w 126"/>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5">
                    <a:moveTo>
                      <a:pt x="116" y="88"/>
                    </a:moveTo>
                    <a:cubicBezTo>
                      <a:pt x="125" y="95"/>
                      <a:pt x="125" y="95"/>
                      <a:pt x="125" y="95"/>
                    </a:cubicBezTo>
                    <a:cubicBezTo>
                      <a:pt x="126" y="89"/>
                      <a:pt x="126" y="89"/>
                      <a:pt x="126" y="89"/>
                    </a:cubicBezTo>
                    <a:cubicBezTo>
                      <a:pt x="123" y="89"/>
                      <a:pt x="119" y="88"/>
                      <a:pt x="116" y="88"/>
                    </a:cubicBezTo>
                    <a:moveTo>
                      <a:pt x="3" y="0"/>
                    </a:moveTo>
                    <a:cubicBezTo>
                      <a:pt x="0" y="2"/>
                      <a:pt x="0" y="2"/>
                      <a:pt x="0" y="2"/>
                    </a:cubicBezTo>
                    <a:cubicBezTo>
                      <a:pt x="13" y="10"/>
                      <a:pt x="28" y="18"/>
                      <a:pt x="44" y="26"/>
                    </a:cubicBezTo>
                    <a:cubicBezTo>
                      <a:pt x="64" y="43"/>
                      <a:pt x="64" y="43"/>
                      <a:pt x="64" y="43"/>
                    </a:cubicBezTo>
                    <a:cubicBezTo>
                      <a:pt x="54" y="13"/>
                      <a:pt x="54" y="13"/>
                      <a:pt x="54" y="13"/>
                    </a:cubicBezTo>
                    <a:cubicBezTo>
                      <a:pt x="3" y="0"/>
                      <a:pt x="3" y="0"/>
                      <a:pt x="3"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6" name="iṣḻíḓe">
                <a:extLst>
                  <a:ext uri="{FF2B5EF4-FFF2-40B4-BE49-F238E27FC236}">
                    <a16:creationId xmlns:a16="http://schemas.microsoft.com/office/drawing/2014/main" id="{E1B9EEFA-5767-4119-BE8E-16DD5CB47BE1}"/>
                  </a:ext>
                </a:extLst>
              </p:cNvPr>
              <p:cNvSpPr/>
              <p:nvPr/>
            </p:nvSpPr>
            <p:spPr bwMode="auto">
              <a:xfrm>
                <a:off x="7191448" y="4564058"/>
                <a:ext cx="27160" cy="24897"/>
              </a:xfrm>
              <a:custGeom>
                <a:avLst/>
                <a:gdLst>
                  <a:gd name="T0" fmla="*/ 0 w 86"/>
                  <a:gd name="T1" fmla="*/ 0 h 76"/>
                  <a:gd name="T2" fmla="*/ 10 w 86"/>
                  <a:gd name="T3" fmla="*/ 30 h 76"/>
                  <a:gd name="T4" fmla="*/ 62 w 86"/>
                  <a:gd name="T5" fmla="*/ 75 h 76"/>
                  <a:gd name="T6" fmla="*/ 72 w 86"/>
                  <a:gd name="T7" fmla="*/ 76 h 76"/>
                  <a:gd name="T8" fmla="*/ 86 w 86"/>
                  <a:gd name="T9" fmla="*/ 20 h 76"/>
                  <a:gd name="T10" fmla="*/ 0 w 86"/>
                  <a:gd name="T11" fmla="*/ 0 h 76"/>
                </a:gdLst>
                <a:ahLst/>
                <a:cxnLst>
                  <a:cxn ang="0">
                    <a:pos x="T0" y="T1"/>
                  </a:cxn>
                  <a:cxn ang="0">
                    <a:pos x="T2" y="T3"/>
                  </a:cxn>
                  <a:cxn ang="0">
                    <a:pos x="T4" y="T5"/>
                  </a:cxn>
                  <a:cxn ang="0">
                    <a:pos x="T6" y="T7"/>
                  </a:cxn>
                  <a:cxn ang="0">
                    <a:pos x="T8" y="T9"/>
                  </a:cxn>
                  <a:cxn ang="0">
                    <a:pos x="T10" y="T11"/>
                  </a:cxn>
                </a:cxnLst>
                <a:rect l="0" t="0" r="r" b="b"/>
                <a:pathLst>
                  <a:path w="86" h="76">
                    <a:moveTo>
                      <a:pt x="0" y="0"/>
                    </a:moveTo>
                    <a:cubicBezTo>
                      <a:pt x="10" y="30"/>
                      <a:pt x="10" y="30"/>
                      <a:pt x="10" y="30"/>
                    </a:cubicBezTo>
                    <a:cubicBezTo>
                      <a:pt x="62" y="75"/>
                      <a:pt x="62" y="75"/>
                      <a:pt x="62" y="75"/>
                    </a:cubicBezTo>
                    <a:cubicBezTo>
                      <a:pt x="65" y="75"/>
                      <a:pt x="69" y="76"/>
                      <a:pt x="72" y="76"/>
                    </a:cubicBezTo>
                    <a:cubicBezTo>
                      <a:pt x="86" y="20"/>
                      <a:pt x="86" y="20"/>
                      <a:pt x="86" y="20"/>
                    </a:cubicBezTo>
                    <a:cubicBezTo>
                      <a:pt x="0" y="0"/>
                      <a:pt x="0" y="0"/>
                      <a:pt x="0"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7" name="iŝliḍè">
                <a:extLst>
                  <a:ext uri="{FF2B5EF4-FFF2-40B4-BE49-F238E27FC236}">
                    <a16:creationId xmlns:a16="http://schemas.microsoft.com/office/drawing/2014/main" id="{A903A05A-F095-48C9-8BB3-97FC7DE17810}"/>
                  </a:ext>
                </a:extLst>
              </p:cNvPr>
              <p:cNvSpPr/>
              <p:nvPr/>
            </p:nvSpPr>
            <p:spPr bwMode="auto">
              <a:xfrm>
                <a:off x="7106574" y="4560663"/>
                <a:ext cx="107508" cy="50925"/>
              </a:xfrm>
              <a:custGeom>
                <a:avLst/>
                <a:gdLst>
                  <a:gd name="T0" fmla="*/ 209 w 334"/>
                  <a:gd name="T1" fmla="*/ 0 h 158"/>
                  <a:gd name="T2" fmla="*/ 0 w 334"/>
                  <a:gd name="T3" fmla="*/ 134 h 158"/>
                  <a:gd name="T4" fmla="*/ 17 w 334"/>
                  <a:gd name="T5" fmla="*/ 134 h 158"/>
                  <a:gd name="T6" fmla="*/ 43 w 334"/>
                  <a:gd name="T7" fmla="*/ 148 h 158"/>
                  <a:gd name="T8" fmla="*/ 318 w 334"/>
                  <a:gd name="T9" fmla="*/ 158 h 158"/>
                  <a:gd name="T10" fmla="*/ 334 w 334"/>
                  <a:gd name="T11" fmla="*/ 93 h 158"/>
                  <a:gd name="T12" fmla="*/ 325 w 334"/>
                  <a:gd name="T13" fmla="*/ 86 h 158"/>
                  <a:gd name="T14" fmla="*/ 273 w 334"/>
                  <a:gd name="T15" fmla="*/ 41 h 158"/>
                  <a:gd name="T16" fmla="*/ 253 w 334"/>
                  <a:gd name="T17" fmla="*/ 24 h 158"/>
                  <a:gd name="T18" fmla="*/ 209 w 334"/>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158">
                    <a:moveTo>
                      <a:pt x="209" y="0"/>
                    </a:moveTo>
                    <a:cubicBezTo>
                      <a:pt x="0" y="134"/>
                      <a:pt x="0" y="134"/>
                      <a:pt x="0" y="134"/>
                    </a:cubicBezTo>
                    <a:cubicBezTo>
                      <a:pt x="17" y="134"/>
                      <a:pt x="17" y="134"/>
                      <a:pt x="17" y="134"/>
                    </a:cubicBezTo>
                    <a:cubicBezTo>
                      <a:pt x="31" y="134"/>
                      <a:pt x="40" y="140"/>
                      <a:pt x="43" y="148"/>
                    </a:cubicBezTo>
                    <a:cubicBezTo>
                      <a:pt x="318" y="158"/>
                      <a:pt x="318" y="158"/>
                      <a:pt x="318" y="158"/>
                    </a:cubicBezTo>
                    <a:cubicBezTo>
                      <a:pt x="334" y="93"/>
                      <a:pt x="334" y="93"/>
                      <a:pt x="334" y="93"/>
                    </a:cubicBezTo>
                    <a:cubicBezTo>
                      <a:pt x="325" y="86"/>
                      <a:pt x="325" y="86"/>
                      <a:pt x="325" y="86"/>
                    </a:cubicBezTo>
                    <a:cubicBezTo>
                      <a:pt x="273" y="41"/>
                      <a:pt x="273" y="41"/>
                      <a:pt x="273" y="41"/>
                    </a:cubicBezTo>
                    <a:cubicBezTo>
                      <a:pt x="253" y="24"/>
                      <a:pt x="253" y="24"/>
                      <a:pt x="253" y="24"/>
                    </a:cubicBezTo>
                    <a:cubicBezTo>
                      <a:pt x="237" y="16"/>
                      <a:pt x="222" y="8"/>
                      <a:pt x="209"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8" name="iṥlíďé">
                <a:extLst>
                  <a:ext uri="{FF2B5EF4-FFF2-40B4-BE49-F238E27FC236}">
                    <a16:creationId xmlns:a16="http://schemas.microsoft.com/office/drawing/2014/main" id="{1DFA68DA-5DC7-4412-8709-6E40ECC277D0}"/>
                  </a:ext>
                </a:extLst>
              </p:cNvPr>
              <p:cNvSpPr/>
              <p:nvPr/>
            </p:nvSpPr>
            <p:spPr bwMode="auto">
              <a:xfrm>
                <a:off x="7114495" y="4608193"/>
                <a:ext cx="93928" cy="87138"/>
              </a:xfrm>
              <a:custGeom>
                <a:avLst/>
                <a:gdLst>
                  <a:gd name="T0" fmla="*/ 18 w 293"/>
                  <a:gd name="T1" fmla="*/ 0 h 271"/>
                  <a:gd name="T2" fmla="*/ 16 w 293"/>
                  <a:gd name="T3" fmla="*/ 14 h 271"/>
                  <a:gd name="T4" fmla="*/ 0 w 293"/>
                  <a:gd name="T5" fmla="*/ 44 h 271"/>
                  <a:gd name="T6" fmla="*/ 222 w 293"/>
                  <a:gd name="T7" fmla="*/ 271 h 271"/>
                  <a:gd name="T8" fmla="*/ 250 w 293"/>
                  <a:gd name="T9" fmla="*/ 183 h 271"/>
                  <a:gd name="T10" fmla="*/ 293 w 293"/>
                  <a:gd name="T11" fmla="*/ 10 h 271"/>
                  <a:gd name="T12" fmla="*/ 18 w 293"/>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293" h="271">
                    <a:moveTo>
                      <a:pt x="18" y="0"/>
                    </a:moveTo>
                    <a:cubicBezTo>
                      <a:pt x="19" y="4"/>
                      <a:pt x="18" y="9"/>
                      <a:pt x="16" y="14"/>
                    </a:cubicBezTo>
                    <a:cubicBezTo>
                      <a:pt x="0" y="44"/>
                      <a:pt x="0" y="44"/>
                      <a:pt x="0" y="44"/>
                    </a:cubicBezTo>
                    <a:cubicBezTo>
                      <a:pt x="222" y="271"/>
                      <a:pt x="222" y="271"/>
                      <a:pt x="222" y="271"/>
                    </a:cubicBezTo>
                    <a:cubicBezTo>
                      <a:pt x="250" y="183"/>
                      <a:pt x="250" y="183"/>
                      <a:pt x="250" y="183"/>
                    </a:cubicBezTo>
                    <a:cubicBezTo>
                      <a:pt x="293" y="10"/>
                      <a:pt x="293" y="10"/>
                      <a:pt x="293" y="10"/>
                    </a:cubicBezTo>
                    <a:cubicBezTo>
                      <a:pt x="18" y="0"/>
                      <a:pt x="18" y="0"/>
                      <a:pt x="18"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29" name="ïŝ1îďe">
                <a:extLst>
                  <a:ext uri="{FF2B5EF4-FFF2-40B4-BE49-F238E27FC236}">
                    <a16:creationId xmlns:a16="http://schemas.microsoft.com/office/drawing/2014/main" id="{718A7693-F825-4985-A817-F1F2CD6DCDC8}"/>
                  </a:ext>
                </a:extLst>
              </p:cNvPr>
              <p:cNvSpPr/>
              <p:nvPr/>
            </p:nvSpPr>
            <p:spPr bwMode="auto">
              <a:xfrm>
                <a:off x="7056781" y="4603666"/>
                <a:ext cx="65636" cy="35082"/>
              </a:xfrm>
              <a:custGeom>
                <a:avLst/>
                <a:gdLst>
                  <a:gd name="T0" fmla="*/ 157 w 202"/>
                  <a:gd name="T1" fmla="*/ 102 h 110"/>
                  <a:gd name="T2" fmla="*/ 135 w 202"/>
                  <a:gd name="T3" fmla="*/ 110 h 110"/>
                  <a:gd name="T4" fmla="*/ 68 w 202"/>
                  <a:gd name="T5" fmla="*/ 110 h 110"/>
                  <a:gd name="T6" fmla="*/ 46 w 202"/>
                  <a:gd name="T7" fmla="*/ 102 h 110"/>
                  <a:gd name="T8" fmla="*/ 8 w 202"/>
                  <a:gd name="T9" fmla="*/ 28 h 110"/>
                  <a:gd name="T10" fmla="*/ 32 w 202"/>
                  <a:gd name="T11" fmla="*/ 0 h 110"/>
                  <a:gd name="T12" fmla="*/ 171 w 202"/>
                  <a:gd name="T13" fmla="*/ 0 h 110"/>
                  <a:gd name="T14" fmla="*/ 195 w 202"/>
                  <a:gd name="T15" fmla="*/ 28 h 110"/>
                  <a:gd name="T16" fmla="*/ 157 w 202"/>
                  <a:gd name="T1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10">
                    <a:moveTo>
                      <a:pt x="157" y="102"/>
                    </a:moveTo>
                    <a:cubicBezTo>
                      <a:pt x="154" y="106"/>
                      <a:pt x="145" y="110"/>
                      <a:pt x="135" y="110"/>
                    </a:cubicBezTo>
                    <a:cubicBezTo>
                      <a:pt x="68" y="110"/>
                      <a:pt x="68" y="110"/>
                      <a:pt x="68" y="110"/>
                    </a:cubicBezTo>
                    <a:cubicBezTo>
                      <a:pt x="58" y="110"/>
                      <a:pt x="48" y="106"/>
                      <a:pt x="46" y="102"/>
                    </a:cubicBezTo>
                    <a:cubicBezTo>
                      <a:pt x="8" y="28"/>
                      <a:pt x="8" y="28"/>
                      <a:pt x="8" y="28"/>
                    </a:cubicBezTo>
                    <a:cubicBezTo>
                      <a:pt x="0" y="13"/>
                      <a:pt x="11" y="0"/>
                      <a:pt x="32" y="0"/>
                    </a:cubicBezTo>
                    <a:cubicBezTo>
                      <a:pt x="171" y="0"/>
                      <a:pt x="171" y="0"/>
                      <a:pt x="171" y="0"/>
                    </a:cubicBezTo>
                    <a:cubicBezTo>
                      <a:pt x="192" y="0"/>
                      <a:pt x="202" y="13"/>
                      <a:pt x="195" y="28"/>
                    </a:cubicBezTo>
                    <a:cubicBezTo>
                      <a:pt x="157" y="102"/>
                      <a:pt x="157" y="102"/>
                      <a:pt x="157" y="102"/>
                    </a:cubicBezTo>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0" name="íSḷïďê">
                <a:extLst>
                  <a:ext uri="{FF2B5EF4-FFF2-40B4-BE49-F238E27FC236}">
                    <a16:creationId xmlns:a16="http://schemas.microsoft.com/office/drawing/2014/main" id="{5D2F9347-6C76-4F61-BDA7-F413287BCBF3}"/>
                  </a:ext>
                </a:extLst>
              </p:cNvPr>
              <p:cNvSpPr/>
              <p:nvPr/>
            </p:nvSpPr>
            <p:spPr bwMode="auto">
              <a:xfrm>
                <a:off x="7034148" y="4635353"/>
                <a:ext cx="110903" cy="522827"/>
              </a:xfrm>
              <a:custGeom>
                <a:avLst/>
                <a:gdLst>
                  <a:gd name="T0" fmla="*/ 98 w 98"/>
                  <a:gd name="T1" fmla="*/ 462 h 462"/>
                  <a:gd name="T2" fmla="*/ 0 w 98"/>
                  <a:gd name="T3" fmla="*/ 462 h 462"/>
                  <a:gd name="T4" fmla="*/ 23 w 98"/>
                  <a:gd name="T5" fmla="*/ 149 h 462"/>
                  <a:gd name="T6" fmla="*/ 33 w 98"/>
                  <a:gd name="T7" fmla="*/ 0 h 462"/>
                  <a:gd name="T8" fmla="*/ 65 w 98"/>
                  <a:gd name="T9" fmla="*/ 0 h 462"/>
                  <a:gd name="T10" fmla="*/ 76 w 98"/>
                  <a:gd name="T11" fmla="*/ 154 h 462"/>
                  <a:gd name="T12" fmla="*/ 98 w 98"/>
                  <a:gd name="T13" fmla="*/ 462 h 462"/>
                </a:gdLst>
                <a:ahLst/>
                <a:cxnLst>
                  <a:cxn ang="0">
                    <a:pos x="T0" y="T1"/>
                  </a:cxn>
                  <a:cxn ang="0">
                    <a:pos x="T2" y="T3"/>
                  </a:cxn>
                  <a:cxn ang="0">
                    <a:pos x="T4" y="T5"/>
                  </a:cxn>
                  <a:cxn ang="0">
                    <a:pos x="T6" y="T7"/>
                  </a:cxn>
                  <a:cxn ang="0">
                    <a:pos x="T8" y="T9"/>
                  </a:cxn>
                  <a:cxn ang="0">
                    <a:pos x="T10" y="T11"/>
                  </a:cxn>
                  <a:cxn ang="0">
                    <a:pos x="T12" y="T13"/>
                  </a:cxn>
                </a:cxnLst>
                <a:rect l="0" t="0" r="r" b="b"/>
                <a:pathLst>
                  <a:path w="98" h="462">
                    <a:moveTo>
                      <a:pt x="98" y="462"/>
                    </a:moveTo>
                    <a:lnTo>
                      <a:pt x="0" y="462"/>
                    </a:lnTo>
                    <a:lnTo>
                      <a:pt x="23" y="149"/>
                    </a:lnTo>
                    <a:lnTo>
                      <a:pt x="33" y="0"/>
                    </a:lnTo>
                    <a:lnTo>
                      <a:pt x="65" y="0"/>
                    </a:lnTo>
                    <a:lnTo>
                      <a:pt x="76" y="154"/>
                    </a:lnTo>
                    <a:lnTo>
                      <a:pt x="98" y="462"/>
                    </a:lnTo>
                    <a:close/>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1" name="ïṧḻïḍè">
                <a:extLst>
                  <a:ext uri="{FF2B5EF4-FFF2-40B4-BE49-F238E27FC236}">
                    <a16:creationId xmlns:a16="http://schemas.microsoft.com/office/drawing/2014/main" id="{D87D8D3E-2529-45AF-86C5-B8BC10E10A56}"/>
                  </a:ext>
                </a:extLst>
              </p:cNvPr>
              <p:cNvSpPr/>
              <p:nvPr/>
            </p:nvSpPr>
            <p:spPr bwMode="auto">
              <a:xfrm>
                <a:off x="6662963" y="4574243"/>
                <a:ext cx="852141" cy="672207"/>
              </a:xfrm>
              <a:custGeom>
                <a:avLst/>
                <a:gdLst>
                  <a:gd name="T0" fmla="*/ 2602 w 2656"/>
                  <a:gd name="T1" fmla="*/ 927 h 2099"/>
                  <a:gd name="T2" fmla="*/ 2501 w 2656"/>
                  <a:gd name="T3" fmla="*/ 582 h 2099"/>
                  <a:gd name="T4" fmla="*/ 1802 w 2656"/>
                  <a:gd name="T5" fmla="*/ 0 h 2099"/>
                  <a:gd name="T6" fmla="*/ 1674 w 2656"/>
                  <a:gd name="T7" fmla="*/ 236 h 2099"/>
                  <a:gd name="T8" fmla="*/ 1328 w 2656"/>
                  <a:gd name="T9" fmla="*/ 1342 h 2099"/>
                  <a:gd name="T10" fmla="*/ 982 w 2656"/>
                  <a:gd name="T11" fmla="*/ 236 h 2099"/>
                  <a:gd name="T12" fmla="*/ 854 w 2656"/>
                  <a:gd name="T13" fmla="*/ 0 h 2099"/>
                  <a:gd name="T14" fmla="*/ 155 w 2656"/>
                  <a:gd name="T15" fmla="*/ 582 h 2099"/>
                  <a:gd name="T16" fmla="*/ 54 w 2656"/>
                  <a:gd name="T17" fmla="*/ 927 h 2099"/>
                  <a:gd name="T18" fmla="*/ 30 w 2656"/>
                  <a:gd name="T19" fmla="*/ 1405 h 2099"/>
                  <a:gd name="T20" fmla="*/ 31 w 2656"/>
                  <a:gd name="T21" fmla="*/ 1410 h 2099"/>
                  <a:gd name="T22" fmla="*/ 114 w 2656"/>
                  <a:gd name="T23" fmla="*/ 1589 h 2099"/>
                  <a:gd name="T24" fmla="*/ 325 w 2656"/>
                  <a:gd name="T25" fmla="*/ 1844 h 2099"/>
                  <a:gd name="T26" fmla="*/ 541 w 2656"/>
                  <a:gd name="T27" fmla="*/ 1664 h 2099"/>
                  <a:gd name="T28" fmla="*/ 359 w 2656"/>
                  <a:gd name="T29" fmla="*/ 1409 h 2099"/>
                  <a:gd name="T30" fmla="*/ 387 w 2656"/>
                  <a:gd name="T31" fmla="*/ 1203 h 2099"/>
                  <a:gd name="T32" fmla="*/ 646 w 2656"/>
                  <a:gd name="T33" fmla="*/ 865 h 2099"/>
                  <a:gd name="T34" fmla="*/ 620 w 2656"/>
                  <a:gd name="T35" fmla="*/ 1654 h 2099"/>
                  <a:gd name="T36" fmla="*/ 547 w 2656"/>
                  <a:gd name="T37" fmla="*/ 1983 h 2099"/>
                  <a:gd name="T38" fmla="*/ 601 w 2656"/>
                  <a:gd name="T39" fmla="*/ 2090 h 2099"/>
                  <a:gd name="T40" fmla="*/ 1327 w 2656"/>
                  <a:gd name="T41" fmla="*/ 2099 h 2099"/>
                  <a:gd name="T42" fmla="*/ 1327 w 2656"/>
                  <a:gd name="T43" fmla="*/ 2099 h 2099"/>
                  <a:gd name="T44" fmla="*/ 1328 w 2656"/>
                  <a:gd name="T45" fmla="*/ 2099 h 2099"/>
                  <a:gd name="T46" fmla="*/ 1329 w 2656"/>
                  <a:gd name="T47" fmla="*/ 2099 h 2099"/>
                  <a:gd name="T48" fmla="*/ 1329 w 2656"/>
                  <a:gd name="T49" fmla="*/ 2099 h 2099"/>
                  <a:gd name="T50" fmla="*/ 2055 w 2656"/>
                  <a:gd name="T51" fmla="*/ 2090 h 2099"/>
                  <a:gd name="T52" fmla="*/ 2109 w 2656"/>
                  <a:gd name="T53" fmla="*/ 1983 h 2099"/>
                  <a:gd name="T54" fmla="*/ 2036 w 2656"/>
                  <a:gd name="T55" fmla="*/ 1654 h 2099"/>
                  <a:gd name="T56" fmla="*/ 2010 w 2656"/>
                  <a:gd name="T57" fmla="*/ 865 h 2099"/>
                  <a:gd name="T58" fmla="*/ 2269 w 2656"/>
                  <a:gd name="T59" fmla="*/ 1203 h 2099"/>
                  <a:gd name="T60" fmla="*/ 2297 w 2656"/>
                  <a:gd name="T61" fmla="*/ 1409 h 2099"/>
                  <a:gd name="T62" fmla="*/ 2115 w 2656"/>
                  <a:gd name="T63" fmla="*/ 1664 h 2099"/>
                  <a:gd name="T64" fmla="*/ 2331 w 2656"/>
                  <a:gd name="T65" fmla="*/ 1844 h 2099"/>
                  <a:gd name="T66" fmla="*/ 2542 w 2656"/>
                  <a:gd name="T67" fmla="*/ 1589 h 2099"/>
                  <a:gd name="T68" fmla="*/ 2625 w 2656"/>
                  <a:gd name="T69" fmla="*/ 1410 h 2099"/>
                  <a:gd name="T70" fmla="*/ 2626 w 2656"/>
                  <a:gd name="T71" fmla="*/ 1405 h 2099"/>
                  <a:gd name="T72" fmla="*/ 2602 w 2656"/>
                  <a:gd name="T73" fmla="*/ 92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56" h="2099">
                    <a:moveTo>
                      <a:pt x="2602" y="927"/>
                    </a:moveTo>
                    <a:cubicBezTo>
                      <a:pt x="2501" y="582"/>
                      <a:pt x="2501" y="582"/>
                      <a:pt x="2501" y="582"/>
                    </a:cubicBezTo>
                    <a:cubicBezTo>
                      <a:pt x="2385" y="121"/>
                      <a:pt x="1802" y="0"/>
                      <a:pt x="1802" y="0"/>
                    </a:cubicBezTo>
                    <a:cubicBezTo>
                      <a:pt x="1674" y="236"/>
                      <a:pt x="1674" y="236"/>
                      <a:pt x="1674" y="236"/>
                    </a:cubicBezTo>
                    <a:cubicBezTo>
                      <a:pt x="1328" y="1342"/>
                      <a:pt x="1328" y="1342"/>
                      <a:pt x="1328" y="1342"/>
                    </a:cubicBezTo>
                    <a:cubicBezTo>
                      <a:pt x="982" y="236"/>
                      <a:pt x="982" y="236"/>
                      <a:pt x="982" y="236"/>
                    </a:cubicBezTo>
                    <a:cubicBezTo>
                      <a:pt x="854" y="0"/>
                      <a:pt x="854" y="0"/>
                      <a:pt x="854" y="0"/>
                    </a:cubicBezTo>
                    <a:cubicBezTo>
                      <a:pt x="854" y="0"/>
                      <a:pt x="271" y="121"/>
                      <a:pt x="155" y="582"/>
                    </a:cubicBezTo>
                    <a:cubicBezTo>
                      <a:pt x="54" y="927"/>
                      <a:pt x="54" y="927"/>
                      <a:pt x="54" y="927"/>
                    </a:cubicBezTo>
                    <a:cubicBezTo>
                      <a:pt x="8" y="1082"/>
                      <a:pt x="0" y="1246"/>
                      <a:pt x="30" y="1405"/>
                    </a:cubicBezTo>
                    <a:cubicBezTo>
                      <a:pt x="30" y="1406"/>
                      <a:pt x="31" y="1408"/>
                      <a:pt x="31" y="1410"/>
                    </a:cubicBezTo>
                    <a:cubicBezTo>
                      <a:pt x="43" y="1476"/>
                      <a:pt x="72" y="1537"/>
                      <a:pt x="114" y="1589"/>
                    </a:cubicBezTo>
                    <a:cubicBezTo>
                      <a:pt x="325" y="1844"/>
                      <a:pt x="325" y="1844"/>
                      <a:pt x="325" y="1844"/>
                    </a:cubicBezTo>
                    <a:cubicBezTo>
                      <a:pt x="541" y="1664"/>
                      <a:pt x="541" y="1664"/>
                      <a:pt x="541" y="1664"/>
                    </a:cubicBezTo>
                    <a:cubicBezTo>
                      <a:pt x="359" y="1409"/>
                      <a:pt x="359" y="1409"/>
                      <a:pt x="359" y="1409"/>
                    </a:cubicBezTo>
                    <a:cubicBezTo>
                      <a:pt x="359" y="1409"/>
                      <a:pt x="360" y="1277"/>
                      <a:pt x="387" y="1203"/>
                    </a:cubicBezTo>
                    <a:cubicBezTo>
                      <a:pt x="646" y="865"/>
                      <a:pt x="646" y="865"/>
                      <a:pt x="646" y="865"/>
                    </a:cubicBezTo>
                    <a:cubicBezTo>
                      <a:pt x="620" y="1654"/>
                      <a:pt x="620" y="1654"/>
                      <a:pt x="620" y="1654"/>
                    </a:cubicBezTo>
                    <a:cubicBezTo>
                      <a:pt x="547" y="1983"/>
                      <a:pt x="547" y="1983"/>
                      <a:pt x="547" y="1983"/>
                    </a:cubicBezTo>
                    <a:cubicBezTo>
                      <a:pt x="547" y="1983"/>
                      <a:pt x="536" y="2070"/>
                      <a:pt x="601" y="2090"/>
                    </a:cubicBezTo>
                    <a:cubicBezTo>
                      <a:pt x="1327" y="2099"/>
                      <a:pt x="1327" y="2099"/>
                      <a:pt x="1327" y="2099"/>
                    </a:cubicBezTo>
                    <a:cubicBezTo>
                      <a:pt x="1327" y="2099"/>
                      <a:pt x="1327" y="2099"/>
                      <a:pt x="1327" y="2099"/>
                    </a:cubicBezTo>
                    <a:cubicBezTo>
                      <a:pt x="1328" y="2099"/>
                      <a:pt x="1328" y="2099"/>
                      <a:pt x="1328" y="2099"/>
                    </a:cubicBezTo>
                    <a:cubicBezTo>
                      <a:pt x="1329" y="2099"/>
                      <a:pt x="1329" y="2099"/>
                      <a:pt x="1329" y="2099"/>
                    </a:cubicBezTo>
                    <a:cubicBezTo>
                      <a:pt x="1329" y="2099"/>
                      <a:pt x="1329" y="2099"/>
                      <a:pt x="1329" y="2099"/>
                    </a:cubicBezTo>
                    <a:cubicBezTo>
                      <a:pt x="2055" y="2090"/>
                      <a:pt x="2055" y="2090"/>
                      <a:pt x="2055" y="2090"/>
                    </a:cubicBezTo>
                    <a:cubicBezTo>
                      <a:pt x="2120" y="2070"/>
                      <a:pt x="2109" y="1983"/>
                      <a:pt x="2109" y="1983"/>
                    </a:cubicBezTo>
                    <a:cubicBezTo>
                      <a:pt x="2036" y="1654"/>
                      <a:pt x="2036" y="1654"/>
                      <a:pt x="2036" y="1654"/>
                    </a:cubicBezTo>
                    <a:cubicBezTo>
                      <a:pt x="2010" y="865"/>
                      <a:pt x="2010" y="865"/>
                      <a:pt x="2010" y="865"/>
                    </a:cubicBezTo>
                    <a:cubicBezTo>
                      <a:pt x="2269" y="1203"/>
                      <a:pt x="2269" y="1203"/>
                      <a:pt x="2269" y="1203"/>
                    </a:cubicBezTo>
                    <a:cubicBezTo>
                      <a:pt x="2296" y="1277"/>
                      <a:pt x="2297" y="1409"/>
                      <a:pt x="2297" y="1409"/>
                    </a:cubicBezTo>
                    <a:cubicBezTo>
                      <a:pt x="2115" y="1664"/>
                      <a:pt x="2115" y="1664"/>
                      <a:pt x="2115" y="1664"/>
                    </a:cubicBezTo>
                    <a:cubicBezTo>
                      <a:pt x="2331" y="1844"/>
                      <a:pt x="2331" y="1844"/>
                      <a:pt x="2331" y="1844"/>
                    </a:cubicBezTo>
                    <a:cubicBezTo>
                      <a:pt x="2542" y="1589"/>
                      <a:pt x="2542" y="1589"/>
                      <a:pt x="2542" y="1589"/>
                    </a:cubicBezTo>
                    <a:cubicBezTo>
                      <a:pt x="2584" y="1537"/>
                      <a:pt x="2613" y="1476"/>
                      <a:pt x="2625" y="1410"/>
                    </a:cubicBezTo>
                    <a:cubicBezTo>
                      <a:pt x="2625" y="1408"/>
                      <a:pt x="2626" y="1406"/>
                      <a:pt x="2626" y="1405"/>
                    </a:cubicBezTo>
                    <a:cubicBezTo>
                      <a:pt x="2656" y="1246"/>
                      <a:pt x="2648" y="1082"/>
                      <a:pt x="2602" y="927"/>
                    </a:cubicBezTo>
                  </a:path>
                </a:pathLst>
              </a:custGeom>
              <a:solidFill>
                <a:srgbClr val="5B73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2" name="îṡļïḋe">
                <a:extLst>
                  <a:ext uri="{FF2B5EF4-FFF2-40B4-BE49-F238E27FC236}">
                    <a16:creationId xmlns:a16="http://schemas.microsoft.com/office/drawing/2014/main" id="{356AFC7C-1625-4F07-AF43-B1D6255BF050}"/>
                  </a:ext>
                </a:extLst>
              </p:cNvPr>
              <p:cNvSpPr/>
              <p:nvPr/>
            </p:nvSpPr>
            <p:spPr bwMode="auto">
              <a:xfrm>
                <a:off x="7099784" y="4553873"/>
                <a:ext cx="119956" cy="136931"/>
              </a:xfrm>
              <a:custGeom>
                <a:avLst/>
                <a:gdLst>
                  <a:gd name="T0" fmla="*/ 0 w 106"/>
                  <a:gd name="T1" fmla="*/ 42 h 121"/>
                  <a:gd name="T2" fmla="*/ 78 w 106"/>
                  <a:gd name="T3" fmla="*/ 121 h 121"/>
                  <a:gd name="T4" fmla="*/ 106 w 106"/>
                  <a:gd name="T5" fmla="*/ 14 h 121"/>
                  <a:gd name="T6" fmla="*/ 59 w 106"/>
                  <a:gd name="T7" fmla="*/ 0 h 121"/>
                  <a:gd name="T8" fmla="*/ 0 w 106"/>
                  <a:gd name="T9" fmla="*/ 42 h 121"/>
                </a:gdLst>
                <a:ahLst/>
                <a:cxnLst>
                  <a:cxn ang="0">
                    <a:pos x="T0" y="T1"/>
                  </a:cxn>
                  <a:cxn ang="0">
                    <a:pos x="T2" y="T3"/>
                  </a:cxn>
                  <a:cxn ang="0">
                    <a:pos x="T4" y="T5"/>
                  </a:cxn>
                  <a:cxn ang="0">
                    <a:pos x="T6" y="T7"/>
                  </a:cxn>
                  <a:cxn ang="0">
                    <a:pos x="T8" y="T9"/>
                  </a:cxn>
                </a:cxnLst>
                <a:rect l="0" t="0" r="r" b="b"/>
                <a:pathLst>
                  <a:path w="106" h="121">
                    <a:moveTo>
                      <a:pt x="0" y="42"/>
                    </a:moveTo>
                    <a:lnTo>
                      <a:pt x="78" y="121"/>
                    </a:lnTo>
                    <a:lnTo>
                      <a:pt x="106" y="14"/>
                    </a:lnTo>
                    <a:lnTo>
                      <a:pt x="59" y="0"/>
                    </a:lnTo>
                    <a:lnTo>
                      <a:pt x="0"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3" name="îSlíḋé">
                <a:extLst>
                  <a:ext uri="{FF2B5EF4-FFF2-40B4-BE49-F238E27FC236}">
                    <a16:creationId xmlns:a16="http://schemas.microsoft.com/office/drawing/2014/main" id="{3A0B2633-47F5-4B01-8858-15A9420645E9}"/>
                  </a:ext>
                </a:extLst>
              </p:cNvPr>
              <p:cNvSpPr/>
              <p:nvPr/>
            </p:nvSpPr>
            <p:spPr bwMode="auto">
              <a:xfrm>
                <a:off x="7099784" y="4564058"/>
                <a:ext cx="156169" cy="440217"/>
              </a:xfrm>
              <a:custGeom>
                <a:avLst/>
                <a:gdLst>
                  <a:gd name="T0" fmla="*/ 448 w 486"/>
                  <a:gd name="T1" fmla="*/ 522 h 1374"/>
                  <a:gd name="T2" fmla="*/ 293 w 486"/>
                  <a:gd name="T3" fmla="*/ 522 h 1374"/>
                  <a:gd name="T4" fmla="*/ 346 w 486"/>
                  <a:gd name="T5" fmla="*/ 604 h 1374"/>
                  <a:gd name="T6" fmla="*/ 0 w 486"/>
                  <a:gd name="T7" fmla="*/ 1374 h 1374"/>
                  <a:gd name="T8" fmla="*/ 281 w 486"/>
                  <a:gd name="T9" fmla="*/ 139 h 1374"/>
                  <a:gd name="T10" fmla="*/ 313 w 486"/>
                  <a:gd name="T11" fmla="*/ 0 h 1374"/>
                  <a:gd name="T12" fmla="*/ 486 w 486"/>
                  <a:gd name="T13" fmla="*/ 49 h 1374"/>
                  <a:gd name="T14" fmla="*/ 448 w 486"/>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374">
                    <a:moveTo>
                      <a:pt x="448" y="522"/>
                    </a:moveTo>
                    <a:cubicBezTo>
                      <a:pt x="293" y="522"/>
                      <a:pt x="293" y="522"/>
                      <a:pt x="293" y="522"/>
                    </a:cubicBezTo>
                    <a:cubicBezTo>
                      <a:pt x="346" y="604"/>
                      <a:pt x="346" y="604"/>
                      <a:pt x="346" y="604"/>
                    </a:cubicBezTo>
                    <a:cubicBezTo>
                      <a:pt x="0" y="1374"/>
                      <a:pt x="0" y="1374"/>
                      <a:pt x="0" y="1374"/>
                    </a:cubicBezTo>
                    <a:cubicBezTo>
                      <a:pt x="281" y="139"/>
                      <a:pt x="281" y="139"/>
                      <a:pt x="281" y="139"/>
                    </a:cubicBezTo>
                    <a:cubicBezTo>
                      <a:pt x="313" y="0"/>
                      <a:pt x="313" y="0"/>
                      <a:pt x="313" y="0"/>
                    </a:cubicBezTo>
                    <a:cubicBezTo>
                      <a:pt x="313" y="0"/>
                      <a:pt x="442" y="31"/>
                      <a:pt x="486" y="49"/>
                    </a:cubicBezTo>
                    <a:lnTo>
                      <a:pt x="44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4" name="iSľíḋe">
                <a:extLst>
                  <a:ext uri="{FF2B5EF4-FFF2-40B4-BE49-F238E27FC236}">
                    <a16:creationId xmlns:a16="http://schemas.microsoft.com/office/drawing/2014/main" id="{22F0E402-5B36-40F0-93F6-1DA6D4CD7502}"/>
                  </a:ext>
                </a:extLst>
              </p:cNvPr>
              <p:cNvSpPr/>
              <p:nvPr/>
            </p:nvSpPr>
            <p:spPr bwMode="auto">
              <a:xfrm>
                <a:off x="6957195" y="4560663"/>
                <a:ext cx="38476" cy="36213"/>
              </a:xfrm>
              <a:custGeom>
                <a:avLst/>
                <a:gdLst>
                  <a:gd name="T0" fmla="*/ 27 w 122"/>
                  <a:gd name="T1" fmla="*/ 88 h 113"/>
                  <a:gd name="T2" fmla="*/ 0 w 122"/>
                  <a:gd name="T3" fmla="*/ 88 h 113"/>
                  <a:gd name="T4" fmla="*/ 6 w 122"/>
                  <a:gd name="T5" fmla="*/ 113 h 113"/>
                  <a:gd name="T6" fmla="*/ 27 w 122"/>
                  <a:gd name="T7" fmla="*/ 88 h 113"/>
                  <a:gd name="T8" fmla="*/ 121 w 122"/>
                  <a:gd name="T9" fmla="*/ 0 h 113"/>
                  <a:gd name="T10" fmla="*/ 51 w 122"/>
                  <a:gd name="T11" fmla="*/ 17 h 113"/>
                  <a:gd name="T12" fmla="*/ 60 w 122"/>
                  <a:gd name="T13" fmla="*/ 48 h 113"/>
                  <a:gd name="T14" fmla="*/ 79 w 122"/>
                  <a:gd name="T15" fmla="*/ 24 h 113"/>
                  <a:gd name="T16" fmla="*/ 122 w 122"/>
                  <a:gd name="T17" fmla="*/ 1 h 113"/>
                  <a:gd name="T18" fmla="*/ 121 w 122"/>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3">
                    <a:moveTo>
                      <a:pt x="27" y="88"/>
                    </a:moveTo>
                    <a:cubicBezTo>
                      <a:pt x="0" y="88"/>
                      <a:pt x="0" y="88"/>
                      <a:pt x="0" y="88"/>
                    </a:cubicBezTo>
                    <a:cubicBezTo>
                      <a:pt x="6" y="113"/>
                      <a:pt x="6" y="113"/>
                      <a:pt x="6" y="113"/>
                    </a:cubicBezTo>
                    <a:cubicBezTo>
                      <a:pt x="27" y="88"/>
                      <a:pt x="27" y="88"/>
                      <a:pt x="27" y="88"/>
                    </a:cubicBezTo>
                    <a:moveTo>
                      <a:pt x="121" y="0"/>
                    </a:moveTo>
                    <a:cubicBezTo>
                      <a:pt x="51" y="17"/>
                      <a:pt x="51" y="17"/>
                      <a:pt x="51" y="17"/>
                    </a:cubicBezTo>
                    <a:cubicBezTo>
                      <a:pt x="60" y="48"/>
                      <a:pt x="60" y="48"/>
                      <a:pt x="60" y="48"/>
                    </a:cubicBezTo>
                    <a:cubicBezTo>
                      <a:pt x="79" y="24"/>
                      <a:pt x="79" y="24"/>
                      <a:pt x="79" y="24"/>
                    </a:cubicBezTo>
                    <a:cubicBezTo>
                      <a:pt x="95" y="17"/>
                      <a:pt x="109" y="9"/>
                      <a:pt x="122" y="1"/>
                    </a:cubicBezTo>
                    <a:cubicBezTo>
                      <a:pt x="121" y="0"/>
                      <a:pt x="121" y="0"/>
                      <a:pt x="121"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5" name="îŝḷïďé">
                <a:extLst>
                  <a:ext uri="{FF2B5EF4-FFF2-40B4-BE49-F238E27FC236}">
                    <a16:creationId xmlns:a16="http://schemas.microsoft.com/office/drawing/2014/main" id="{C28A71C0-7072-4DAD-A033-8450CAC5EF90}"/>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6" name="í$ḷíḍé">
                <a:extLst>
                  <a:ext uri="{FF2B5EF4-FFF2-40B4-BE49-F238E27FC236}">
                    <a16:creationId xmlns:a16="http://schemas.microsoft.com/office/drawing/2014/main" id="{B8455D48-A427-4B62-99DC-E76926CE9087}"/>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7" name="îs1ïďé">
                <a:extLst>
                  <a:ext uri="{FF2B5EF4-FFF2-40B4-BE49-F238E27FC236}">
                    <a16:creationId xmlns:a16="http://schemas.microsoft.com/office/drawing/2014/main" id="{63E4BC78-A0CD-4D74-A174-6E861B983A8B}"/>
                  </a:ext>
                </a:extLst>
              </p:cNvPr>
              <p:cNvSpPr/>
              <p:nvPr/>
            </p:nvSpPr>
            <p:spPr bwMode="auto">
              <a:xfrm>
                <a:off x="6995671" y="4559531"/>
                <a:ext cx="1132" cy="1132"/>
              </a:xfrm>
              <a:custGeom>
                <a:avLst/>
                <a:gdLst>
                  <a:gd name="T0" fmla="*/ 3 w 3"/>
                  <a:gd name="T1" fmla="*/ 0 h 2"/>
                  <a:gd name="T2" fmla="*/ 0 w 3"/>
                  <a:gd name="T3" fmla="*/ 1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0" y="1"/>
                      <a:pt x="0" y="1"/>
                      <a:pt x="0" y="1"/>
                    </a:cubicBezTo>
                    <a:cubicBezTo>
                      <a:pt x="1" y="2"/>
                      <a:pt x="1" y="2"/>
                      <a:pt x="1" y="2"/>
                    </a:cubicBezTo>
                    <a:cubicBezTo>
                      <a:pt x="1" y="1"/>
                      <a:pt x="2" y="1"/>
                      <a:pt x="3" y="1"/>
                    </a:cubicBezTo>
                    <a:cubicBezTo>
                      <a:pt x="3" y="0"/>
                      <a:pt x="3" y="0"/>
                      <a:pt x="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8" name="iSľïḓê">
                <a:extLst>
                  <a:ext uri="{FF2B5EF4-FFF2-40B4-BE49-F238E27FC236}">
                    <a16:creationId xmlns:a16="http://schemas.microsoft.com/office/drawing/2014/main" id="{F5E44749-65DF-4951-B3E1-7874CA4C7ACA}"/>
                  </a:ext>
                </a:extLst>
              </p:cNvPr>
              <p:cNvSpPr/>
              <p:nvPr/>
            </p:nvSpPr>
            <p:spPr bwMode="auto">
              <a:xfrm>
                <a:off x="6958326" y="4560663"/>
                <a:ext cx="106376" cy="49793"/>
              </a:xfrm>
              <a:custGeom>
                <a:avLst/>
                <a:gdLst>
                  <a:gd name="T0" fmla="*/ 118 w 330"/>
                  <a:gd name="T1" fmla="*/ 0 h 158"/>
                  <a:gd name="T2" fmla="*/ 116 w 330"/>
                  <a:gd name="T3" fmla="*/ 1 h 158"/>
                  <a:gd name="T4" fmla="*/ 73 w 330"/>
                  <a:gd name="T5" fmla="*/ 24 h 158"/>
                  <a:gd name="T6" fmla="*/ 54 w 330"/>
                  <a:gd name="T7" fmla="*/ 48 h 158"/>
                  <a:gd name="T8" fmla="*/ 21 w 330"/>
                  <a:gd name="T9" fmla="*/ 88 h 158"/>
                  <a:gd name="T10" fmla="*/ 0 w 330"/>
                  <a:gd name="T11" fmla="*/ 113 h 158"/>
                  <a:gd name="T12" fmla="*/ 11 w 330"/>
                  <a:gd name="T13" fmla="*/ 158 h 158"/>
                  <a:gd name="T14" fmla="*/ 314 w 330"/>
                  <a:gd name="T15" fmla="*/ 147 h 158"/>
                  <a:gd name="T16" fmla="*/ 330 w 330"/>
                  <a:gd name="T17" fmla="*/ 136 h 158"/>
                  <a:gd name="T18" fmla="*/ 118 w 330"/>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58">
                    <a:moveTo>
                      <a:pt x="118" y="0"/>
                    </a:moveTo>
                    <a:cubicBezTo>
                      <a:pt x="117" y="0"/>
                      <a:pt x="116" y="0"/>
                      <a:pt x="116" y="1"/>
                    </a:cubicBezTo>
                    <a:cubicBezTo>
                      <a:pt x="103" y="9"/>
                      <a:pt x="89" y="17"/>
                      <a:pt x="73" y="24"/>
                    </a:cubicBezTo>
                    <a:cubicBezTo>
                      <a:pt x="54" y="48"/>
                      <a:pt x="54" y="48"/>
                      <a:pt x="54" y="48"/>
                    </a:cubicBezTo>
                    <a:cubicBezTo>
                      <a:pt x="21" y="88"/>
                      <a:pt x="21" y="88"/>
                      <a:pt x="21" y="88"/>
                    </a:cubicBezTo>
                    <a:cubicBezTo>
                      <a:pt x="0" y="113"/>
                      <a:pt x="0" y="113"/>
                      <a:pt x="0" y="113"/>
                    </a:cubicBezTo>
                    <a:cubicBezTo>
                      <a:pt x="11" y="158"/>
                      <a:pt x="11" y="158"/>
                      <a:pt x="11" y="158"/>
                    </a:cubicBezTo>
                    <a:cubicBezTo>
                      <a:pt x="314" y="147"/>
                      <a:pt x="314" y="147"/>
                      <a:pt x="314" y="147"/>
                    </a:cubicBezTo>
                    <a:cubicBezTo>
                      <a:pt x="316" y="142"/>
                      <a:pt x="322" y="137"/>
                      <a:pt x="330" y="136"/>
                    </a:cubicBezTo>
                    <a:cubicBezTo>
                      <a:pt x="118" y="0"/>
                      <a:pt x="118" y="0"/>
                      <a:pt x="118"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39" name="ïşḷiḓê">
                <a:extLst>
                  <a:ext uri="{FF2B5EF4-FFF2-40B4-BE49-F238E27FC236}">
                    <a16:creationId xmlns:a16="http://schemas.microsoft.com/office/drawing/2014/main" id="{6A5B631C-2F14-426C-BDE2-D5E2EC9B2DCC}"/>
                  </a:ext>
                </a:extLst>
              </p:cNvPr>
              <p:cNvSpPr/>
              <p:nvPr/>
            </p:nvSpPr>
            <p:spPr bwMode="auto">
              <a:xfrm>
                <a:off x="6962853" y="4607061"/>
                <a:ext cx="98455" cy="82612"/>
              </a:xfrm>
              <a:custGeom>
                <a:avLst/>
                <a:gdLst>
                  <a:gd name="T0" fmla="*/ 303 w 310"/>
                  <a:gd name="T1" fmla="*/ 0 h 256"/>
                  <a:gd name="T2" fmla="*/ 0 w 310"/>
                  <a:gd name="T3" fmla="*/ 11 h 256"/>
                  <a:gd name="T4" fmla="*/ 15 w 310"/>
                  <a:gd name="T5" fmla="*/ 71 h 256"/>
                  <a:gd name="T6" fmla="*/ 49 w 310"/>
                  <a:gd name="T7" fmla="*/ 133 h 256"/>
                  <a:gd name="T8" fmla="*/ 88 w 310"/>
                  <a:gd name="T9" fmla="*/ 256 h 256"/>
                  <a:gd name="T10" fmla="*/ 310 w 310"/>
                  <a:gd name="T11" fmla="*/ 29 h 256"/>
                  <a:gd name="T12" fmla="*/ 304 w 310"/>
                  <a:gd name="T13" fmla="*/ 16 h 256"/>
                  <a:gd name="T14" fmla="*/ 303 w 31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56">
                    <a:moveTo>
                      <a:pt x="303" y="0"/>
                    </a:moveTo>
                    <a:cubicBezTo>
                      <a:pt x="0" y="11"/>
                      <a:pt x="0" y="11"/>
                      <a:pt x="0" y="11"/>
                    </a:cubicBezTo>
                    <a:cubicBezTo>
                      <a:pt x="15" y="71"/>
                      <a:pt x="15" y="71"/>
                      <a:pt x="15" y="71"/>
                    </a:cubicBezTo>
                    <a:cubicBezTo>
                      <a:pt x="49" y="133"/>
                      <a:pt x="49" y="133"/>
                      <a:pt x="49" y="133"/>
                    </a:cubicBezTo>
                    <a:cubicBezTo>
                      <a:pt x="88" y="256"/>
                      <a:pt x="88" y="256"/>
                      <a:pt x="88" y="256"/>
                    </a:cubicBezTo>
                    <a:cubicBezTo>
                      <a:pt x="310" y="29"/>
                      <a:pt x="310" y="29"/>
                      <a:pt x="310" y="29"/>
                    </a:cubicBezTo>
                    <a:cubicBezTo>
                      <a:pt x="304" y="16"/>
                      <a:pt x="304" y="16"/>
                      <a:pt x="304" y="16"/>
                    </a:cubicBezTo>
                    <a:cubicBezTo>
                      <a:pt x="301" y="10"/>
                      <a:pt x="301" y="5"/>
                      <a:pt x="303"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0" name="îṡľîḋê">
                <a:extLst>
                  <a:ext uri="{FF2B5EF4-FFF2-40B4-BE49-F238E27FC236}">
                    <a16:creationId xmlns:a16="http://schemas.microsoft.com/office/drawing/2014/main" id="{43E5F63B-72E8-4001-9EDF-85B5838F5718}"/>
                  </a:ext>
                </a:extLst>
              </p:cNvPr>
              <p:cNvSpPr/>
              <p:nvPr/>
            </p:nvSpPr>
            <p:spPr bwMode="auto">
              <a:xfrm>
                <a:off x="7059044" y="4603666"/>
                <a:ext cx="11317" cy="12449"/>
              </a:xfrm>
              <a:custGeom>
                <a:avLst/>
                <a:gdLst>
                  <a:gd name="T0" fmla="*/ 18 w 37"/>
                  <a:gd name="T1" fmla="*/ 0 h 40"/>
                  <a:gd name="T2" fmla="*/ 2 w 37"/>
                  <a:gd name="T3" fmla="*/ 11 h 40"/>
                  <a:gd name="T4" fmla="*/ 3 w 37"/>
                  <a:gd name="T5" fmla="*/ 27 h 40"/>
                  <a:gd name="T6" fmla="*/ 9 w 37"/>
                  <a:gd name="T7" fmla="*/ 40 h 40"/>
                  <a:gd name="T8" fmla="*/ 37 w 37"/>
                  <a:gd name="T9" fmla="*/ 12 h 40"/>
                  <a:gd name="T10" fmla="*/ 18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18" y="0"/>
                    </a:moveTo>
                    <a:cubicBezTo>
                      <a:pt x="10" y="1"/>
                      <a:pt x="4" y="6"/>
                      <a:pt x="2" y="11"/>
                    </a:cubicBezTo>
                    <a:cubicBezTo>
                      <a:pt x="0" y="16"/>
                      <a:pt x="0" y="21"/>
                      <a:pt x="3" y="27"/>
                    </a:cubicBezTo>
                    <a:cubicBezTo>
                      <a:pt x="9" y="40"/>
                      <a:pt x="9" y="40"/>
                      <a:pt x="9" y="40"/>
                    </a:cubicBezTo>
                    <a:cubicBezTo>
                      <a:pt x="37" y="12"/>
                      <a:pt x="37" y="12"/>
                      <a:pt x="37" y="12"/>
                    </a:cubicBezTo>
                    <a:cubicBezTo>
                      <a:pt x="18" y="0"/>
                      <a:pt x="18" y="0"/>
                      <a:pt x="18" y="0"/>
                    </a:cubicBezTo>
                  </a:path>
                </a:pathLst>
              </a:custGeom>
              <a:solidFill>
                <a:srgbClr val="D7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1" name="ïŝľïḑe">
                <a:extLst>
                  <a:ext uri="{FF2B5EF4-FFF2-40B4-BE49-F238E27FC236}">
                    <a16:creationId xmlns:a16="http://schemas.microsoft.com/office/drawing/2014/main" id="{D92D37E5-810C-422A-AB0D-7D7A1664F239}"/>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close/>
                  </a:path>
                </a:pathLst>
              </a:custGeom>
              <a:solidFill>
                <a:srgbClr val="526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2" name="íśḷîďe">
                <a:extLst>
                  <a:ext uri="{FF2B5EF4-FFF2-40B4-BE49-F238E27FC236}">
                    <a16:creationId xmlns:a16="http://schemas.microsoft.com/office/drawing/2014/main" id="{DCD76DCF-594F-420E-8196-1999A2C11D7F}"/>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3" name="íślïḍe">
                <a:extLst>
                  <a:ext uri="{FF2B5EF4-FFF2-40B4-BE49-F238E27FC236}">
                    <a16:creationId xmlns:a16="http://schemas.microsoft.com/office/drawing/2014/main" id="{4FA43F77-ACFC-4678-9B10-56B5871D9823}"/>
                  </a:ext>
                </a:extLst>
              </p:cNvPr>
              <p:cNvSpPr/>
              <p:nvPr/>
            </p:nvSpPr>
            <p:spPr bwMode="auto">
              <a:xfrm>
                <a:off x="6951536" y="4553873"/>
                <a:ext cx="118825" cy="136931"/>
              </a:xfrm>
              <a:custGeom>
                <a:avLst/>
                <a:gdLst>
                  <a:gd name="T0" fmla="*/ 105 w 105"/>
                  <a:gd name="T1" fmla="*/ 42 h 121"/>
                  <a:gd name="T2" fmla="*/ 29 w 105"/>
                  <a:gd name="T3" fmla="*/ 121 h 121"/>
                  <a:gd name="T4" fmla="*/ 0 w 105"/>
                  <a:gd name="T5" fmla="*/ 14 h 121"/>
                  <a:gd name="T6" fmla="*/ 47 w 105"/>
                  <a:gd name="T7" fmla="*/ 0 h 121"/>
                  <a:gd name="T8" fmla="*/ 105 w 105"/>
                  <a:gd name="T9" fmla="*/ 42 h 121"/>
                </a:gdLst>
                <a:ahLst/>
                <a:cxnLst>
                  <a:cxn ang="0">
                    <a:pos x="T0" y="T1"/>
                  </a:cxn>
                  <a:cxn ang="0">
                    <a:pos x="T2" y="T3"/>
                  </a:cxn>
                  <a:cxn ang="0">
                    <a:pos x="T4" y="T5"/>
                  </a:cxn>
                  <a:cxn ang="0">
                    <a:pos x="T6" y="T7"/>
                  </a:cxn>
                  <a:cxn ang="0">
                    <a:pos x="T8" y="T9"/>
                  </a:cxn>
                </a:cxnLst>
                <a:rect l="0" t="0" r="r" b="b"/>
                <a:pathLst>
                  <a:path w="105" h="121">
                    <a:moveTo>
                      <a:pt x="105" y="42"/>
                    </a:moveTo>
                    <a:lnTo>
                      <a:pt x="29" y="121"/>
                    </a:lnTo>
                    <a:lnTo>
                      <a:pt x="0" y="14"/>
                    </a:lnTo>
                    <a:lnTo>
                      <a:pt x="47" y="0"/>
                    </a:lnTo>
                    <a:lnTo>
                      <a:pt x="105"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4" name="ïṧḻïďê">
                <a:extLst>
                  <a:ext uri="{FF2B5EF4-FFF2-40B4-BE49-F238E27FC236}">
                    <a16:creationId xmlns:a16="http://schemas.microsoft.com/office/drawing/2014/main" id="{62070926-795C-4D19-8135-9F2CE3893981}"/>
                  </a:ext>
                </a:extLst>
              </p:cNvPr>
              <p:cNvSpPr/>
              <p:nvPr/>
            </p:nvSpPr>
            <p:spPr bwMode="auto">
              <a:xfrm>
                <a:off x="6915323" y="4564058"/>
                <a:ext cx="156169" cy="440217"/>
              </a:xfrm>
              <a:custGeom>
                <a:avLst/>
                <a:gdLst>
                  <a:gd name="T0" fmla="*/ 38 w 487"/>
                  <a:gd name="T1" fmla="*/ 522 h 1374"/>
                  <a:gd name="T2" fmla="*/ 193 w 487"/>
                  <a:gd name="T3" fmla="*/ 522 h 1374"/>
                  <a:gd name="T4" fmla="*/ 141 w 487"/>
                  <a:gd name="T5" fmla="*/ 604 h 1374"/>
                  <a:gd name="T6" fmla="*/ 487 w 487"/>
                  <a:gd name="T7" fmla="*/ 1374 h 1374"/>
                  <a:gd name="T8" fmla="*/ 206 w 487"/>
                  <a:gd name="T9" fmla="*/ 139 h 1374"/>
                  <a:gd name="T10" fmla="*/ 174 w 487"/>
                  <a:gd name="T11" fmla="*/ 0 h 1374"/>
                  <a:gd name="T12" fmla="*/ 0 w 487"/>
                  <a:gd name="T13" fmla="*/ 49 h 1374"/>
                  <a:gd name="T14" fmla="*/ 38 w 487"/>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1374">
                    <a:moveTo>
                      <a:pt x="38" y="522"/>
                    </a:moveTo>
                    <a:cubicBezTo>
                      <a:pt x="193" y="522"/>
                      <a:pt x="193" y="522"/>
                      <a:pt x="193" y="522"/>
                    </a:cubicBezTo>
                    <a:cubicBezTo>
                      <a:pt x="141" y="604"/>
                      <a:pt x="141" y="604"/>
                      <a:pt x="141" y="604"/>
                    </a:cubicBezTo>
                    <a:cubicBezTo>
                      <a:pt x="487" y="1374"/>
                      <a:pt x="487" y="1374"/>
                      <a:pt x="487" y="1374"/>
                    </a:cubicBezTo>
                    <a:cubicBezTo>
                      <a:pt x="206" y="139"/>
                      <a:pt x="206" y="139"/>
                      <a:pt x="206" y="139"/>
                    </a:cubicBezTo>
                    <a:cubicBezTo>
                      <a:pt x="174" y="0"/>
                      <a:pt x="174" y="0"/>
                      <a:pt x="174" y="0"/>
                    </a:cubicBezTo>
                    <a:cubicBezTo>
                      <a:pt x="174" y="0"/>
                      <a:pt x="44" y="31"/>
                      <a:pt x="0" y="49"/>
                    </a:cubicBezTo>
                    <a:lnTo>
                      <a:pt x="3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5" name="ïsľïďê">
                <a:extLst>
                  <a:ext uri="{FF2B5EF4-FFF2-40B4-BE49-F238E27FC236}">
                    <a16:creationId xmlns:a16="http://schemas.microsoft.com/office/drawing/2014/main" id="{D86DDB68-4064-4469-8BF4-F088B15422BA}"/>
                  </a:ext>
                </a:extLst>
              </p:cNvPr>
              <p:cNvSpPr/>
              <p:nvPr/>
            </p:nvSpPr>
            <p:spPr bwMode="auto">
              <a:xfrm>
                <a:off x="6801025" y="5170628"/>
                <a:ext cx="279521" cy="573753"/>
              </a:xfrm>
              <a:custGeom>
                <a:avLst/>
                <a:gdLst>
                  <a:gd name="T0" fmla="*/ 480 w 873"/>
                  <a:gd name="T1" fmla="*/ 1793 h 1793"/>
                  <a:gd name="T2" fmla="*/ 36 w 873"/>
                  <a:gd name="T3" fmla="*/ 1744 h 1793"/>
                  <a:gd name="T4" fmla="*/ 9 w 873"/>
                  <a:gd name="T5" fmla="*/ 1109 h 1793"/>
                  <a:gd name="T6" fmla="*/ 84 w 873"/>
                  <a:gd name="T7" fmla="*/ 369 h 1793"/>
                  <a:gd name="T8" fmla="*/ 322 w 873"/>
                  <a:gd name="T9" fmla="*/ 159 h 1793"/>
                  <a:gd name="T10" fmla="*/ 693 w 873"/>
                  <a:gd name="T11" fmla="*/ 93 h 1793"/>
                  <a:gd name="T12" fmla="*/ 621 w 873"/>
                  <a:gd name="T13" fmla="*/ 1268 h 1793"/>
                  <a:gd name="T14" fmla="*/ 480 w 873"/>
                  <a:gd name="T15" fmla="*/ 1793 h 1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793">
                    <a:moveTo>
                      <a:pt x="480" y="1793"/>
                    </a:moveTo>
                    <a:cubicBezTo>
                      <a:pt x="36" y="1744"/>
                      <a:pt x="36" y="1744"/>
                      <a:pt x="36" y="1744"/>
                    </a:cubicBezTo>
                    <a:cubicBezTo>
                      <a:pt x="36" y="1744"/>
                      <a:pt x="0" y="1168"/>
                      <a:pt x="9" y="1109"/>
                    </a:cubicBezTo>
                    <a:cubicBezTo>
                      <a:pt x="42" y="888"/>
                      <a:pt x="33" y="523"/>
                      <a:pt x="84" y="369"/>
                    </a:cubicBezTo>
                    <a:cubicBezTo>
                      <a:pt x="134" y="216"/>
                      <a:pt x="322" y="159"/>
                      <a:pt x="322" y="159"/>
                    </a:cubicBezTo>
                    <a:cubicBezTo>
                      <a:pt x="322" y="159"/>
                      <a:pt x="558" y="0"/>
                      <a:pt x="693" y="93"/>
                    </a:cubicBezTo>
                    <a:cubicBezTo>
                      <a:pt x="731" y="119"/>
                      <a:pt x="873" y="186"/>
                      <a:pt x="621" y="1268"/>
                    </a:cubicBezTo>
                    <a:cubicBezTo>
                      <a:pt x="555" y="1551"/>
                      <a:pt x="480" y="1793"/>
                      <a:pt x="480" y="1793"/>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6" name="işḻíde">
                <a:extLst>
                  <a:ext uri="{FF2B5EF4-FFF2-40B4-BE49-F238E27FC236}">
                    <a16:creationId xmlns:a16="http://schemas.microsoft.com/office/drawing/2014/main" id="{F37AC7A0-7AC8-49E9-B47F-8EFD8A748A4F}"/>
                  </a:ext>
                </a:extLst>
              </p:cNvPr>
              <p:cNvSpPr/>
              <p:nvPr/>
            </p:nvSpPr>
            <p:spPr bwMode="auto">
              <a:xfrm>
                <a:off x="7120154" y="5168365"/>
                <a:ext cx="263677" cy="574884"/>
              </a:xfrm>
              <a:custGeom>
                <a:avLst/>
                <a:gdLst>
                  <a:gd name="T0" fmla="*/ 311 w 822"/>
                  <a:gd name="T1" fmla="*/ 1794 h 1794"/>
                  <a:gd name="T2" fmla="*/ 757 w 822"/>
                  <a:gd name="T3" fmla="*/ 1762 h 1794"/>
                  <a:gd name="T4" fmla="*/ 816 w 822"/>
                  <a:gd name="T5" fmla="*/ 1129 h 1794"/>
                  <a:gd name="T6" fmla="*/ 778 w 822"/>
                  <a:gd name="T7" fmla="*/ 387 h 1794"/>
                  <a:gd name="T8" fmla="*/ 551 w 822"/>
                  <a:gd name="T9" fmla="*/ 168 h 1794"/>
                  <a:gd name="T10" fmla="*/ 183 w 822"/>
                  <a:gd name="T11" fmla="*/ 88 h 1794"/>
                  <a:gd name="T12" fmla="*/ 196 w 822"/>
                  <a:gd name="T13" fmla="*/ 1264 h 1794"/>
                  <a:gd name="T14" fmla="*/ 311 w 822"/>
                  <a:gd name="T15" fmla="*/ 1794 h 1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1794">
                    <a:moveTo>
                      <a:pt x="311" y="1794"/>
                    </a:moveTo>
                    <a:cubicBezTo>
                      <a:pt x="757" y="1762"/>
                      <a:pt x="757" y="1762"/>
                      <a:pt x="757" y="1762"/>
                    </a:cubicBezTo>
                    <a:cubicBezTo>
                      <a:pt x="757" y="1762"/>
                      <a:pt x="822" y="1188"/>
                      <a:pt x="816" y="1129"/>
                    </a:cubicBezTo>
                    <a:cubicBezTo>
                      <a:pt x="794" y="906"/>
                      <a:pt x="821" y="541"/>
                      <a:pt x="778" y="387"/>
                    </a:cubicBezTo>
                    <a:cubicBezTo>
                      <a:pt x="736" y="232"/>
                      <a:pt x="551" y="168"/>
                      <a:pt x="551" y="168"/>
                    </a:cubicBezTo>
                    <a:cubicBezTo>
                      <a:pt x="551" y="168"/>
                      <a:pt x="324" y="0"/>
                      <a:pt x="183" y="88"/>
                    </a:cubicBezTo>
                    <a:cubicBezTo>
                      <a:pt x="144" y="112"/>
                      <a:pt x="0" y="174"/>
                      <a:pt x="196" y="1264"/>
                    </a:cubicBezTo>
                    <a:cubicBezTo>
                      <a:pt x="248" y="1550"/>
                      <a:pt x="311" y="1794"/>
                      <a:pt x="311" y="1794"/>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7" name="iśļiḑé">
                <a:extLst>
                  <a:ext uri="{FF2B5EF4-FFF2-40B4-BE49-F238E27FC236}">
                    <a16:creationId xmlns:a16="http://schemas.microsoft.com/office/drawing/2014/main" id="{C68009FF-F88B-454E-93C6-2386356B097B}"/>
                  </a:ext>
                </a:extLst>
              </p:cNvPr>
              <p:cNvSpPr/>
              <p:nvPr/>
            </p:nvSpPr>
            <p:spPr bwMode="auto">
              <a:xfrm>
                <a:off x="6797630" y="5721747"/>
                <a:ext cx="173145" cy="65636"/>
              </a:xfrm>
              <a:custGeom>
                <a:avLst/>
                <a:gdLst>
                  <a:gd name="T0" fmla="*/ 505 w 540"/>
                  <a:gd name="T1" fmla="*/ 202 h 202"/>
                  <a:gd name="T2" fmla="*/ 36 w 540"/>
                  <a:gd name="T3" fmla="*/ 202 h 202"/>
                  <a:gd name="T4" fmla="*/ 0 w 540"/>
                  <a:gd name="T5" fmla="*/ 167 h 202"/>
                  <a:gd name="T6" fmla="*/ 0 w 540"/>
                  <a:gd name="T7" fmla="*/ 35 h 202"/>
                  <a:gd name="T8" fmla="*/ 36 w 540"/>
                  <a:gd name="T9" fmla="*/ 0 h 202"/>
                  <a:gd name="T10" fmla="*/ 505 w 540"/>
                  <a:gd name="T11" fmla="*/ 0 h 202"/>
                  <a:gd name="T12" fmla="*/ 540 w 540"/>
                  <a:gd name="T13" fmla="*/ 35 h 202"/>
                  <a:gd name="T14" fmla="*/ 540 w 540"/>
                  <a:gd name="T15" fmla="*/ 167 h 202"/>
                  <a:gd name="T16" fmla="*/ 505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505" y="202"/>
                    </a:moveTo>
                    <a:cubicBezTo>
                      <a:pt x="36" y="202"/>
                      <a:pt x="36" y="202"/>
                      <a:pt x="36" y="202"/>
                    </a:cubicBezTo>
                    <a:cubicBezTo>
                      <a:pt x="16" y="202"/>
                      <a:pt x="0" y="186"/>
                      <a:pt x="0" y="167"/>
                    </a:cubicBezTo>
                    <a:cubicBezTo>
                      <a:pt x="0" y="35"/>
                      <a:pt x="0" y="35"/>
                      <a:pt x="0" y="35"/>
                    </a:cubicBezTo>
                    <a:cubicBezTo>
                      <a:pt x="0" y="16"/>
                      <a:pt x="16" y="0"/>
                      <a:pt x="36" y="0"/>
                    </a:cubicBezTo>
                    <a:cubicBezTo>
                      <a:pt x="505" y="0"/>
                      <a:pt x="505" y="0"/>
                      <a:pt x="505" y="0"/>
                    </a:cubicBezTo>
                    <a:cubicBezTo>
                      <a:pt x="524" y="0"/>
                      <a:pt x="540" y="16"/>
                      <a:pt x="540" y="35"/>
                    </a:cubicBezTo>
                    <a:cubicBezTo>
                      <a:pt x="540" y="167"/>
                      <a:pt x="540" y="167"/>
                      <a:pt x="540" y="167"/>
                    </a:cubicBezTo>
                    <a:cubicBezTo>
                      <a:pt x="540" y="186"/>
                      <a:pt x="524" y="202"/>
                      <a:pt x="505"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8" name="iś1îḓè">
                <a:extLst>
                  <a:ext uri="{FF2B5EF4-FFF2-40B4-BE49-F238E27FC236}">
                    <a16:creationId xmlns:a16="http://schemas.microsoft.com/office/drawing/2014/main" id="{7D629EE6-A22B-4E9A-A5A3-29D0E17A197B}"/>
                  </a:ext>
                </a:extLst>
              </p:cNvPr>
              <p:cNvSpPr/>
              <p:nvPr/>
            </p:nvSpPr>
            <p:spPr bwMode="auto">
              <a:xfrm>
                <a:off x="7209555" y="5721747"/>
                <a:ext cx="173145" cy="65636"/>
              </a:xfrm>
              <a:custGeom>
                <a:avLst/>
                <a:gdLst>
                  <a:gd name="T0" fmla="*/ 36 w 540"/>
                  <a:gd name="T1" fmla="*/ 202 h 202"/>
                  <a:gd name="T2" fmla="*/ 505 w 540"/>
                  <a:gd name="T3" fmla="*/ 202 h 202"/>
                  <a:gd name="T4" fmla="*/ 540 w 540"/>
                  <a:gd name="T5" fmla="*/ 167 h 202"/>
                  <a:gd name="T6" fmla="*/ 540 w 540"/>
                  <a:gd name="T7" fmla="*/ 35 h 202"/>
                  <a:gd name="T8" fmla="*/ 505 w 540"/>
                  <a:gd name="T9" fmla="*/ 0 h 202"/>
                  <a:gd name="T10" fmla="*/ 36 w 540"/>
                  <a:gd name="T11" fmla="*/ 0 h 202"/>
                  <a:gd name="T12" fmla="*/ 0 w 540"/>
                  <a:gd name="T13" fmla="*/ 35 h 202"/>
                  <a:gd name="T14" fmla="*/ 0 w 540"/>
                  <a:gd name="T15" fmla="*/ 167 h 202"/>
                  <a:gd name="T16" fmla="*/ 36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36" y="202"/>
                    </a:moveTo>
                    <a:cubicBezTo>
                      <a:pt x="505" y="202"/>
                      <a:pt x="505" y="202"/>
                      <a:pt x="505" y="202"/>
                    </a:cubicBezTo>
                    <a:cubicBezTo>
                      <a:pt x="524" y="202"/>
                      <a:pt x="540" y="186"/>
                      <a:pt x="540" y="167"/>
                    </a:cubicBezTo>
                    <a:cubicBezTo>
                      <a:pt x="540" y="35"/>
                      <a:pt x="540" y="35"/>
                      <a:pt x="540" y="35"/>
                    </a:cubicBezTo>
                    <a:cubicBezTo>
                      <a:pt x="540" y="16"/>
                      <a:pt x="524" y="0"/>
                      <a:pt x="505" y="0"/>
                    </a:cubicBezTo>
                    <a:cubicBezTo>
                      <a:pt x="36" y="0"/>
                      <a:pt x="36" y="0"/>
                      <a:pt x="36" y="0"/>
                    </a:cubicBezTo>
                    <a:cubicBezTo>
                      <a:pt x="16" y="0"/>
                      <a:pt x="0" y="16"/>
                      <a:pt x="0" y="35"/>
                    </a:cubicBezTo>
                    <a:cubicBezTo>
                      <a:pt x="0" y="167"/>
                      <a:pt x="0" y="167"/>
                      <a:pt x="0" y="167"/>
                    </a:cubicBezTo>
                    <a:cubicBezTo>
                      <a:pt x="0" y="186"/>
                      <a:pt x="16" y="202"/>
                      <a:pt x="36"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49" name="îṧḻiḓè">
                <a:extLst>
                  <a:ext uri="{FF2B5EF4-FFF2-40B4-BE49-F238E27FC236}">
                    <a16:creationId xmlns:a16="http://schemas.microsoft.com/office/drawing/2014/main" id="{F9EDB597-9204-4337-957F-51746A95EAAC}"/>
                  </a:ext>
                </a:extLst>
              </p:cNvPr>
              <p:cNvSpPr/>
              <p:nvPr/>
            </p:nvSpPr>
            <p:spPr bwMode="auto">
              <a:xfrm>
                <a:off x="6885900" y="4244929"/>
                <a:ext cx="38476" cy="84875"/>
              </a:xfrm>
              <a:custGeom>
                <a:avLst/>
                <a:gdLst>
                  <a:gd name="T0" fmla="*/ 119 w 122"/>
                  <a:gd name="T1" fmla="*/ 127 h 266"/>
                  <a:gd name="T2" fmla="*/ 69 w 122"/>
                  <a:gd name="T3" fmla="*/ 264 h 266"/>
                  <a:gd name="T4" fmla="*/ 2 w 122"/>
                  <a:gd name="T5" fmla="*/ 135 h 266"/>
                  <a:gd name="T6" fmla="*/ 66 w 122"/>
                  <a:gd name="T7" fmla="*/ 2 h 266"/>
                  <a:gd name="T8" fmla="*/ 119 w 122"/>
                  <a:gd name="T9" fmla="*/ 127 h 266"/>
                </a:gdLst>
                <a:ahLst/>
                <a:cxnLst>
                  <a:cxn ang="0">
                    <a:pos x="T0" y="T1"/>
                  </a:cxn>
                  <a:cxn ang="0">
                    <a:pos x="T2" y="T3"/>
                  </a:cxn>
                  <a:cxn ang="0">
                    <a:pos x="T4" y="T5"/>
                  </a:cxn>
                  <a:cxn ang="0">
                    <a:pos x="T6" y="T7"/>
                  </a:cxn>
                  <a:cxn ang="0">
                    <a:pos x="T8" y="T9"/>
                  </a:cxn>
                </a:cxnLst>
                <a:rect l="0" t="0" r="r" b="b"/>
                <a:pathLst>
                  <a:path w="122" h="266">
                    <a:moveTo>
                      <a:pt x="119" y="127"/>
                    </a:moveTo>
                    <a:cubicBezTo>
                      <a:pt x="122" y="200"/>
                      <a:pt x="107" y="263"/>
                      <a:pt x="69" y="264"/>
                    </a:cubicBezTo>
                    <a:cubicBezTo>
                      <a:pt x="32" y="266"/>
                      <a:pt x="5" y="208"/>
                      <a:pt x="2" y="135"/>
                    </a:cubicBezTo>
                    <a:cubicBezTo>
                      <a:pt x="0" y="63"/>
                      <a:pt x="29" y="3"/>
                      <a:pt x="66" y="2"/>
                    </a:cubicBezTo>
                    <a:cubicBezTo>
                      <a:pt x="104" y="0"/>
                      <a:pt x="117" y="55"/>
                      <a:pt x="119" y="127"/>
                    </a:cubicBez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0" name="ïşḷîďè">
                <a:extLst>
                  <a:ext uri="{FF2B5EF4-FFF2-40B4-BE49-F238E27FC236}">
                    <a16:creationId xmlns:a16="http://schemas.microsoft.com/office/drawing/2014/main" id="{8EE08D1A-2FD1-4ED0-A202-4DB97983DC2E}"/>
                  </a:ext>
                </a:extLst>
              </p:cNvPr>
              <p:cNvSpPr/>
              <p:nvPr/>
            </p:nvSpPr>
            <p:spPr bwMode="auto">
              <a:xfrm>
                <a:off x="7235583" y="4240403"/>
                <a:ext cx="39609" cy="84875"/>
              </a:xfrm>
              <a:custGeom>
                <a:avLst/>
                <a:gdLst>
                  <a:gd name="T0" fmla="*/ 3 w 122"/>
                  <a:gd name="T1" fmla="*/ 127 h 265"/>
                  <a:gd name="T2" fmla="*/ 52 w 122"/>
                  <a:gd name="T3" fmla="*/ 264 h 265"/>
                  <a:gd name="T4" fmla="*/ 119 w 122"/>
                  <a:gd name="T5" fmla="*/ 135 h 265"/>
                  <a:gd name="T6" fmla="*/ 56 w 122"/>
                  <a:gd name="T7" fmla="*/ 1 h 265"/>
                  <a:gd name="T8" fmla="*/ 3 w 122"/>
                  <a:gd name="T9" fmla="*/ 127 h 265"/>
                </a:gdLst>
                <a:ahLst/>
                <a:cxnLst>
                  <a:cxn ang="0">
                    <a:pos x="T0" y="T1"/>
                  </a:cxn>
                  <a:cxn ang="0">
                    <a:pos x="T2" y="T3"/>
                  </a:cxn>
                  <a:cxn ang="0">
                    <a:pos x="T4" y="T5"/>
                  </a:cxn>
                  <a:cxn ang="0">
                    <a:pos x="T6" y="T7"/>
                  </a:cxn>
                  <a:cxn ang="0">
                    <a:pos x="T8" y="T9"/>
                  </a:cxn>
                </a:cxnLst>
                <a:rect l="0" t="0" r="r" b="b"/>
                <a:pathLst>
                  <a:path w="122" h="265">
                    <a:moveTo>
                      <a:pt x="3" y="127"/>
                    </a:moveTo>
                    <a:cubicBezTo>
                      <a:pt x="0" y="199"/>
                      <a:pt x="15" y="262"/>
                      <a:pt x="52" y="264"/>
                    </a:cubicBezTo>
                    <a:cubicBezTo>
                      <a:pt x="90" y="265"/>
                      <a:pt x="117" y="207"/>
                      <a:pt x="119" y="135"/>
                    </a:cubicBezTo>
                    <a:cubicBezTo>
                      <a:pt x="122" y="62"/>
                      <a:pt x="93" y="2"/>
                      <a:pt x="56" y="1"/>
                    </a:cubicBezTo>
                    <a:cubicBezTo>
                      <a:pt x="18" y="0"/>
                      <a:pt x="5" y="54"/>
                      <a:pt x="3" y="127"/>
                    </a:cubicBezTo>
                    <a:close/>
                  </a:path>
                </a:pathLst>
              </a:custGeom>
              <a:solidFill>
                <a:srgbClr val="EDD2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1" name="îṡľïḍê">
                <a:extLst>
                  <a:ext uri="{FF2B5EF4-FFF2-40B4-BE49-F238E27FC236}">
                    <a16:creationId xmlns:a16="http://schemas.microsoft.com/office/drawing/2014/main" id="{06254A74-D200-454D-9C76-46E053AD59AD}"/>
                  </a:ext>
                </a:extLst>
              </p:cNvPr>
              <p:cNvSpPr/>
              <p:nvPr/>
            </p:nvSpPr>
            <p:spPr bwMode="auto">
              <a:xfrm>
                <a:off x="6919849" y="4058206"/>
                <a:ext cx="325918" cy="463981"/>
              </a:xfrm>
              <a:prstGeom prst="ellipse">
                <a:avLst/>
              </a:pr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2" name="isliḑe">
                <a:extLst>
                  <a:ext uri="{FF2B5EF4-FFF2-40B4-BE49-F238E27FC236}">
                    <a16:creationId xmlns:a16="http://schemas.microsoft.com/office/drawing/2014/main" id="{1F7CEB02-D6BB-44CB-8D9D-CBC850B8348E}"/>
                  </a:ext>
                </a:extLst>
              </p:cNvPr>
              <p:cNvSpPr/>
              <p:nvPr/>
            </p:nvSpPr>
            <p:spPr bwMode="auto">
              <a:xfrm>
                <a:off x="6883636" y="3999359"/>
                <a:ext cx="401740" cy="364395"/>
              </a:xfrm>
              <a:custGeom>
                <a:avLst/>
                <a:gdLst>
                  <a:gd name="T0" fmla="*/ 140 w 1253"/>
                  <a:gd name="T1" fmla="*/ 1140 h 1140"/>
                  <a:gd name="T2" fmla="*/ 273 w 1253"/>
                  <a:gd name="T3" fmla="*/ 489 h 1140"/>
                  <a:gd name="T4" fmla="*/ 685 w 1253"/>
                  <a:gd name="T5" fmla="*/ 587 h 1140"/>
                  <a:gd name="T6" fmla="*/ 850 w 1253"/>
                  <a:gd name="T7" fmla="*/ 514 h 1140"/>
                  <a:gd name="T8" fmla="*/ 1084 w 1253"/>
                  <a:gd name="T9" fmla="*/ 612 h 1140"/>
                  <a:gd name="T10" fmla="*/ 1118 w 1253"/>
                  <a:gd name="T11" fmla="*/ 1096 h 1140"/>
                  <a:gd name="T12" fmla="*/ 1222 w 1253"/>
                  <a:gd name="T13" fmla="*/ 737 h 1140"/>
                  <a:gd name="T14" fmla="*/ 1197 w 1253"/>
                  <a:gd name="T15" fmla="*/ 393 h 1140"/>
                  <a:gd name="T16" fmla="*/ 998 w 1253"/>
                  <a:gd name="T17" fmla="*/ 186 h 1140"/>
                  <a:gd name="T18" fmla="*/ 572 w 1253"/>
                  <a:gd name="T19" fmla="*/ 38 h 1140"/>
                  <a:gd name="T20" fmla="*/ 232 w 1253"/>
                  <a:gd name="T21" fmla="*/ 195 h 1140"/>
                  <a:gd name="T22" fmla="*/ 21 w 1253"/>
                  <a:gd name="T23" fmla="*/ 650 h 1140"/>
                  <a:gd name="T24" fmla="*/ 140 w 1253"/>
                  <a:gd name="T2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1140">
                    <a:moveTo>
                      <a:pt x="140" y="1140"/>
                    </a:moveTo>
                    <a:cubicBezTo>
                      <a:pt x="140" y="1140"/>
                      <a:pt x="23" y="707"/>
                      <a:pt x="273" y="489"/>
                    </a:cubicBezTo>
                    <a:cubicBezTo>
                      <a:pt x="273" y="489"/>
                      <a:pt x="459" y="639"/>
                      <a:pt x="685" y="587"/>
                    </a:cubicBezTo>
                    <a:cubicBezTo>
                      <a:pt x="685" y="587"/>
                      <a:pt x="759" y="571"/>
                      <a:pt x="850" y="514"/>
                    </a:cubicBezTo>
                    <a:cubicBezTo>
                      <a:pt x="850" y="514"/>
                      <a:pt x="1026" y="439"/>
                      <a:pt x="1084" y="612"/>
                    </a:cubicBezTo>
                    <a:cubicBezTo>
                      <a:pt x="1146" y="796"/>
                      <a:pt x="1115" y="984"/>
                      <a:pt x="1118" y="1096"/>
                    </a:cubicBezTo>
                    <a:cubicBezTo>
                      <a:pt x="1118" y="1096"/>
                      <a:pt x="1219" y="797"/>
                      <a:pt x="1222" y="737"/>
                    </a:cubicBezTo>
                    <a:cubicBezTo>
                      <a:pt x="1222" y="737"/>
                      <a:pt x="1253" y="521"/>
                      <a:pt x="1197" y="393"/>
                    </a:cubicBezTo>
                    <a:cubicBezTo>
                      <a:pt x="1197" y="393"/>
                      <a:pt x="1156" y="256"/>
                      <a:pt x="998" y="186"/>
                    </a:cubicBezTo>
                    <a:cubicBezTo>
                      <a:pt x="998" y="186"/>
                      <a:pt x="944" y="8"/>
                      <a:pt x="572" y="38"/>
                    </a:cubicBezTo>
                    <a:cubicBezTo>
                      <a:pt x="572" y="38"/>
                      <a:pt x="297" y="0"/>
                      <a:pt x="232" y="195"/>
                    </a:cubicBezTo>
                    <a:cubicBezTo>
                      <a:pt x="232" y="195"/>
                      <a:pt x="0" y="246"/>
                      <a:pt x="21" y="650"/>
                    </a:cubicBezTo>
                    <a:cubicBezTo>
                      <a:pt x="21" y="650"/>
                      <a:pt x="1" y="955"/>
                      <a:pt x="140" y="11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3" name="îṣlíḓé">
                <a:extLst>
                  <a:ext uri="{FF2B5EF4-FFF2-40B4-BE49-F238E27FC236}">
                    <a16:creationId xmlns:a16="http://schemas.microsoft.com/office/drawing/2014/main" id="{E083B49D-D63B-42EF-944F-E8C9D123DBC4}"/>
                  </a:ext>
                </a:extLst>
              </p:cNvPr>
              <p:cNvSpPr/>
              <p:nvPr/>
            </p:nvSpPr>
            <p:spPr bwMode="auto">
              <a:xfrm>
                <a:off x="6742179" y="4806233"/>
                <a:ext cx="680129" cy="427768"/>
              </a:xfrm>
              <a:custGeom>
                <a:avLst/>
                <a:gdLst>
                  <a:gd name="T0" fmla="*/ 2027 w 2122"/>
                  <a:gd name="T1" fmla="*/ 1335 h 1335"/>
                  <a:gd name="T2" fmla="*/ 96 w 2122"/>
                  <a:gd name="T3" fmla="*/ 1335 h 1335"/>
                  <a:gd name="T4" fmla="*/ 0 w 2122"/>
                  <a:gd name="T5" fmla="*/ 1240 h 1335"/>
                  <a:gd name="T6" fmla="*/ 0 w 2122"/>
                  <a:gd name="T7" fmla="*/ 96 h 1335"/>
                  <a:gd name="T8" fmla="*/ 96 w 2122"/>
                  <a:gd name="T9" fmla="*/ 0 h 1335"/>
                  <a:gd name="T10" fmla="*/ 2027 w 2122"/>
                  <a:gd name="T11" fmla="*/ 0 h 1335"/>
                  <a:gd name="T12" fmla="*/ 2122 w 2122"/>
                  <a:gd name="T13" fmla="*/ 96 h 1335"/>
                  <a:gd name="T14" fmla="*/ 2122 w 2122"/>
                  <a:gd name="T15" fmla="*/ 1240 h 1335"/>
                  <a:gd name="T16" fmla="*/ 2027 w 2122"/>
                  <a:gd name="T17" fmla="*/ 13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2" h="1335">
                    <a:moveTo>
                      <a:pt x="2027" y="1335"/>
                    </a:moveTo>
                    <a:cubicBezTo>
                      <a:pt x="96" y="1335"/>
                      <a:pt x="96" y="1335"/>
                      <a:pt x="96" y="1335"/>
                    </a:cubicBezTo>
                    <a:cubicBezTo>
                      <a:pt x="43" y="1335"/>
                      <a:pt x="0" y="1293"/>
                      <a:pt x="0" y="1240"/>
                    </a:cubicBezTo>
                    <a:cubicBezTo>
                      <a:pt x="0" y="96"/>
                      <a:pt x="0" y="96"/>
                      <a:pt x="0" y="96"/>
                    </a:cubicBezTo>
                    <a:cubicBezTo>
                      <a:pt x="0" y="43"/>
                      <a:pt x="43" y="0"/>
                      <a:pt x="96" y="0"/>
                    </a:cubicBezTo>
                    <a:cubicBezTo>
                      <a:pt x="2027" y="0"/>
                      <a:pt x="2027" y="0"/>
                      <a:pt x="2027" y="0"/>
                    </a:cubicBezTo>
                    <a:cubicBezTo>
                      <a:pt x="2079" y="0"/>
                      <a:pt x="2122" y="43"/>
                      <a:pt x="2122" y="96"/>
                    </a:cubicBezTo>
                    <a:cubicBezTo>
                      <a:pt x="2122" y="1240"/>
                      <a:pt x="2122" y="1240"/>
                      <a:pt x="2122" y="1240"/>
                    </a:cubicBezTo>
                    <a:cubicBezTo>
                      <a:pt x="2122" y="1293"/>
                      <a:pt x="2079" y="1335"/>
                      <a:pt x="2027" y="133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4" name="ïśľiḋe">
                <a:extLst>
                  <a:ext uri="{FF2B5EF4-FFF2-40B4-BE49-F238E27FC236}">
                    <a16:creationId xmlns:a16="http://schemas.microsoft.com/office/drawing/2014/main" id="{211A1072-14C2-446A-AF8F-626A4672FBD4}"/>
                  </a:ext>
                </a:extLst>
              </p:cNvPr>
              <p:cNvSpPr/>
              <p:nvPr/>
            </p:nvSpPr>
            <p:spPr bwMode="auto">
              <a:xfrm>
                <a:off x="6747837" y="4817550"/>
                <a:ext cx="675602" cy="417583"/>
              </a:xfrm>
              <a:custGeom>
                <a:avLst/>
                <a:gdLst>
                  <a:gd name="T0" fmla="*/ 0 w 2106"/>
                  <a:gd name="T1" fmla="*/ 1258 h 1302"/>
                  <a:gd name="T2" fmla="*/ 80 w 2106"/>
                  <a:gd name="T3" fmla="*/ 1302 h 1302"/>
                  <a:gd name="T4" fmla="*/ 2011 w 2106"/>
                  <a:gd name="T5" fmla="*/ 1302 h 1302"/>
                  <a:gd name="T6" fmla="*/ 2106 w 2106"/>
                  <a:gd name="T7" fmla="*/ 1206 h 1302"/>
                  <a:gd name="T8" fmla="*/ 2106 w 2106"/>
                  <a:gd name="T9" fmla="*/ 61 h 1302"/>
                  <a:gd name="T10" fmla="*/ 2084 w 2106"/>
                  <a:gd name="T11" fmla="*/ 0 h 1302"/>
                  <a:gd name="T12" fmla="*/ 0 w 2106"/>
                  <a:gd name="T13" fmla="*/ 1258 h 1302"/>
                </a:gdLst>
                <a:ahLst/>
                <a:cxnLst>
                  <a:cxn ang="0">
                    <a:pos x="T0" y="T1"/>
                  </a:cxn>
                  <a:cxn ang="0">
                    <a:pos x="T2" y="T3"/>
                  </a:cxn>
                  <a:cxn ang="0">
                    <a:pos x="T4" y="T5"/>
                  </a:cxn>
                  <a:cxn ang="0">
                    <a:pos x="T6" y="T7"/>
                  </a:cxn>
                  <a:cxn ang="0">
                    <a:pos x="T8" y="T9"/>
                  </a:cxn>
                  <a:cxn ang="0">
                    <a:pos x="T10" y="T11"/>
                  </a:cxn>
                  <a:cxn ang="0">
                    <a:pos x="T12" y="T13"/>
                  </a:cxn>
                </a:cxnLst>
                <a:rect l="0" t="0" r="r" b="b"/>
                <a:pathLst>
                  <a:path w="2106" h="1302">
                    <a:moveTo>
                      <a:pt x="0" y="1258"/>
                    </a:moveTo>
                    <a:cubicBezTo>
                      <a:pt x="17" y="1284"/>
                      <a:pt x="47" y="1302"/>
                      <a:pt x="80" y="1302"/>
                    </a:cubicBezTo>
                    <a:cubicBezTo>
                      <a:pt x="2011" y="1302"/>
                      <a:pt x="2011" y="1302"/>
                      <a:pt x="2011" y="1302"/>
                    </a:cubicBezTo>
                    <a:cubicBezTo>
                      <a:pt x="2064" y="1302"/>
                      <a:pt x="2106" y="1258"/>
                      <a:pt x="2106" y="1206"/>
                    </a:cubicBezTo>
                    <a:cubicBezTo>
                      <a:pt x="2106" y="61"/>
                      <a:pt x="2106" y="61"/>
                      <a:pt x="2106" y="61"/>
                    </a:cubicBezTo>
                    <a:cubicBezTo>
                      <a:pt x="2106" y="38"/>
                      <a:pt x="2098" y="17"/>
                      <a:pt x="2084" y="0"/>
                    </a:cubicBezTo>
                    <a:lnTo>
                      <a:pt x="0" y="125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5" name="ïšlíḍe">
                <a:extLst>
                  <a:ext uri="{FF2B5EF4-FFF2-40B4-BE49-F238E27FC236}">
                    <a16:creationId xmlns:a16="http://schemas.microsoft.com/office/drawing/2014/main" id="{F156A58C-F1AC-4138-9507-9A1CB61EBA84}"/>
                  </a:ext>
                </a:extLst>
              </p:cNvPr>
              <p:cNvSpPr/>
              <p:nvPr/>
            </p:nvSpPr>
            <p:spPr bwMode="auto">
              <a:xfrm>
                <a:off x="6738784" y="5232870"/>
                <a:ext cx="688050" cy="38476"/>
              </a:xfrm>
              <a:custGeom>
                <a:avLst/>
                <a:gdLst>
                  <a:gd name="T0" fmla="*/ 2110 w 2144"/>
                  <a:gd name="T1" fmla="*/ 0 h 121"/>
                  <a:gd name="T2" fmla="*/ 34 w 2144"/>
                  <a:gd name="T3" fmla="*/ 0 h 121"/>
                  <a:gd name="T4" fmla="*/ 0 w 2144"/>
                  <a:gd name="T5" fmla="*/ 35 h 121"/>
                  <a:gd name="T6" fmla="*/ 0 w 2144"/>
                  <a:gd name="T7" fmla="*/ 86 h 121"/>
                  <a:gd name="T8" fmla="*/ 34 w 2144"/>
                  <a:gd name="T9" fmla="*/ 121 h 121"/>
                  <a:gd name="T10" fmla="*/ 2110 w 2144"/>
                  <a:gd name="T11" fmla="*/ 121 h 121"/>
                  <a:gd name="T12" fmla="*/ 2144 w 2144"/>
                  <a:gd name="T13" fmla="*/ 86 h 121"/>
                  <a:gd name="T14" fmla="*/ 2144 w 2144"/>
                  <a:gd name="T15" fmla="*/ 35 h 121"/>
                  <a:gd name="T16" fmla="*/ 2110 w 214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4" h="121">
                    <a:moveTo>
                      <a:pt x="2110" y="0"/>
                    </a:moveTo>
                    <a:cubicBezTo>
                      <a:pt x="34" y="0"/>
                      <a:pt x="34" y="0"/>
                      <a:pt x="34" y="0"/>
                    </a:cubicBezTo>
                    <a:cubicBezTo>
                      <a:pt x="15" y="0"/>
                      <a:pt x="0" y="16"/>
                      <a:pt x="0" y="35"/>
                    </a:cubicBezTo>
                    <a:cubicBezTo>
                      <a:pt x="0" y="86"/>
                      <a:pt x="0" y="86"/>
                      <a:pt x="0" y="86"/>
                    </a:cubicBezTo>
                    <a:cubicBezTo>
                      <a:pt x="0" y="105"/>
                      <a:pt x="15" y="121"/>
                      <a:pt x="34" y="121"/>
                    </a:cubicBezTo>
                    <a:cubicBezTo>
                      <a:pt x="2110" y="121"/>
                      <a:pt x="2110" y="121"/>
                      <a:pt x="2110" y="121"/>
                    </a:cubicBezTo>
                    <a:cubicBezTo>
                      <a:pt x="2129" y="121"/>
                      <a:pt x="2144" y="105"/>
                      <a:pt x="2144" y="86"/>
                    </a:cubicBezTo>
                    <a:cubicBezTo>
                      <a:pt x="2144" y="35"/>
                      <a:pt x="2144" y="35"/>
                      <a:pt x="2144" y="35"/>
                    </a:cubicBezTo>
                    <a:cubicBezTo>
                      <a:pt x="2144" y="16"/>
                      <a:pt x="2129" y="0"/>
                      <a:pt x="2110"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6" name="íṥľiḑè">
                <a:extLst>
                  <a:ext uri="{FF2B5EF4-FFF2-40B4-BE49-F238E27FC236}">
                    <a16:creationId xmlns:a16="http://schemas.microsoft.com/office/drawing/2014/main" id="{14F2C30B-F414-4D15-BC3A-51A1DA9DCA42}"/>
                  </a:ext>
                </a:extLst>
              </p:cNvPr>
              <p:cNvSpPr/>
              <p:nvPr/>
            </p:nvSpPr>
            <p:spPr bwMode="auto">
              <a:xfrm>
                <a:off x="4645210" y="1083068"/>
                <a:ext cx="383634" cy="543197"/>
              </a:xfrm>
              <a:custGeom>
                <a:avLst/>
                <a:gdLst>
                  <a:gd name="T0" fmla="*/ 53 w 1196"/>
                  <a:gd name="T1" fmla="*/ 1157 h 1696"/>
                  <a:gd name="T2" fmla="*/ 88 w 1196"/>
                  <a:gd name="T3" fmla="*/ 1084 h 1696"/>
                  <a:gd name="T4" fmla="*/ 97 w 1196"/>
                  <a:gd name="T5" fmla="*/ 931 h 1696"/>
                  <a:gd name="T6" fmla="*/ 28 w 1196"/>
                  <a:gd name="T7" fmla="*/ 736 h 1696"/>
                  <a:gd name="T8" fmla="*/ 53 w 1196"/>
                  <a:gd name="T9" fmla="*/ 425 h 1696"/>
                  <a:gd name="T10" fmla="*/ 801 w 1196"/>
                  <a:gd name="T11" fmla="*/ 331 h 1696"/>
                  <a:gd name="T12" fmla="*/ 889 w 1196"/>
                  <a:gd name="T13" fmla="*/ 1126 h 1696"/>
                  <a:gd name="T14" fmla="*/ 855 w 1196"/>
                  <a:gd name="T15" fmla="*/ 1160 h 1696"/>
                  <a:gd name="T16" fmla="*/ 1052 w 1196"/>
                  <a:gd name="T17" fmla="*/ 1142 h 1696"/>
                  <a:gd name="T18" fmla="*/ 1114 w 1196"/>
                  <a:gd name="T19" fmla="*/ 1284 h 1696"/>
                  <a:gd name="T20" fmla="*/ 687 w 1196"/>
                  <a:gd name="T21" fmla="*/ 1696 h 1696"/>
                  <a:gd name="T22" fmla="*/ 571 w 1196"/>
                  <a:gd name="T23" fmla="*/ 1430 h 1696"/>
                  <a:gd name="T24" fmla="*/ 297 w 1196"/>
                  <a:gd name="T25" fmla="*/ 1482 h 1696"/>
                  <a:gd name="T26" fmla="*/ 292 w 1196"/>
                  <a:gd name="T27" fmla="*/ 1410 h 1696"/>
                  <a:gd name="T28" fmla="*/ 290 w 1196"/>
                  <a:gd name="T29" fmla="*/ 1390 h 1696"/>
                  <a:gd name="T30" fmla="*/ 264 w 1196"/>
                  <a:gd name="T31" fmla="*/ 1358 h 1696"/>
                  <a:gd name="T32" fmla="*/ 178 w 1196"/>
                  <a:gd name="T33" fmla="*/ 1243 h 1696"/>
                  <a:gd name="T34" fmla="*/ 108 w 1196"/>
                  <a:gd name="T35" fmla="*/ 1214 h 1696"/>
                  <a:gd name="T36" fmla="*/ 53 w 1196"/>
                  <a:gd name="T37" fmla="*/ 1157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1696">
                    <a:moveTo>
                      <a:pt x="53" y="1157"/>
                    </a:moveTo>
                    <a:cubicBezTo>
                      <a:pt x="62" y="1140"/>
                      <a:pt x="74" y="1117"/>
                      <a:pt x="88" y="1084"/>
                    </a:cubicBezTo>
                    <a:cubicBezTo>
                      <a:pt x="108" y="1035"/>
                      <a:pt x="111" y="982"/>
                      <a:pt x="97" y="931"/>
                    </a:cubicBezTo>
                    <a:cubicBezTo>
                      <a:pt x="81" y="872"/>
                      <a:pt x="56" y="792"/>
                      <a:pt x="28" y="736"/>
                    </a:cubicBezTo>
                    <a:cubicBezTo>
                      <a:pt x="28" y="736"/>
                      <a:pt x="0" y="582"/>
                      <a:pt x="53" y="425"/>
                    </a:cubicBezTo>
                    <a:cubicBezTo>
                      <a:pt x="53" y="425"/>
                      <a:pt x="394" y="0"/>
                      <a:pt x="801" y="331"/>
                    </a:cubicBezTo>
                    <a:cubicBezTo>
                      <a:pt x="801" y="331"/>
                      <a:pt x="1196" y="641"/>
                      <a:pt x="889" y="1126"/>
                    </a:cubicBezTo>
                    <a:cubicBezTo>
                      <a:pt x="855" y="1160"/>
                      <a:pt x="855" y="1160"/>
                      <a:pt x="855" y="1160"/>
                    </a:cubicBezTo>
                    <a:cubicBezTo>
                      <a:pt x="1052" y="1142"/>
                      <a:pt x="1052" y="1142"/>
                      <a:pt x="1052" y="1142"/>
                    </a:cubicBezTo>
                    <a:cubicBezTo>
                      <a:pt x="1114" y="1284"/>
                      <a:pt x="1114" y="1284"/>
                      <a:pt x="1114" y="1284"/>
                    </a:cubicBezTo>
                    <a:cubicBezTo>
                      <a:pt x="687" y="1696"/>
                      <a:pt x="687" y="1696"/>
                      <a:pt x="687" y="1696"/>
                    </a:cubicBezTo>
                    <a:cubicBezTo>
                      <a:pt x="571" y="1430"/>
                      <a:pt x="571" y="1430"/>
                      <a:pt x="571" y="1430"/>
                    </a:cubicBezTo>
                    <a:cubicBezTo>
                      <a:pt x="571" y="1430"/>
                      <a:pt x="342" y="1547"/>
                      <a:pt x="297" y="1482"/>
                    </a:cubicBezTo>
                    <a:cubicBezTo>
                      <a:pt x="297" y="1482"/>
                      <a:pt x="271" y="1453"/>
                      <a:pt x="292" y="1410"/>
                    </a:cubicBezTo>
                    <a:cubicBezTo>
                      <a:pt x="292" y="1410"/>
                      <a:pt x="291" y="1402"/>
                      <a:pt x="290" y="1390"/>
                    </a:cubicBezTo>
                    <a:cubicBezTo>
                      <a:pt x="280" y="1380"/>
                      <a:pt x="271" y="1370"/>
                      <a:pt x="264" y="1358"/>
                    </a:cubicBezTo>
                    <a:cubicBezTo>
                      <a:pt x="234" y="1316"/>
                      <a:pt x="190" y="1252"/>
                      <a:pt x="178" y="1243"/>
                    </a:cubicBezTo>
                    <a:cubicBezTo>
                      <a:pt x="166" y="1234"/>
                      <a:pt x="147" y="1226"/>
                      <a:pt x="108" y="1214"/>
                    </a:cubicBezTo>
                    <a:cubicBezTo>
                      <a:pt x="80" y="1206"/>
                      <a:pt x="39" y="1182"/>
                      <a:pt x="53" y="1157"/>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7" name="iṡḷiḍé">
                <a:extLst>
                  <a:ext uri="{FF2B5EF4-FFF2-40B4-BE49-F238E27FC236}">
                    <a16:creationId xmlns:a16="http://schemas.microsoft.com/office/drawing/2014/main" id="{BBCFD377-3073-4B62-9EE8-460BC2685339}"/>
                  </a:ext>
                </a:extLst>
              </p:cNvPr>
              <p:cNvSpPr/>
              <p:nvPr/>
            </p:nvSpPr>
            <p:spPr bwMode="auto">
              <a:xfrm>
                <a:off x="4622577" y="1133992"/>
                <a:ext cx="394950" cy="381370"/>
              </a:xfrm>
              <a:custGeom>
                <a:avLst/>
                <a:gdLst>
                  <a:gd name="T0" fmla="*/ 125 w 1231"/>
                  <a:gd name="T1" fmla="*/ 561 h 1193"/>
                  <a:gd name="T2" fmla="*/ 73 w 1231"/>
                  <a:gd name="T3" fmla="*/ 565 h 1193"/>
                  <a:gd name="T4" fmla="*/ 57 w 1231"/>
                  <a:gd name="T5" fmla="*/ 218 h 1193"/>
                  <a:gd name="T6" fmla="*/ 213 w 1231"/>
                  <a:gd name="T7" fmla="*/ 60 h 1193"/>
                  <a:gd name="T8" fmla="*/ 495 w 1231"/>
                  <a:gd name="T9" fmla="*/ 16 h 1193"/>
                  <a:gd name="T10" fmla="*/ 554 w 1231"/>
                  <a:gd name="T11" fmla="*/ 33 h 1193"/>
                  <a:gd name="T12" fmla="*/ 699 w 1231"/>
                  <a:gd name="T13" fmla="*/ 50 h 1193"/>
                  <a:gd name="T14" fmla="*/ 910 w 1231"/>
                  <a:gd name="T15" fmla="*/ 84 h 1193"/>
                  <a:gd name="T16" fmla="*/ 1154 w 1231"/>
                  <a:gd name="T17" fmla="*/ 348 h 1193"/>
                  <a:gd name="T18" fmla="*/ 1196 w 1231"/>
                  <a:gd name="T19" fmla="*/ 679 h 1193"/>
                  <a:gd name="T20" fmla="*/ 1195 w 1231"/>
                  <a:gd name="T21" fmla="*/ 685 h 1193"/>
                  <a:gd name="T22" fmla="*/ 1184 w 1231"/>
                  <a:gd name="T23" fmla="*/ 1115 h 1193"/>
                  <a:gd name="T24" fmla="*/ 1175 w 1231"/>
                  <a:gd name="T25" fmla="*/ 1134 h 1193"/>
                  <a:gd name="T26" fmla="*/ 987 w 1231"/>
                  <a:gd name="T27" fmla="*/ 1136 h 1193"/>
                  <a:gd name="T28" fmla="*/ 898 w 1231"/>
                  <a:gd name="T29" fmla="*/ 1013 h 1193"/>
                  <a:gd name="T30" fmla="*/ 871 w 1231"/>
                  <a:gd name="T31" fmla="*/ 848 h 1193"/>
                  <a:gd name="T32" fmla="*/ 827 w 1231"/>
                  <a:gd name="T33" fmla="*/ 701 h 1193"/>
                  <a:gd name="T34" fmla="*/ 826 w 1231"/>
                  <a:gd name="T35" fmla="*/ 699 h 1193"/>
                  <a:gd name="T36" fmla="*/ 679 w 1231"/>
                  <a:gd name="T37" fmla="*/ 679 h 1193"/>
                  <a:gd name="T38" fmla="*/ 677 w 1231"/>
                  <a:gd name="T39" fmla="*/ 681 h 1193"/>
                  <a:gd name="T40" fmla="*/ 594 w 1231"/>
                  <a:gd name="T41" fmla="*/ 754 h 1193"/>
                  <a:gd name="T42" fmla="*/ 503 w 1231"/>
                  <a:gd name="T43" fmla="*/ 729 h 1193"/>
                  <a:gd name="T44" fmla="*/ 402 w 1231"/>
                  <a:gd name="T45" fmla="*/ 574 h 1193"/>
                  <a:gd name="T46" fmla="*/ 400 w 1231"/>
                  <a:gd name="T47" fmla="*/ 530 h 1193"/>
                  <a:gd name="T48" fmla="*/ 184 w 1231"/>
                  <a:gd name="T49" fmla="*/ 464 h 1193"/>
                  <a:gd name="T50" fmla="*/ 125 w 1231"/>
                  <a:gd name="T51" fmla="*/ 5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1" h="1193">
                    <a:moveTo>
                      <a:pt x="125" y="561"/>
                    </a:moveTo>
                    <a:cubicBezTo>
                      <a:pt x="115" y="582"/>
                      <a:pt x="86" y="585"/>
                      <a:pt x="73" y="565"/>
                    </a:cubicBezTo>
                    <a:cubicBezTo>
                      <a:pt x="50" y="534"/>
                      <a:pt x="0" y="440"/>
                      <a:pt x="57" y="218"/>
                    </a:cubicBezTo>
                    <a:cubicBezTo>
                      <a:pt x="72" y="160"/>
                      <a:pt x="142" y="89"/>
                      <a:pt x="213" y="60"/>
                    </a:cubicBezTo>
                    <a:cubicBezTo>
                      <a:pt x="281" y="32"/>
                      <a:pt x="389" y="0"/>
                      <a:pt x="495" y="16"/>
                    </a:cubicBezTo>
                    <a:cubicBezTo>
                      <a:pt x="515" y="19"/>
                      <a:pt x="535" y="25"/>
                      <a:pt x="554" y="33"/>
                    </a:cubicBezTo>
                    <a:cubicBezTo>
                      <a:pt x="577" y="41"/>
                      <a:pt x="625" y="55"/>
                      <a:pt x="699" y="50"/>
                    </a:cubicBezTo>
                    <a:cubicBezTo>
                      <a:pt x="771" y="44"/>
                      <a:pt x="844" y="55"/>
                      <a:pt x="910" y="84"/>
                    </a:cubicBezTo>
                    <a:cubicBezTo>
                      <a:pt x="1010" y="127"/>
                      <a:pt x="1108" y="223"/>
                      <a:pt x="1154" y="348"/>
                    </a:cubicBezTo>
                    <a:cubicBezTo>
                      <a:pt x="1154" y="348"/>
                      <a:pt x="1231" y="591"/>
                      <a:pt x="1196" y="679"/>
                    </a:cubicBezTo>
                    <a:cubicBezTo>
                      <a:pt x="1195" y="681"/>
                      <a:pt x="1195" y="683"/>
                      <a:pt x="1195" y="685"/>
                    </a:cubicBezTo>
                    <a:cubicBezTo>
                      <a:pt x="1192" y="721"/>
                      <a:pt x="1077" y="912"/>
                      <a:pt x="1184" y="1115"/>
                    </a:cubicBezTo>
                    <a:cubicBezTo>
                      <a:pt x="1187" y="1122"/>
                      <a:pt x="1181" y="1130"/>
                      <a:pt x="1175" y="1134"/>
                    </a:cubicBezTo>
                    <a:cubicBezTo>
                      <a:pt x="1149" y="1152"/>
                      <a:pt x="1074" y="1193"/>
                      <a:pt x="987" y="1136"/>
                    </a:cubicBezTo>
                    <a:cubicBezTo>
                      <a:pt x="987" y="1136"/>
                      <a:pt x="939" y="1107"/>
                      <a:pt x="898" y="1013"/>
                    </a:cubicBezTo>
                    <a:cubicBezTo>
                      <a:pt x="876" y="961"/>
                      <a:pt x="867" y="904"/>
                      <a:pt x="871" y="848"/>
                    </a:cubicBezTo>
                    <a:cubicBezTo>
                      <a:pt x="874" y="808"/>
                      <a:pt x="868" y="750"/>
                      <a:pt x="827" y="701"/>
                    </a:cubicBezTo>
                    <a:cubicBezTo>
                      <a:pt x="827" y="700"/>
                      <a:pt x="827" y="700"/>
                      <a:pt x="826" y="699"/>
                    </a:cubicBezTo>
                    <a:cubicBezTo>
                      <a:pt x="816" y="689"/>
                      <a:pt x="721" y="596"/>
                      <a:pt x="679" y="679"/>
                    </a:cubicBezTo>
                    <a:cubicBezTo>
                      <a:pt x="678" y="680"/>
                      <a:pt x="678" y="681"/>
                      <a:pt x="677" y="681"/>
                    </a:cubicBezTo>
                    <a:cubicBezTo>
                      <a:pt x="671" y="689"/>
                      <a:pt x="639" y="732"/>
                      <a:pt x="594" y="754"/>
                    </a:cubicBezTo>
                    <a:cubicBezTo>
                      <a:pt x="562" y="769"/>
                      <a:pt x="523" y="758"/>
                      <a:pt x="503" y="729"/>
                    </a:cubicBezTo>
                    <a:cubicBezTo>
                      <a:pt x="485" y="702"/>
                      <a:pt x="413" y="610"/>
                      <a:pt x="402" y="574"/>
                    </a:cubicBezTo>
                    <a:cubicBezTo>
                      <a:pt x="400" y="566"/>
                      <a:pt x="401" y="549"/>
                      <a:pt x="400" y="530"/>
                    </a:cubicBezTo>
                    <a:cubicBezTo>
                      <a:pt x="394" y="419"/>
                      <a:pt x="251" y="376"/>
                      <a:pt x="184" y="464"/>
                    </a:cubicBezTo>
                    <a:cubicBezTo>
                      <a:pt x="165" y="489"/>
                      <a:pt x="145" y="521"/>
                      <a:pt x="125" y="56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8" name="iṣ1ïḑe">
                <a:extLst>
                  <a:ext uri="{FF2B5EF4-FFF2-40B4-BE49-F238E27FC236}">
                    <a16:creationId xmlns:a16="http://schemas.microsoft.com/office/drawing/2014/main" id="{464A6F6F-12E5-4F3B-BE40-76785F84E005}"/>
                  </a:ext>
                </a:extLst>
              </p:cNvPr>
              <p:cNvSpPr/>
              <p:nvPr/>
            </p:nvSpPr>
            <p:spPr bwMode="auto">
              <a:xfrm>
                <a:off x="4252524" y="2814510"/>
                <a:ext cx="151643" cy="115429"/>
              </a:xfrm>
              <a:custGeom>
                <a:avLst/>
                <a:gdLst>
                  <a:gd name="T0" fmla="*/ 86 w 470"/>
                  <a:gd name="T1" fmla="*/ 0 h 359"/>
                  <a:gd name="T2" fmla="*/ 0 w 470"/>
                  <a:gd name="T3" fmla="*/ 348 h 359"/>
                  <a:gd name="T4" fmla="*/ 430 w 470"/>
                  <a:gd name="T5" fmla="*/ 359 h 359"/>
                  <a:gd name="T6" fmla="*/ 470 w 470"/>
                  <a:gd name="T7" fmla="*/ 48 h 359"/>
                  <a:gd name="T8" fmla="*/ 86 w 470"/>
                  <a:gd name="T9" fmla="*/ 0 h 359"/>
                </a:gdLst>
                <a:ahLst/>
                <a:cxnLst>
                  <a:cxn ang="0">
                    <a:pos x="T0" y="T1"/>
                  </a:cxn>
                  <a:cxn ang="0">
                    <a:pos x="T2" y="T3"/>
                  </a:cxn>
                  <a:cxn ang="0">
                    <a:pos x="T4" y="T5"/>
                  </a:cxn>
                  <a:cxn ang="0">
                    <a:pos x="T6" y="T7"/>
                  </a:cxn>
                  <a:cxn ang="0">
                    <a:pos x="T8" y="T9"/>
                  </a:cxn>
                </a:cxnLst>
                <a:rect l="0" t="0" r="r" b="b"/>
                <a:pathLst>
                  <a:path w="470" h="359">
                    <a:moveTo>
                      <a:pt x="86" y="0"/>
                    </a:moveTo>
                    <a:cubicBezTo>
                      <a:pt x="86" y="0"/>
                      <a:pt x="69" y="233"/>
                      <a:pt x="0" y="348"/>
                    </a:cubicBezTo>
                    <a:cubicBezTo>
                      <a:pt x="430" y="359"/>
                      <a:pt x="430" y="359"/>
                      <a:pt x="430" y="359"/>
                    </a:cubicBezTo>
                    <a:cubicBezTo>
                      <a:pt x="430" y="359"/>
                      <a:pt x="379" y="224"/>
                      <a:pt x="470" y="48"/>
                    </a:cubicBezTo>
                    <a:lnTo>
                      <a:pt x="86" y="0"/>
                    </a:lnTo>
                    <a:close/>
                  </a:path>
                </a:pathLst>
              </a:custGeom>
              <a:solidFill>
                <a:srgbClr val="CCA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59" name="íṣliḓé">
                <a:extLst>
                  <a:ext uri="{FF2B5EF4-FFF2-40B4-BE49-F238E27FC236}">
                    <a16:creationId xmlns:a16="http://schemas.microsoft.com/office/drawing/2014/main" id="{89AFCA33-BDEE-4381-BDF5-A26982965850}"/>
                  </a:ext>
                </a:extLst>
              </p:cNvPr>
              <p:cNvSpPr/>
              <p:nvPr/>
            </p:nvSpPr>
            <p:spPr bwMode="auto">
              <a:xfrm>
                <a:off x="4047693" y="2869961"/>
                <a:ext cx="353078" cy="176539"/>
              </a:xfrm>
              <a:custGeom>
                <a:avLst/>
                <a:gdLst>
                  <a:gd name="T0" fmla="*/ 719 w 1099"/>
                  <a:gd name="T1" fmla="*/ 30 h 551"/>
                  <a:gd name="T2" fmla="*/ 648 w 1099"/>
                  <a:gd name="T3" fmla="*/ 0 h 551"/>
                  <a:gd name="T4" fmla="*/ 598 w 1099"/>
                  <a:gd name="T5" fmla="*/ 35 h 551"/>
                  <a:gd name="T6" fmla="*/ 595 w 1099"/>
                  <a:gd name="T7" fmla="*/ 37 h 551"/>
                  <a:gd name="T8" fmla="*/ 552 w 1099"/>
                  <a:gd name="T9" fmla="*/ 65 h 551"/>
                  <a:gd name="T10" fmla="*/ 550 w 1099"/>
                  <a:gd name="T11" fmla="*/ 66 h 551"/>
                  <a:gd name="T12" fmla="*/ 532 w 1099"/>
                  <a:gd name="T13" fmla="*/ 77 h 551"/>
                  <a:gd name="T14" fmla="*/ 528 w 1099"/>
                  <a:gd name="T15" fmla="*/ 79 h 551"/>
                  <a:gd name="T16" fmla="*/ 487 w 1099"/>
                  <a:gd name="T17" fmla="*/ 103 h 551"/>
                  <a:gd name="T18" fmla="*/ 477 w 1099"/>
                  <a:gd name="T19" fmla="*/ 108 h 551"/>
                  <a:gd name="T20" fmla="*/ 461 w 1099"/>
                  <a:gd name="T21" fmla="*/ 117 h 551"/>
                  <a:gd name="T22" fmla="*/ 448 w 1099"/>
                  <a:gd name="T23" fmla="*/ 124 h 551"/>
                  <a:gd name="T24" fmla="*/ 412 w 1099"/>
                  <a:gd name="T25" fmla="*/ 142 h 551"/>
                  <a:gd name="T26" fmla="*/ 393 w 1099"/>
                  <a:gd name="T27" fmla="*/ 151 h 551"/>
                  <a:gd name="T28" fmla="*/ 241 w 1099"/>
                  <a:gd name="T29" fmla="*/ 208 h 551"/>
                  <a:gd name="T30" fmla="*/ 213 w 1099"/>
                  <a:gd name="T31" fmla="*/ 216 h 551"/>
                  <a:gd name="T32" fmla="*/ 0 w 1099"/>
                  <a:gd name="T33" fmla="*/ 407 h 551"/>
                  <a:gd name="T34" fmla="*/ 4 w 1099"/>
                  <a:gd name="T35" fmla="*/ 441 h 551"/>
                  <a:gd name="T36" fmla="*/ 163 w 1099"/>
                  <a:gd name="T37" fmla="*/ 500 h 551"/>
                  <a:gd name="T38" fmla="*/ 1055 w 1099"/>
                  <a:gd name="T39" fmla="*/ 435 h 551"/>
                  <a:gd name="T40" fmla="*/ 1099 w 1099"/>
                  <a:gd name="T41" fmla="*/ 289 h 551"/>
                  <a:gd name="T42" fmla="*/ 1099 w 1099"/>
                  <a:gd name="T43" fmla="*/ 274 h 551"/>
                  <a:gd name="T44" fmla="*/ 1063 w 1099"/>
                  <a:gd name="T45" fmla="*/ 4 h 551"/>
                  <a:gd name="T46" fmla="*/ 816 w 1099"/>
                  <a:gd name="T47" fmla="*/ 36 h 551"/>
                  <a:gd name="T48" fmla="*/ 785 w 1099"/>
                  <a:gd name="T49" fmla="*/ 37 h 551"/>
                  <a:gd name="T50" fmla="*/ 767 w 1099"/>
                  <a:gd name="T51" fmla="*/ 37 h 551"/>
                  <a:gd name="T52" fmla="*/ 737 w 1099"/>
                  <a:gd name="T53" fmla="*/ 34 h 551"/>
                  <a:gd name="T54" fmla="*/ 736 w 1099"/>
                  <a:gd name="T55" fmla="*/ 34 h 551"/>
                  <a:gd name="T56" fmla="*/ 732 w 1099"/>
                  <a:gd name="T57" fmla="*/ 33 h 551"/>
                  <a:gd name="T58" fmla="*/ 731 w 1099"/>
                  <a:gd name="T59" fmla="*/ 33 h 551"/>
                  <a:gd name="T60" fmla="*/ 719 w 1099"/>
                  <a:gd name="T61" fmla="*/ 3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1">
                    <a:moveTo>
                      <a:pt x="719" y="30"/>
                    </a:moveTo>
                    <a:cubicBezTo>
                      <a:pt x="690" y="24"/>
                      <a:pt x="665" y="13"/>
                      <a:pt x="648" y="0"/>
                    </a:cubicBezTo>
                    <a:cubicBezTo>
                      <a:pt x="634" y="10"/>
                      <a:pt x="617" y="22"/>
                      <a:pt x="598" y="35"/>
                    </a:cubicBezTo>
                    <a:cubicBezTo>
                      <a:pt x="597" y="36"/>
                      <a:pt x="596" y="36"/>
                      <a:pt x="595" y="37"/>
                    </a:cubicBezTo>
                    <a:cubicBezTo>
                      <a:pt x="582" y="46"/>
                      <a:pt x="567" y="55"/>
                      <a:pt x="552" y="65"/>
                    </a:cubicBezTo>
                    <a:cubicBezTo>
                      <a:pt x="551" y="65"/>
                      <a:pt x="551" y="65"/>
                      <a:pt x="550" y="66"/>
                    </a:cubicBezTo>
                    <a:cubicBezTo>
                      <a:pt x="545" y="69"/>
                      <a:pt x="539" y="73"/>
                      <a:pt x="532" y="77"/>
                    </a:cubicBezTo>
                    <a:cubicBezTo>
                      <a:pt x="531" y="77"/>
                      <a:pt x="530" y="78"/>
                      <a:pt x="528" y="79"/>
                    </a:cubicBezTo>
                    <a:cubicBezTo>
                      <a:pt x="515" y="87"/>
                      <a:pt x="501" y="95"/>
                      <a:pt x="487" y="103"/>
                    </a:cubicBezTo>
                    <a:cubicBezTo>
                      <a:pt x="484" y="105"/>
                      <a:pt x="480" y="107"/>
                      <a:pt x="477" y="108"/>
                    </a:cubicBezTo>
                    <a:cubicBezTo>
                      <a:pt x="472" y="111"/>
                      <a:pt x="466" y="114"/>
                      <a:pt x="461" y="117"/>
                    </a:cubicBezTo>
                    <a:cubicBezTo>
                      <a:pt x="456" y="119"/>
                      <a:pt x="452" y="122"/>
                      <a:pt x="448" y="124"/>
                    </a:cubicBezTo>
                    <a:cubicBezTo>
                      <a:pt x="436" y="130"/>
                      <a:pt x="424" y="136"/>
                      <a:pt x="412" y="142"/>
                    </a:cubicBezTo>
                    <a:cubicBezTo>
                      <a:pt x="406" y="145"/>
                      <a:pt x="399" y="148"/>
                      <a:pt x="393" y="151"/>
                    </a:cubicBezTo>
                    <a:cubicBezTo>
                      <a:pt x="345" y="173"/>
                      <a:pt x="294" y="193"/>
                      <a:pt x="241" y="208"/>
                    </a:cubicBezTo>
                    <a:cubicBezTo>
                      <a:pt x="232" y="211"/>
                      <a:pt x="223" y="213"/>
                      <a:pt x="213" y="216"/>
                    </a:cubicBezTo>
                    <a:cubicBezTo>
                      <a:pt x="29" y="261"/>
                      <a:pt x="1" y="357"/>
                      <a:pt x="0" y="407"/>
                    </a:cubicBezTo>
                    <a:cubicBezTo>
                      <a:pt x="0" y="428"/>
                      <a:pt x="4" y="441"/>
                      <a:pt x="4" y="441"/>
                    </a:cubicBezTo>
                    <a:cubicBezTo>
                      <a:pt x="4" y="441"/>
                      <a:pt x="71" y="487"/>
                      <a:pt x="163" y="500"/>
                    </a:cubicBezTo>
                    <a:cubicBezTo>
                      <a:pt x="502" y="551"/>
                      <a:pt x="1055" y="435"/>
                      <a:pt x="1055" y="435"/>
                    </a:cubicBezTo>
                    <a:cubicBezTo>
                      <a:pt x="1055" y="435"/>
                      <a:pt x="1099" y="395"/>
                      <a:pt x="1099" y="289"/>
                    </a:cubicBezTo>
                    <a:cubicBezTo>
                      <a:pt x="1099" y="284"/>
                      <a:pt x="1099" y="279"/>
                      <a:pt x="1099" y="274"/>
                    </a:cubicBezTo>
                    <a:cubicBezTo>
                      <a:pt x="1099" y="266"/>
                      <a:pt x="1075" y="63"/>
                      <a:pt x="1063" y="4"/>
                    </a:cubicBezTo>
                    <a:cubicBezTo>
                      <a:pt x="1018" y="14"/>
                      <a:pt x="945" y="27"/>
                      <a:pt x="816" y="36"/>
                    </a:cubicBezTo>
                    <a:cubicBezTo>
                      <a:pt x="805" y="37"/>
                      <a:pt x="794" y="37"/>
                      <a:pt x="785" y="37"/>
                    </a:cubicBezTo>
                    <a:cubicBezTo>
                      <a:pt x="778" y="37"/>
                      <a:pt x="772" y="37"/>
                      <a:pt x="767" y="37"/>
                    </a:cubicBezTo>
                    <a:cubicBezTo>
                      <a:pt x="755" y="37"/>
                      <a:pt x="745" y="35"/>
                      <a:pt x="737" y="34"/>
                    </a:cubicBezTo>
                    <a:cubicBezTo>
                      <a:pt x="736" y="34"/>
                      <a:pt x="736" y="34"/>
                      <a:pt x="736" y="34"/>
                    </a:cubicBezTo>
                    <a:cubicBezTo>
                      <a:pt x="732" y="33"/>
                      <a:pt x="732" y="33"/>
                      <a:pt x="732" y="33"/>
                    </a:cubicBezTo>
                    <a:cubicBezTo>
                      <a:pt x="732" y="33"/>
                      <a:pt x="731" y="33"/>
                      <a:pt x="731" y="33"/>
                    </a:cubicBezTo>
                    <a:lnTo>
                      <a:pt x="719" y="30"/>
                    </a:lnTo>
                    <a:close/>
                  </a:path>
                </a:pathLst>
              </a:custGeom>
              <a:solidFill>
                <a:srgbClr val="AF68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0" name="iŝ1íḓé">
                <a:extLst>
                  <a:ext uri="{FF2B5EF4-FFF2-40B4-BE49-F238E27FC236}">
                    <a16:creationId xmlns:a16="http://schemas.microsoft.com/office/drawing/2014/main" id="{8628BA43-49E2-484E-BAEC-FA110017EE70}"/>
                  </a:ext>
                </a:extLst>
              </p:cNvPr>
              <p:cNvSpPr/>
              <p:nvPr/>
            </p:nvSpPr>
            <p:spPr bwMode="auto">
              <a:xfrm>
                <a:off x="4047693" y="2988785"/>
                <a:ext cx="349684" cy="57715"/>
              </a:xfrm>
              <a:custGeom>
                <a:avLst/>
                <a:gdLst>
                  <a:gd name="T0" fmla="*/ 165 w 1088"/>
                  <a:gd name="T1" fmla="*/ 62 h 178"/>
                  <a:gd name="T2" fmla="*/ 4 w 1088"/>
                  <a:gd name="T3" fmla="*/ 5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9"/>
                      <a:pt x="4" y="5"/>
                    </a:cubicBezTo>
                    <a:cubicBezTo>
                      <a:pt x="2" y="15"/>
                      <a:pt x="1" y="26"/>
                      <a:pt x="0" y="34"/>
                    </a:cubicBezTo>
                    <a:cubicBezTo>
                      <a:pt x="0" y="55"/>
                      <a:pt x="4" y="68"/>
                      <a:pt x="4" y="68"/>
                    </a:cubicBezTo>
                    <a:cubicBezTo>
                      <a:pt x="4" y="68"/>
                      <a:pt x="71" y="114"/>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1" name="îṧḷiḓe">
                <a:extLst>
                  <a:ext uri="{FF2B5EF4-FFF2-40B4-BE49-F238E27FC236}">
                    <a16:creationId xmlns:a16="http://schemas.microsoft.com/office/drawing/2014/main" id="{6B94FDE8-8E5C-4A77-B95F-23DAD6D6D223}"/>
                  </a:ext>
                </a:extLst>
              </p:cNvPr>
              <p:cNvSpPr/>
              <p:nvPr/>
            </p:nvSpPr>
            <p:spPr bwMode="auto">
              <a:xfrm>
                <a:off x="4223101" y="2881278"/>
                <a:ext cx="59978" cy="32819"/>
              </a:xfrm>
              <a:custGeom>
                <a:avLst/>
                <a:gdLst>
                  <a:gd name="T0" fmla="*/ 182 w 187"/>
                  <a:gd name="T1" fmla="*/ 88 h 102"/>
                  <a:gd name="T2" fmla="*/ 146 w 187"/>
                  <a:gd name="T3" fmla="*/ 95 h 102"/>
                  <a:gd name="T4" fmla="*/ 0 w 187"/>
                  <a:gd name="T5" fmla="*/ 28 h 102"/>
                  <a:gd name="T6" fmla="*/ 43 w 187"/>
                  <a:gd name="T7" fmla="*/ 0 h 102"/>
                  <a:gd name="T8" fmla="*/ 164 w 187"/>
                  <a:gd name="T9" fmla="*/ 56 h 102"/>
                  <a:gd name="T10" fmla="*/ 182 w 187"/>
                  <a:gd name="T11" fmla="*/ 88 h 102"/>
                </a:gdLst>
                <a:ahLst/>
                <a:cxnLst>
                  <a:cxn ang="0">
                    <a:pos x="T0" y="T1"/>
                  </a:cxn>
                  <a:cxn ang="0">
                    <a:pos x="T2" y="T3"/>
                  </a:cxn>
                  <a:cxn ang="0">
                    <a:pos x="T4" y="T5"/>
                  </a:cxn>
                  <a:cxn ang="0">
                    <a:pos x="T6" y="T7"/>
                  </a:cxn>
                  <a:cxn ang="0">
                    <a:pos x="T8" y="T9"/>
                  </a:cxn>
                  <a:cxn ang="0">
                    <a:pos x="T10" y="T11"/>
                  </a:cxn>
                </a:cxnLst>
                <a:rect l="0" t="0" r="r" b="b"/>
                <a:pathLst>
                  <a:path w="187" h="102">
                    <a:moveTo>
                      <a:pt x="182" y="88"/>
                    </a:moveTo>
                    <a:cubicBezTo>
                      <a:pt x="177" y="99"/>
                      <a:pt x="161" y="102"/>
                      <a:pt x="146" y="95"/>
                    </a:cubicBezTo>
                    <a:cubicBezTo>
                      <a:pt x="0" y="28"/>
                      <a:pt x="0" y="28"/>
                      <a:pt x="0" y="28"/>
                    </a:cubicBezTo>
                    <a:cubicBezTo>
                      <a:pt x="15" y="18"/>
                      <a:pt x="29" y="9"/>
                      <a:pt x="43" y="0"/>
                    </a:cubicBezTo>
                    <a:cubicBezTo>
                      <a:pt x="164" y="56"/>
                      <a:pt x="164" y="56"/>
                      <a:pt x="164" y="56"/>
                    </a:cubicBezTo>
                    <a:cubicBezTo>
                      <a:pt x="179" y="63"/>
                      <a:pt x="187" y="77"/>
                      <a:pt x="182"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2" name="ïṩ1ïḋè">
                <a:extLst>
                  <a:ext uri="{FF2B5EF4-FFF2-40B4-BE49-F238E27FC236}">
                    <a16:creationId xmlns:a16="http://schemas.microsoft.com/office/drawing/2014/main" id="{54E7E064-2B84-4311-88CE-6DB495759036}"/>
                  </a:ext>
                </a:extLst>
              </p:cNvPr>
              <p:cNvSpPr/>
              <p:nvPr/>
            </p:nvSpPr>
            <p:spPr bwMode="auto">
              <a:xfrm>
                <a:off x="4201599" y="2893726"/>
                <a:ext cx="56583" cy="31687"/>
              </a:xfrm>
              <a:custGeom>
                <a:avLst/>
                <a:gdLst>
                  <a:gd name="T0" fmla="*/ 171 w 176"/>
                  <a:gd name="T1" fmla="*/ 82 h 96"/>
                  <a:gd name="T2" fmla="*/ 135 w 176"/>
                  <a:gd name="T3" fmla="*/ 89 h 96"/>
                  <a:gd name="T4" fmla="*/ 0 w 176"/>
                  <a:gd name="T5" fmla="*/ 26 h 96"/>
                  <a:gd name="T6" fmla="*/ 42 w 176"/>
                  <a:gd name="T7" fmla="*/ 2 h 96"/>
                  <a:gd name="T8" fmla="*/ 46 w 176"/>
                  <a:gd name="T9" fmla="*/ 0 h 96"/>
                  <a:gd name="T10" fmla="*/ 153 w 176"/>
                  <a:gd name="T11" fmla="*/ 50 h 96"/>
                  <a:gd name="T12" fmla="*/ 171 w 176"/>
                  <a:gd name="T13" fmla="*/ 82 h 96"/>
                </a:gdLst>
                <a:ahLst/>
                <a:cxnLst>
                  <a:cxn ang="0">
                    <a:pos x="T0" y="T1"/>
                  </a:cxn>
                  <a:cxn ang="0">
                    <a:pos x="T2" y="T3"/>
                  </a:cxn>
                  <a:cxn ang="0">
                    <a:pos x="T4" y="T5"/>
                  </a:cxn>
                  <a:cxn ang="0">
                    <a:pos x="T6" y="T7"/>
                  </a:cxn>
                  <a:cxn ang="0">
                    <a:pos x="T8" y="T9"/>
                  </a:cxn>
                  <a:cxn ang="0">
                    <a:pos x="T10" y="T11"/>
                  </a:cxn>
                  <a:cxn ang="0">
                    <a:pos x="T12" y="T13"/>
                  </a:cxn>
                </a:cxnLst>
                <a:rect l="0" t="0" r="r" b="b"/>
                <a:pathLst>
                  <a:path w="176" h="96">
                    <a:moveTo>
                      <a:pt x="171" y="82"/>
                    </a:moveTo>
                    <a:cubicBezTo>
                      <a:pt x="166" y="93"/>
                      <a:pt x="150" y="96"/>
                      <a:pt x="135" y="89"/>
                    </a:cubicBezTo>
                    <a:cubicBezTo>
                      <a:pt x="0" y="26"/>
                      <a:pt x="0" y="26"/>
                      <a:pt x="0" y="26"/>
                    </a:cubicBezTo>
                    <a:cubicBezTo>
                      <a:pt x="15" y="18"/>
                      <a:pt x="29" y="10"/>
                      <a:pt x="42" y="2"/>
                    </a:cubicBezTo>
                    <a:cubicBezTo>
                      <a:pt x="43" y="1"/>
                      <a:pt x="45" y="0"/>
                      <a:pt x="46" y="0"/>
                    </a:cubicBezTo>
                    <a:cubicBezTo>
                      <a:pt x="153" y="50"/>
                      <a:pt x="153" y="50"/>
                      <a:pt x="153" y="50"/>
                    </a:cubicBezTo>
                    <a:cubicBezTo>
                      <a:pt x="168" y="57"/>
                      <a:pt x="176" y="71"/>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3" name="ïŝḻîḓé">
                <a:extLst>
                  <a:ext uri="{FF2B5EF4-FFF2-40B4-BE49-F238E27FC236}">
                    <a16:creationId xmlns:a16="http://schemas.microsoft.com/office/drawing/2014/main" id="{77EBB2AE-EED9-46A3-B34E-7F0719AEB95C}"/>
                  </a:ext>
                </a:extLst>
              </p:cNvPr>
              <p:cNvSpPr/>
              <p:nvPr/>
            </p:nvSpPr>
            <p:spPr bwMode="auto">
              <a:xfrm>
                <a:off x="4177834" y="2907306"/>
                <a:ext cx="54320" cy="29423"/>
              </a:xfrm>
              <a:custGeom>
                <a:avLst/>
                <a:gdLst>
                  <a:gd name="T0" fmla="*/ 166 w 172"/>
                  <a:gd name="T1" fmla="*/ 78 h 93"/>
                  <a:gd name="T2" fmla="*/ 130 w 172"/>
                  <a:gd name="T3" fmla="*/ 86 h 93"/>
                  <a:gd name="T4" fmla="*/ 0 w 172"/>
                  <a:gd name="T5" fmla="*/ 25 h 93"/>
                  <a:gd name="T6" fmla="*/ 37 w 172"/>
                  <a:gd name="T7" fmla="*/ 7 h 93"/>
                  <a:gd name="T8" fmla="*/ 49 w 172"/>
                  <a:gd name="T9" fmla="*/ 0 h 93"/>
                  <a:gd name="T10" fmla="*/ 149 w 172"/>
                  <a:gd name="T11" fmla="*/ 47 h 93"/>
                  <a:gd name="T12" fmla="*/ 166 w 172"/>
                  <a:gd name="T13" fmla="*/ 78 h 93"/>
                </a:gdLst>
                <a:ahLst/>
                <a:cxnLst>
                  <a:cxn ang="0">
                    <a:pos x="T0" y="T1"/>
                  </a:cxn>
                  <a:cxn ang="0">
                    <a:pos x="T2" y="T3"/>
                  </a:cxn>
                  <a:cxn ang="0">
                    <a:pos x="T4" y="T5"/>
                  </a:cxn>
                  <a:cxn ang="0">
                    <a:pos x="T6" y="T7"/>
                  </a:cxn>
                  <a:cxn ang="0">
                    <a:pos x="T8" y="T9"/>
                  </a:cxn>
                  <a:cxn ang="0">
                    <a:pos x="T10" y="T11"/>
                  </a:cxn>
                  <a:cxn ang="0">
                    <a:pos x="T12" y="T13"/>
                  </a:cxn>
                </a:cxnLst>
                <a:rect l="0" t="0" r="r" b="b"/>
                <a:pathLst>
                  <a:path w="172" h="93">
                    <a:moveTo>
                      <a:pt x="166" y="78"/>
                    </a:moveTo>
                    <a:cubicBezTo>
                      <a:pt x="161" y="89"/>
                      <a:pt x="145" y="93"/>
                      <a:pt x="130" y="86"/>
                    </a:cubicBezTo>
                    <a:cubicBezTo>
                      <a:pt x="0" y="25"/>
                      <a:pt x="0" y="25"/>
                      <a:pt x="0" y="25"/>
                    </a:cubicBezTo>
                    <a:cubicBezTo>
                      <a:pt x="13" y="19"/>
                      <a:pt x="25" y="13"/>
                      <a:pt x="37" y="7"/>
                    </a:cubicBezTo>
                    <a:cubicBezTo>
                      <a:pt x="41" y="5"/>
                      <a:pt x="45" y="2"/>
                      <a:pt x="49" y="0"/>
                    </a:cubicBezTo>
                    <a:cubicBezTo>
                      <a:pt x="149" y="47"/>
                      <a:pt x="149" y="47"/>
                      <a:pt x="149" y="47"/>
                    </a:cubicBezTo>
                    <a:cubicBezTo>
                      <a:pt x="164" y="53"/>
                      <a:pt x="172" y="68"/>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4" name="ïsliḋé">
                <a:extLst>
                  <a:ext uri="{FF2B5EF4-FFF2-40B4-BE49-F238E27FC236}">
                    <a16:creationId xmlns:a16="http://schemas.microsoft.com/office/drawing/2014/main" id="{DCD5A9CF-A1E6-4D32-80B7-35D70CA3CCA7}"/>
                  </a:ext>
                </a:extLst>
              </p:cNvPr>
              <p:cNvSpPr/>
              <p:nvPr/>
            </p:nvSpPr>
            <p:spPr bwMode="auto">
              <a:xfrm>
                <a:off x="4264972" y="2237362"/>
                <a:ext cx="254624" cy="624677"/>
              </a:xfrm>
              <a:custGeom>
                <a:avLst/>
                <a:gdLst>
                  <a:gd name="T0" fmla="*/ 192 w 794"/>
                  <a:gd name="T1" fmla="*/ 1951 h 1951"/>
                  <a:gd name="T2" fmla="*/ 0 w 794"/>
                  <a:gd name="T3" fmla="*/ 1934 h 1951"/>
                  <a:gd name="T4" fmla="*/ 509 w 794"/>
                  <a:gd name="T5" fmla="*/ 37 h 1951"/>
                  <a:gd name="T6" fmla="*/ 531 w 794"/>
                  <a:gd name="T7" fmla="*/ 938 h 1951"/>
                  <a:gd name="T8" fmla="*/ 192 w 794"/>
                  <a:gd name="T9" fmla="*/ 1951 h 1951"/>
                </a:gdLst>
                <a:ahLst/>
                <a:cxnLst>
                  <a:cxn ang="0">
                    <a:pos x="T0" y="T1"/>
                  </a:cxn>
                  <a:cxn ang="0">
                    <a:pos x="T2" y="T3"/>
                  </a:cxn>
                  <a:cxn ang="0">
                    <a:pos x="T4" y="T5"/>
                  </a:cxn>
                  <a:cxn ang="0">
                    <a:pos x="T6" y="T7"/>
                  </a:cxn>
                  <a:cxn ang="0">
                    <a:pos x="T8" y="T9"/>
                  </a:cxn>
                </a:cxnLst>
                <a:rect l="0" t="0" r="r" b="b"/>
                <a:pathLst>
                  <a:path w="794" h="1951">
                    <a:moveTo>
                      <a:pt x="192" y="1951"/>
                    </a:moveTo>
                    <a:cubicBezTo>
                      <a:pt x="0" y="1934"/>
                      <a:pt x="0" y="1934"/>
                      <a:pt x="0" y="1934"/>
                    </a:cubicBezTo>
                    <a:cubicBezTo>
                      <a:pt x="0" y="1934"/>
                      <a:pt x="87" y="0"/>
                      <a:pt x="509" y="37"/>
                    </a:cubicBezTo>
                    <a:cubicBezTo>
                      <a:pt x="794" y="61"/>
                      <a:pt x="531" y="938"/>
                      <a:pt x="531" y="938"/>
                    </a:cubicBezTo>
                    <a:lnTo>
                      <a:pt x="192" y="1951"/>
                    </a:lnTo>
                    <a:close/>
                  </a:path>
                </a:pathLst>
              </a:custGeom>
              <a:solidFill>
                <a:srgbClr val="123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5" name="ïśḷïḋê">
                <a:extLst>
                  <a:ext uri="{FF2B5EF4-FFF2-40B4-BE49-F238E27FC236}">
                    <a16:creationId xmlns:a16="http://schemas.microsoft.com/office/drawing/2014/main" id="{46C1CCE2-16BF-4EE1-84A1-AC2BA2F311BF}"/>
                  </a:ext>
                </a:extLst>
              </p:cNvPr>
              <p:cNvSpPr/>
              <p:nvPr/>
            </p:nvSpPr>
            <p:spPr bwMode="auto">
              <a:xfrm>
                <a:off x="4366821" y="2164936"/>
                <a:ext cx="490010" cy="57715"/>
              </a:xfrm>
              <a:custGeom>
                <a:avLst/>
                <a:gdLst>
                  <a:gd name="T0" fmla="*/ 36 w 1527"/>
                  <a:gd name="T1" fmla="*/ 0 h 180"/>
                  <a:gd name="T2" fmla="*/ 1492 w 1527"/>
                  <a:gd name="T3" fmla="*/ 0 h 180"/>
                  <a:gd name="T4" fmla="*/ 1527 w 1527"/>
                  <a:gd name="T5" fmla="*/ 35 h 180"/>
                  <a:gd name="T6" fmla="*/ 1527 w 1527"/>
                  <a:gd name="T7" fmla="*/ 144 h 180"/>
                  <a:gd name="T8" fmla="*/ 1492 w 1527"/>
                  <a:gd name="T9" fmla="*/ 180 h 180"/>
                  <a:gd name="T10" fmla="*/ 36 w 1527"/>
                  <a:gd name="T11" fmla="*/ 180 h 180"/>
                  <a:gd name="T12" fmla="*/ 0 w 1527"/>
                  <a:gd name="T13" fmla="*/ 144 h 180"/>
                  <a:gd name="T14" fmla="*/ 0 w 1527"/>
                  <a:gd name="T15" fmla="*/ 35 h 180"/>
                  <a:gd name="T16" fmla="*/ 36 w 1527"/>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7" h="180">
                    <a:moveTo>
                      <a:pt x="36" y="0"/>
                    </a:moveTo>
                    <a:cubicBezTo>
                      <a:pt x="1492" y="0"/>
                      <a:pt x="1492" y="0"/>
                      <a:pt x="1492" y="0"/>
                    </a:cubicBezTo>
                    <a:cubicBezTo>
                      <a:pt x="1511" y="0"/>
                      <a:pt x="1527" y="15"/>
                      <a:pt x="1527" y="35"/>
                    </a:cubicBezTo>
                    <a:cubicBezTo>
                      <a:pt x="1527" y="144"/>
                      <a:pt x="1527" y="144"/>
                      <a:pt x="1527" y="144"/>
                    </a:cubicBezTo>
                    <a:cubicBezTo>
                      <a:pt x="1527" y="164"/>
                      <a:pt x="1511" y="180"/>
                      <a:pt x="1492" y="180"/>
                    </a:cubicBezTo>
                    <a:cubicBezTo>
                      <a:pt x="36" y="180"/>
                      <a:pt x="36" y="180"/>
                      <a:pt x="36" y="180"/>
                    </a:cubicBezTo>
                    <a:cubicBezTo>
                      <a:pt x="16" y="180"/>
                      <a:pt x="0" y="164"/>
                      <a:pt x="0" y="144"/>
                    </a:cubicBezTo>
                    <a:cubicBezTo>
                      <a:pt x="0" y="35"/>
                      <a:pt x="0" y="35"/>
                      <a:pt x="0" y="35"/>
                    </a:cubicBezTo>
                    <a:cubicBezTo>
                      <a:pt x="0" y="15"/>
                      <a:pt x="16" y="0"/>
                      <a:pt x="36"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6" name="iṧļiḍé">
                <a:extLst>
                  <a:ext uri="{FF2B5EF4-FFF2-40B4-BE49-F238E27FC236}">
                    <a16:creationId xmlns:a16="http://schemas.microsoft.com/office/drawing/2014/main" id="{BD5EC084-8803-4EE2-A16F-99E20154FA01}"/>
                  </a:ext>
                </a:extLst>
              </p:cNvPr>
              <p:cNvSpPr/>
              <p:nvPr/>
            </p:nvSpPr>
            <p:spPr bwMode="auto">
              <a:xfrm>
                <a:off x="4124646" y="1784698"/>
                <a:ext cx="280652" cy="422110"/>
              </a:xfrm>
              <a:custGeom>
                <a:avLst/>
                <a:gdLst>
                  <a:gd name="T0" fmla="*/ 77 w 877"/>
                  <a:gd name="T1" fmla="*/ 16 h 1318"/>
                  <a:gd name="T2" fmla="*/ 869 w 877"/>
                  <a:gd name="T3" fmla="*/ 1258 h 1318"/>
                  <a:gd name="T4" fmla="*/ 861 w 877"/>
                  <a:gd name="T5" fmla="*/ 1295 h 1318"/>
                  <a:gd name="T6" fmla="*/ 837 w 877"/>
                  <a:gd name="T7" fmla="*/ 1310 h 1318"/>
                  <a:gd name="T8" fmla="*/ 800 w 877"/>
                  <a:gd name="T9" fmla="*/ 1302 h 1318"/>
                  <a:gd name="T10" fmla="*/ 8 w 877"/>
                  <a:gd name="T11" fmla="*/ 60 h 1318"/>
                  <a:gd name="T12" fmla="*/ 16 w 877"/>
                  <a:gd name="T13" fmla="*/ 22 h 1318"/>
                  <a:gd name="T14" fmla="*/ 40 w 877"/>
                  <a:gd name="T15" fmla="*/ 8 h 1318"/>
                  <a:gd name="T16" fmla="*/ 77 w 877"/>
                  <a:gd name="T17" fmla="*/ 1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7" h="1318">
                    <a:moveTo>
                      <a:pt x="77" y="16"/>
                    </a:moveTo>
                    <a:cubicBezTo>
                      <a:pt x="869" y="1258"/>
                      <a:pt x="869" y="1258"/>
                      <a:pt x="869" y="1258"/>
                    </a:cubicBezTo>
                    <a:cubicBezTo>
                      <a:pt x="877" y="1270"/>
                      <a:pt x="873" y="1287"/>
                      <a:pt x="861" y="1295"/>
                    </a:cubicBezTo>
                    <a:cubicBezTo>
                      <a:pt x="837" y="1310"/>
                      <a:pt x="837" y="1310"/>
                      <a:pt x="837" y="1310"/>
                    </a:cubicBezTo>
                    <a:cubicBezTo>
                      <a:pt x="825" y="1318"/>
                      <a:pt x="808" y="1314"/>
                      <a:pt x="800" y="1302"/>
                    </a:cubicBezTo>
                    <a:cubicBezTo>
                      <a:pt x="8" y="60"/>
                      <a:pt x="8" y="60"/>
                      <a:pt x="8" y="60"/>
                    </a:cubicBezTo>
                    <a:cubicBezTo>
                      <a:pt x="0" y="47"/>
                      <a:pt x="4" y="30"/>
                      <a:pt x="16" y="22"/>
                    </a:cubicBezTo>
                    <a:cubicBezTo>
                      <a:pt x="40" y="8"/>
                      <a:pt x="40" y="8"/>
                      <a:pt x="40" y="8"/>
                    </a:cubicBezTo>
                    <a:cubicBezTo>
                      <a:pt x="52" y="0"/>
                      <a:pt x="69" y="3"/>
                      <a:pt x="77" y="1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7" name="ïsḻide">
                <a:extLst>
                  <a:ext uri="{FF2B5EF4-FFF2-40B4-BE49-F238E27FC236}">
                    <a16:creationId xmlns:a16="http://schemas.microsoft.com/office/drawing/2014/main" id="{B9587060-7B6D-4FCB-9BCB-0A336FACC17D}"/>
                  </a:ext>
                </a:extLst>
              </p:cNvPr>
              <p:cNvSpPr/>
              <p:nvPr/>
            </p:nvSpPr>
            <p:spPr bwMode="auto">
              <a:xfrm>
                <a:off x="4328345" y="2834879"/>
                <a:ext cx="150511" cy="115429"/>
              </a:xfrm>
              <a:custGeom>
                <a:avLst/>
                <a:gdLst>
                  <a:gd name="T0" fmla="*/ 86 w 469"/>
                  <a:gd name="T1" fmla="*/ 0 h 360"/>
                  <a:gd name="T2" fmla="*/ 0 w 469"/>
                  <a:gd name="T3" fmla="*/ 348 h 360"/>
                  <a:gd name="T4" fmla="*/ 430 w 469"/>
                  <a:gd name="T5" fmla="*/ 360 h 360"/>
                  <a:gd name="T6" fmla="*/ 469 w 469"/>
                  <a:gd name="T7" fmla="*/ 49 h 360"/>
                  <a:gd name="T8" fmla="*/ 86 w 469"/>
                  <a:gd name="T9" fmla="*/ 0 h 360"/>
                </a:gdLst>
                <a:ahLst/>
                <a:cxnLst>
                  <a:cxn ang="0">
                    <a:pos x="T0" y="T1"/>
                  </a:cxn>
                  <a:cxn ang="0">
                    <a:pos x="T2" y="T3"/>
                  </a:cxn>
                  <a:cxn ang="0">
                    <a:pos x="T4" y="T5"/>
                  </a:cxn>
                  <a:cxn ang="0">
                    <a:pos x="T6" y="T7"/>
                  </a:cxn>
                  <a:cxn ang="0">
                    <a:pos x="T8" y="T9"/>
                  </a:cxn>
                </a:cxnLst>
                <a:rect l="0" t="0" r="r" b="b"/>
                <a:pathLst>
                  <a:path w="469" h="360">
                    <a:moveTo>
                      <a:pt x="86" y="0"/>
                    </a:moveTo>
                    <a:cubicBezTo>
                      <a:pt x="86" y="0"/>
                      <a:pt x="69" y="233"/>
                      <a:pt x="0" y="348"/>
                    </a:cubicBezTo>
                    <a:cubicBezTo>
                      <a:pt x="430" y="360"/>
                      <a:pt x="430" y="360"/>
                      <a:pt x="430" y="360"/>
                    </a:cubicBezTo>
                    <a:cubicBezTo>
                      <a:pt x="430" y="360"/>
                      <a:pt x="379" y="225"/>
                      <a:pt x="469" y="49"/>
                    </a:cubicBezTo>
                    <a:lnTo>
                      <a:pt x="86" y="0"/>
                    </a:ln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8" name="iṡľïḋe">
                <a:extLst>
                  <a:ext uri="{FF2B5EF4-FFF2-40B4-BE49-F238E27FC236}">
                    <a16:creationId xmlns:a16="http://schemas.microsoft.com/office/drawing/2014/main" id="{679B1CAE-2A9D-41CE-B13F-8D1B9F9A761F}"/>
                  </a:ext>
                </a:extLst>
              </p:cNvPr>
              <p:cNvSpPr/>
              <p:nvPr/>
            </p:nvSpPr>
            <p:spPr bwMode="auto">
              <a:xfrm>
                <a:off x="4122383" y="2890331"/>
                <a:ext cx="353078" cy="176539"/>
              </a:xfrm>
              <a:custGeom>
                <a:avLst/>
                <a:gdLst>
                  <a:gd name="T0" fmla="*/ 719 w 1099"/>
                  <a:gd name="T1" fmla="*/ 31 h 552"/>
                  <a:gd name="T2" fmla="*/ 648 w 1099"/>
                  <a:gd name="T3" fmla="*/ 0 h 552"/>
                  <a:gd name="T4" fmla="*/ 598 w 1099"/>
                  <a:gd name="T5" fmla="*/ 36 h 552"/>
                  <a:gd name="T6" fmla="*/ 595 w 1099"/>
                  <a:gd name="T7" fmla="*/ 38 h 552"/>
                  <a:gd name="T8" fmla="*/ 552 w 1099"/>
                  <a:gd name="T9" fmla="*/ 65 h 552"/>
                  <a:gd name="T10" fmla="*/ 550 w 1099"/>
                  <a:gd name="T11" fmla="*/ 66 h 552"/>
                  <a:gd name="T12" fmla="*/ 532 w 1099"/>
                  <a:gd name="T13" fmla="*/ 77 h 552"/>
                  <a:gd name="T14" fmla="*/ 528 w 1099"/>
                  <a:gd name="T15" fmla="*/ 80 h 552"/>
                  <a:gd name="T16" fmla="*/ 487 w 1099"/>
                  <a:gd name="T17" fmla="*/ 104 h 552"/>
                  <a:gd name="T18" fmla="*/ 477 w 1099"/>
                  <a:gd name="T19" fmla="*/ 109 h 552"/>
                  <a:gd name="T20" fmla="*/ 460 w 1099"/>
                  <a:gd name="T21" fmla="*/ 118 h 552"/>
                  <a:gd name="T22" fmla="*/ 448 w 1099"/>
                  <a:gd name="T23" fmla="*/ 125 h 552"/>
                  <a:gd name="T24" fmla="*/ 411 w 1099"/>
                  <a:gd name="T25" fmla="*/ 143 h 552"/>
                  <a:gd name="T26" fmla="*/ 393 w 1099"/>
                  <a:gd name="T27" fmla="*/ 152 h 552"/>
                  <a:gd name="T28" fmla="*/ 241 w 1099"/>
                  <a:gd name="T29" fmla="*/ 209 h 552"/>
                  <a:gd name="T30" fmla="*/ 213 w 1099"/>
                  <a:gd name="T31" fmla="*/ 216 h 552"/>
                  <a:gd name="T32" fmla="*/ 0 w 1099"/>
                  <a:gd name="T33" fmla="*/ 408 h 552"/>
                  <a:gd name="T34" fmla="*/ 4 w 1099"/>
                  <a:gd name="T35" fmla="*/ 442 h 552"/>
                  <a:gd name="T36" fmla="*/ 163 w 1099"/>
                  <a:gd name="T37" fmla="*/ 501 h 552"/>
                  <a:gd name="T38" fmla="*/ 1055 w 1099"/>
                  <a:gd name="T39" fmla="*/ 436 h 552"/>
                  <a:gd name="T40" fmla="*/ 1099 w 1099"/>
                  <a:gd name="T41" fmla="*/ 290 h 552"/>
                  <a:gd name="T42" fmla="*/ 1099 w 1099"/>
                  <a:gd name="T43" fmla="*/ 274 h 552"/>
                  <a:gd name="T44" fmla="*/ 1063 w 1099"/>
                  <a:gd name="T45" fmla="*/ 5 h 552"/>
                  <a:gd name="T46" fmla="*/ 816 w 1099"/>
                  <a:gd name="T47" fmla="*/ 37 h 552"/>
                  <a:gd name="T48" fmla="*/ 785 w 1099"/>
                  <a:gd name="T49" fmla="*/ 38 h 552"/>
                  <a:gd name="T50" fmla="*/ 766 w 1099"/>
                  <a:gd name="T51" fmla="*/ 38 h 552"/>
                  <a:gd name="T52" fmla="*/ 736 w 1099"/>
                  <a:gd name="T53" fmla="*/ 34 h 552"/>
                  <a:gd name="T54" fmla="*/ 735 w 1099"/>
                  <a:gd name="T55" fmla="*/ 34 h 552"/>
                  <a:gd name="T56" fmla="*/ 732 w 1099"/>
                  <a:gd name="T57" fmla="*/ 34 h 552"/>
                  <a:gd name="T58" fmla="*/ 731 w 1099"/>
                  <a:gd name="T59" fmla="*/ 33 h 552"/>
                  <a:gd name="T60" fmla="*/ 719 w 1099"/>
                  <a:gd name="T61" fmla="*/ 3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2">
                    <a:moveTo>
                      <a:pt x="719" y="31"/>
                    </a:moveTo>
                    <a:cubicBezTo>
                      <a:pt x="690" y="25"/>
                      <a:pt x="664" y="14"/>
                      <a:pt x="648" y="0"/>
                    </a:cubicBezTo>
                    <a:cubicBezTo>
                      <a:pt x="634" y="11"/>
                      <a:pt x="617" y="23"/>
                      <a:pt x="598" y="36"/>
                    </a:cubicBezTo>
                    <a:cubicBezTo>
                      <a:pt x="597" y="36"/>
                      <a:pt x="596" y="37"/>
                      <a:pt x="595" y="38"/>
                    </a:cubicBezTo>
                    <a:cubicBezTo>
                      <a:pt x="582" y="46"/>
                      <a:pt x="567" y="56"/>
                      <a:pt x="552" y="65"/>
                    </a:cubicBezTo>
                    <a:cubicBezTo>
                      <a:pt x="551" y="66"/>
                      <a:pt x="551" y="66"/>
                      <a:pt x="550" y="66"/>
                    </a:cubicBezTo>
                    <a:cubicBezTo>
                      <a:pt x="544" y="70"/>
                      <a:pt x="538" y="74"/>
                      <a:pt x="532" y="77"/>
                    </a:cubicBezTo>
                    <a:cubicBezTo>
                      <a:pt x="531" y="78"/>
                      <a:pt x="530" y="79"/>
                      <a:pt x="528" y="80"/>
                    </a:cubicBezTo>
                    <a:cubicBezTo>
                      <a:pt x="515" y="88"/>
                      <a:pt x="501" y="96"/>
                      <a:pt x="487" y="104"/>
                    </a:cubicBezTo>
                    <a:cubicBezTo>
                      <a:pt x="483" y="106"/>
                      <a:pt x="480" y="107"/>
                      <a:pt x="477" y="109"/>
                    </a:cubicBezTo>
                    <a:cubicBezTo>
                      <a:pt x="472" y="112"/>
                      <a:pt x="466" y="115"/>
                      <a:pt x="460" y="118"/>
                    </a:cubicBezTo>
                    <a:cubicBezTo>
                      <a:pt x="456" y="120"/>
                      <a:pt x="452" y="122"/>
                      <a:pt x="448" y="125"/>
                    </a:cubicBezTo>
                    <a:cubicBezTo>
                      <a:pt x="436" y="131"/>
                      <a:pt x="424" y="137"/>
                      <a:pt x="411" y="143"/>
                    </a:cubicBezTo>
                    <a:cubicBezTo>
                      <a:pt x="406" y="146"/>
                      <a:pt x="399" y="149"/>
                      <a:pt x="393" y="152"/>
                    </a:cubicBezTo>
                    <a:cubicBezTo>
                      <a:pt x="345" y="174"/>
                      <a:pt x="294" y="194"/>
                      <a:pt x="241" y="209"/>
                    </a:cubicBezTo>
                    <a:cubicBezTo>
                      <a:pt x="232" y="211"/>
                      <a:pt x="223" y="214"/>
                      <a:pt x="213" y="216"/>
                    </a:cubicBezTo>
                    <a:cubicBezTo>
                      <a:pt x="29" y="261"/>
                      <a:pt x="1" y="357"/>
                      <a:pt x="0" y="408"/>
                    </a:cubicBezTo>
                    <a:cubicBezTo>
                      <a:pt x="0" y="429"/>
                      <a:pt x="4" y="442"/>
                      <a:pt x="4" y="442"/>
                    </a:cubicBezTo>
                    <a:cubicBezTo>
                      <a:pt x="4" y="442"/>
                      <a:pt x="70" y="487"/>
                      <a:pt x="163" y="501"/>
                    </a:cubicBezTo>
                    <a:cubicBezTo>
                      <a:pt x="502" y="552"/>
                      <a:pt x="1055" y="436"/>
                      <a:pt x="1055" y="436"/>
                    </a:cubicBezTo>
                    <a:cubicBezTo>
                      <a:pt x="1055" y="436"/>
                      <a:pt x="1098" y="396"/>
                      <a:pt x="1099" y="290"/>
                    </a:cubicBezTo>
                    <a:cubicBezTo>
                      <a:pt x="1099" y="285"/>
                      <a:pt x="1099" y="280"/>
                      <a:pt x="1099" y="274"/>
                    </a:cubicBezTo>
                    <a:cubicBezTo>
                      <a:pt x="1099" y="267"/>
                      <a:pt x="1075" y="63"/>
                      <a:pt x="1063" y="5"/>
                    </a:cubicBezTo>
                    <a:cubicBezTo>
                      <a:pt x="1018" y="14"/>
                      <a:pt x="945" y="27"/>
                      <a:pt x="816" y="37"/>
                    </a:cubicBezTo>
                    <a:cubicBezTo>
                      <a:pt x="805" y="38"/>
                      <a:pt x="794" y="38"/>
                      <a:pt x="785" y="38"/>
                    </a:cubicBezTo>
                    <a:cubicBezTo>
                      <a:pt x="778" y="38"/>
                      <a:pt x="772" y="38"/>
                      <a:pt x="766" y="38"/>
                    </a:cubicBezTo>
                    <a:cubicBezTo>
                      <a:pt x="755" y="37"/>
                      <a:pt x="745" y="36"/>
                      <a:pt x="736" y="34"/>
                    </a:cubicBezTo>
                    <a:cubicBezTo>
                      <a:pt x="735" y="34"/>
                      <a:pt x="735" y="34"/>
                      <a:pt x="735" y="34"/>
                    </a:cubicBezTo>
                    <a:cubicBezTo>
                      <a:pt x="732" y="34"/>
                      <a:pt x="732" y="34"/>
                      <a:pt x="732" y="34"/>
                    </a:cubicBezTo>
                    <a:cubicBezTo>
                      <a:pt x="732" y="33"/>
                      <a:pt x="731" y="33"/>
                      <a:pt x="731" y="33"/>
                    </a:cubicBezTo>
                    <a:lnTo>
                      <a:pt x="719" y="31"/>
                    </a:lnTo>
                    <a:close/>
                  </a:path>
                </a:pathLst>
              </a:custGeom>
              <a:solidFill>
                <a:srgbClr val="9D5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69" name="îśḻíḍé">
                <a:extLst>
                  <a:ext uri="{FF2B5EF4-FFF2-40B4-BE49-F238E27FC236}">
                    <a16:creationId xmlns:a16="http://schemas.microsoft.com/office/drawing/2014/main" id="{B9E1CF40-A4E4-49A3-8237-56F4755E3DE6}"/>
                  </a:ext>
                </a:extLst>
              </p:cNvPr>
              <p:cNvSpPr/>
              <p:nvPr/>
            </p:nvSpPr>
            <p:spPr bwMode="auto">
              <a:xfrm>
                <a:off x="4122383" y="3010287"/>
                <a:ext cx="349684" cy="56583"/>
              </a:xfrm>
              <a:custGeom>
                <a:avLst/>
                <a:gdLst>
                  <a:gd name="T0" fmla="*/ 165 w 1088"/>
                  <a:gd name="T1" fmla="*/ 62 h 178"/>
                  <a:gd name="T2" fmla="*/ 4 w 1088"/>
                  <a:gd name="T3" fmla="*/ 4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8"/>
                      <a:pt x="4" y="4"/>
                    </a:cubicBezTo>
                    <a:cubicBezTo>
                      <a:pt x="2" y="15"/>
                      <a:pt x="0" y="25"/>
                      <a:pt x="0" y="34"/>
                    </a:cubicBezTo>
                    <a:cubicBezTo>
                      <a:pt x="0" y="55"/>
                      <a:pt x="4" y="68"/>
                      <a:pt x="4" y="68"/>
                    </a:cubicBezTo>
                    <a:cubicBezTo>
                      <a:pt x="4" y="68"/>
                      <a:pt x="71" y="113"/>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0" name="íŝļiḋè">
                <a:extLst>
                  <a:ext uri="{FF2B5EF4-FFF2-40B4-BE49-F238E27FC236}">
                    <a16:creationId xmlns:a16="http://schemas.microsoft.com/office/drawing/2014/main" id="{239AECB1-939D-4D54-A434-ADBDB4CCF3E3}"/>
                  </a:ext>
                </a:extLst>
              </p:cNvPr>
              <p:cNvSpPr/>
              <p:nvPr/>
            </p:nvSpPr>
            <p:spPr bwMode="auto">
              <a:xfrm>
                <a:off x="4296658" y="2901648"/>
                <a:ext cx="61110" cy="32819"/>
              </a:xfrm>
              <a:custGeom>
                <a:avLst/>
                <a:gdLst>
                  <a:gd name="T0" fmla="*/ 183 w 188"/>
                  <a:gd name="T1" fmla="*/ 88 h 102"/>
                  <a:gd name="T2" fmla="*/ 147 w 188"/>
                  <a:gd name="T3" fmla="*/ 95 h 102"/>
                  <a:gd name="T4" fmla="*/ 0 w 188"/>
                  <a:gd name="T5" fmla="*/ 27 h 102"/>
                  <a:gd name="T6" fmla="*/ 43 w 188"/>
                  <a:gd name="T7" fmla="*/ 0 h 102"/>
                  <a:gd name="T8" fmla="*/ 165 w 188"/>
                  <a:gd name="T9" fmla="*/ 56 h 102"/>
                  <a:gd name="T10" fmla="*/ 183 w 188"/>
                  <a:gd name="T11" fmla="*/ 88 h 102"/>
                </a:gdLst>
                <a:ahLst/>
                <a:cxnLst>
                  <a:cxn ang="0">
                    <a:pos x="T0" y="T1"/>
                  </a:cxn>
                  <a:cxn ang="0">
                    <a:pos x="T2" y="T3"/>
                  </a:cxn>
                  <a:cxn ang="0">
                    <a:pos x="T4" y="T5"/>
                  </a:cxn>
                  <a:cxn ang="0">
                    <a:pos x="T6" y="T7"/>
                  </a:cxn>
                  <a:cxn ang="0">
                    <a:pos x="T8" y="T9"/>
                  </a:cxn>
                  <a:cxn ang="0">
                    <a:pos x="T10" y="T11"/>
                  </a:cxn>
                </a:cxnLst>
                <a:rect l="0" t="0" r="r" b="b"/>
                <a:pathLst>
                  <a:path w="188" h="102">
                    <a:moveTo>
                      <a:pt x="183" y="88"/>
                    </a:moveTo>
                    <a:cubicBezTo>
                      <a:pt x="178" y="99"/>
                      <a:pt x="162" y="102"/>
                      <a:pt x="147" y="95"/>
                    </a:cubicBezTo>
                    <a:cubicBezTo>
                      <a:pt x="0" y="27"/>
                      <a:pt x="0" y="27"/>
                      <a:pt x="0" y="27"/>
                    </a:cubicBezTo>
                    <a:cubicBezTo>
                      <a:pt x="16" y="18"/>
                      <a:pt x="30" y="8"/>
                      <a:pt x="43" y="0"/>
                    </a:cubicBezTo>
                    <a:cubicBezTo>
                      <a:pt x="165" y="56"/>
                      <a:pt x="165" y="56"/>
                      <a:pt x="165" y="56"/>
                    </a:cubicBezTo>
                    <a:cubicBezTo>
                      <a:pt x="180" y="63"/>
                      <a:pt x="188" y="77"/>
                      <a:pt x="183"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1" name="işliḓè">
                <a:extLst>
                  <a:ext uri="{FF2B5EF4-FFF2-40B4-BE49-F238E27FC236}">
                    <a16:creationId xmlns:a16="http://schemas.microsoft.com/office/drawing/2014/main" id="{1BD122DC-CDD9-416C-8DCE-CE1F517902E2}"/>
                  </a:ext>
                </a:extLst>
              </p:cNvPr>
              <p:cNvSpPr/>
              <p:nvPr/>
            </p:nvSpPr>
            <p:spPr bwMode="auto">
              <a:xfrm>
                <a:off x="4276288" y="2915228"/>
                <a:ext cx="56583" cy="30555"/>
              </a:xfrm>
              <a:custGeom>
                <a:avLst/>
                <a:gdLst>
                  <a:gd name="T0" fmla="*/ 171 w 176"/>
                  <a:gd name="T1" fmla="*/ 82 h 97"/>
                  <a:gd name="T2" fmla="*/ 135 w 176"/>
                  <a:gd name="T3" fmla="*/ 90 h 97"/>
                  <a:gd name="T4" fmla="*/ 0 w 176"/>
                  <a:gd name="T5" fmla="*/ 27 h 97"/>
                  <a:gd name="T6" fmla="*/ 42 w 176"/>
                  <a:gd name="T7" fmla="*/ 3 h 97"/>
                  <a:gd name="T8" fmla="*/ 46 w 176"/>
                  <a:gd name="T9" fmla="*/ 0 h 97"/>
                  <a:gd name="T10" fmla="*/ 153 w 176"/>
                  <a:gd name="T11" fmla="*/ 50 h 97"/>
                  <a:gd name="T12" fmla="*/ 171 w 176"/>
                  <a:gd name="T13" fmla="*/ 82 h 97"/>
                </a:gdLst>
                <a:ahLst/>
                <a:cxnLst>
                  <a:cxn ang="0">
                    <a:pos x="T0" y="T1"/>
                  </a:cxn>
                  <a:cxn ang="0">
                    <a:pos x="T2" y="T3"/>
                  </a:cxn>
                  <a:cxn ang="0">
                    <a:pos x="T4" y="T5"/>
                  </a:cxn>
                  <a:cxn ang="0">
                    <a:pos x="T6" y="T7"/>
                  </a:cxn>
                  <a:cxn ang="0">
                    <a:pos x="T8" y="T9"/>
                  </a:cxn>
                  <a:cxn ang="0">
                    <a:pos x="T10" y="T11"/>
                  </a:cxn>
                  <a:cxn ang="0">
                    <a:pos x="T12" y="T13"/>
                  </a:cxn>
                </a:cxnLst>
                <a:rect l="0" t="0" r="r" b="b"/>
                <a:pathLst>
                  <a:path w="176" h="97">
                    <a:moveTo>
                      <a:pt x="171" y="82"/>
                    </a:moveTo>
                    <a:cubicBezTo>
                      <a:pt x="166" y="93"/>
                      <a:pt x="150" y="97"/>
                      <a:pt x="135" y="90"/>
                    </a:cubicBezTo>
                    <a:cubicBezTo>
                      <a:pt x="0" y="27"/>
                      <a:pt x="0" y="27"/>
                      <a:pt x="0" y="27"/>
                    </a:cubicBezTo>
                    <a:cubicBezTo>
                      <a:pt x="15" y="19"/>
                      <a:pt x="29" y="11"/>
                      <a:pt x="42" y="3"/>
                    </a:cubicBezTo>
                    <a:cubicBezTo>
                      <a:pt x="43" y="2"/>
                      <a:pt x="45" y="1"/>
                      <a:pt x="46" y="0"/>
                    </a:cubicBezTo>
                    <a:cubicBezTo>
                      <a:pt x="153" y="50"/>
                      <a:pt x="153" y="50"/>
                      <a:pt x="153" y="50"/>
                    </a:cubicBezTo>
                    <a:cubicBezTo>
                      <a:pt x="168" y="57"/>
                      <a:pt x="176" y="72"/>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2" name="ïŝlíďé">
                <a:extLst>
                  <a:ext uri="{FF2B5EF4-FFF2-40B4-BE49-F238E27FC236}">
                    <a16:creationId xmlns:a16="http://schemas.microsoft.com/office/drawing/2014/main" id="{131726A4-DC46-4E21-9B22-E203DB183E5E}"/>
                  </a:ext>
                </a:extLst>
              </p:cNvPr>
              <p:cNvSpPr/>
              <p:nvPr/>
            </p:nvSpPr>
            <p:spPr bwMode="auto">
              <a:xfrm>
                <a:off x="4252524" y="2927676"/>
                <a:ext cx="54320" cy="29423"/>
              </a:xfrm>
              <a:custGeom>
                <a:avLst/>
                <a:gdLst>
                  <a:gd name="T0" fmla="*/ 166 w 171"/>
                  <a:gd name="T1" fmla="*/ 78 h 92"/>
                  <a:gd name="T2" fmla="*/ 130 w 171"/>
                  <a:gd name="T3" fmla="*/ 85 h 92"/>
                  <a:gd name="T4" fmla="*/ 0 w 171"/>
                  <a:gd name="T5" fmla="*/ 25 h 92"/>
                  <a:gd name="T6" fmla="*/ 36 w 171"/>
                  <a:gd name="T7" fmla="*/ 7 h 92"/>
                  <a:gd name="T8" fmla="*/ 49 w 171"/>
                  <a:gd name="T9" fmla="*/ 0 h 92"/>
                  <a:gd name="T10" fmla="*/ 149 w 171"/>
                  <a:gd name="T11" fmla="*/ 46 h 92"/>
                  <a:gd name="T12" fmla="*/ 166 w 171"/>
                  <a:gd name="T13" fmla="*/ 78 h 92"/>
                </a:gdLst>
                <a:ahLst/>
                <a:cxnLst>
                  <a:cxn ang="0">
                    <a:pos x="T0" y="T1"/>
                  </a:cxn>
                  <a:cxn ang="0">
                    <a:pos x="T2" y="T3"/>
                  </a:cxn>
                  <a:cxn ang="0">
                    <a:pos x="T4" y="T5"/>
                  </a:cxn>
                  <a:cxn ang="0">
                    <a:pos x="T6" y="T7"/>
                  </a:cxn>
                  <a:cxn ang="0">
                    <a:pos x="T8" y="T9"/>
                  </a:cxn>
                  <a:cxn ang="0">
                    <a:pos x="T10" y="T11"/>
                  </a:cxn>
                  <a:cxn ang="0">
                    <a:pos x="T12" y="T13"/>
                  </a:cxn>
                </a:cxnLst>
                <a:rect l="0" t="0" r="r" b="b"/>
                <a:pathLst>
                  <a:path w="171" h="92">
                    <a:moveTo>
                      <a:pt x="166" y="78"/>
                    </a:moveTo>
                    <a:cubicBezTo>
                      <a:pt x="161" y="89"/>
                      <a:pt x="145" y="92"/>
                      <a:pt x="130" y="85"/>
                    </a:cubicBezTo>
                    <a:cubicBezTo>
                      <a:pt x="0" y="25"/>
                      <a:pt x="0" y="25"/>
                      <a:pt x="0" y="25"/>
                    </a:cubicBezTo>
                    <a:cubicBezTo>
                      <a:pt x="12" y="19"/>
                      <a:pt x="25" y="13"/>
                      <a:pt x="36" y="7"/>
                    </a:cubicBezTo>
                    <a:cubicBezTo>
                      <a:pt x="41" y="4"/>
                      <a:pt x="45" y="2"/>
                      <a:pt x="49" y="0"/>
                    </a:cubicBezTo>
                    <a:cubicBezTo>
                      <a:pt x="149" y="46"/>
                      <a:pt x="149" y="46"/>
                      <a:pt x="149" y="46"/>
                    </a:cubicBezTo>
                    <a:cubicBezTo>
                      <a:pt x="164" y="53"/>
                      <a:pt x="171" y="67"/>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3" name="ïš1iďê">
                <a:extLst>
                  <a:ext uri="{FF2B5EF4-FFF2-40B4-BE49-F238E27FC236}">
                    <a16:creationId xmlns:a16="http://schemas.microsoft.com/office/drawing/2014/main" id="{75A1B6A9-79B9-4D98-BA43-B81548B3A120}"/>
                  </a:ext>
                </a:extLst>
              </p:cNvPr>
              <p:cNvSpPr/>
              <p:nvPr/>
            </p:nvSpPr>
            <p:spPr bwMode="auto">
              <a:xfrm>
                <a:off x="4305712" y="2215861"/>
                <a:ext cx="866853" cy="668812"/>
              </a:xfrm>
              <a:custGeom>
                <a:avLst/>
                <a:gdLst>
                  <a:gd name="T0" fmla="*/ 204 w 2702"/>
                  <a:gd name="T1" fmla="*/ 482 h 2086"/>
                  <a:gd name="T2" fmla="*/ 511 w 2702"/>
                  <a:gd name="T3" fmla="*/ 26 h 2086"/>
                  <a:gd name="T4" fmla="*/ 1364 w 2702"/>
                  <a:gd name="T5" fmla="*/ 20 h 2086"/>
                  <a:gd name="T6" fmla="*/ 1738 w 2702"/>
                  <a:gd name="T7" fmla="*/ 0 h 2086"/>
                  <a:gd name="T8" fmla="*/ 2702 w 2702"/>
                  <a:gd name="T9" fmla="*/ 347 h 2086"/>
                  <a:gd name="T10" fmla="*/ 2684 w 2702"/>
                  <a:gd name="T11" fmla="*/ 443 h 2086"/>
                  <a:gd name="T12" fmla="*/ 2315 w 2702"/>
                  <a:gd name="T13" fmla="*/ 730 h 2086"/>
                  <a:gd name="T14" fmla="*/ 1555 w 2702"/>
                  <a:gd name="T15" fmla="*/ 730 h 2086"/>
                  <a:gd name="T16" fmla="*/ 784 w 2702"/>
                  <a:gd name="T17" fmla="*/ 724 h 2086"/>
                  <a:gd name="T18" fmla="*/ 784 w 2702"/>
                  <a:gd name="T19" fmla="*/ 855 h 2086"/>
                  <a:gd name="T20" fmla="*/ 654 w 2702"/>
                  <a:gd name="T21" fmla="*/ 2069 h 2086"/>
                  <a:gd name="T22" fmla="*/ 39 w 2702"/>
                  <a:gd name="T23" fmla="*/ 2041 h 2086"/>
                  <a:gd name="T24" fmla="*/ 78 w 2702"/>
                  <a:gd name="T25" fmla="*/ 1433 h 2086"/>
                  <a:gd name="T26" fmla="*/ 204 w 2702"/>
                  <a:gd name="T27" fmla="*/ 482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2" h="2086">
                    <a:moveTo>
                      <a:pt x="204" y="482"/>
                    </a:moveTo>
                    <a:cubicBezTo>
                      <a:pt x="240" y="243"/>
                      <a:pt x="291" y="36"/>
                      <a:pt x="511" y="26"/>
                    </a:cubicBezTo>
                    <a:cubicBezTo>
                      <a:pt x="824" y="12"/>
                      <a:pt x="1015" y="14"/>
                      <a:pt x="1364" y="20"/>
                    </a:cubicBezTo>
                    <a:cubicBezTo>
                      <a:pt x="1399" y="20"/>
                      <a:pt x="1645" y="39"/>
                      <a:pt x="1738" y="0"/>
                    </a:cubicBezTo>
                    <a:cubicBezTo>
                      <a:pt x="2248" y="245"/>
                      <a:pt x="2546" y="324"/>
                      <a:pt x="2702" y="347"/>
                    </a:cubicBezTo>
                    <a:cubicBezTo>
                      <a:pt x="2697" y="380"/>
                      <a:pt x="2691" y="412"/>
                      <a:pt x="2684" y="443"/>
                    </a:cubicBezTo>
                    <a:cubicBezTo>
                      <a:pt x="2654" y="574"/>
                      <a:pt x="2452" y="722"/>
                      <a:pt x="2315" y="730"/>
                    </a:cubicBezTo>
                    <a:cubicBezTo>
                      <a:pt x="2082" y="744"/>
                      <a:pt x="1786" y="730"/>
                      <a:pt x="1555" y="730"/>
                    </a:cubicBezTo>
                    <a:cubicBezTo>
                      <a:pt x="1284" y="731"/>
                      <a:pt x="946" y="730"/>
                      <a:pt x="784" y="724"/>
                    </a:cubicBezTo>
                    <a:cubicBezTo>
                      <a:pt x="784" y="776"/>
                      <a:pt x="784" y="816"/>
                      <a:pt x="784" y="855"/>
                    </a:cubicBezTo>
                    <a:cubicBezTo>
                      <a:pt x="785" y="1220"/>
                      <a:pt x="661" y="2032"/>
                      <a:pt x="654" y="2069"/>
                    </a:cubicBezTo>
                    <a:cubicBezTo>
                      <a:pt x="359" y="2086"/>
                      <a:pt x="284" y="2048"/>
                      <a:pt x="39" y="2041"/>
                    </a:cubicBezTo>
                    <a:cubicBezTo>
                      <a:pt x="0" y="2040"/>
                      <a:pt x="74" y="1462"/>
                      <a:pt x="78" y="1433"/>
                    </a:cubicBezTo>
                    <a:cubicBezTo>
                      <a:pt x="126" y="1110"/>
                      <a:pt x="141" y="816"/>
                      <a:pt x="204" y="482"/>
                    </a:cubicBez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4" name="íš1ïdê">
                <a:extLst>
                  <a:ext uri="{FF2B5EF4-FFF2-40B4-BE49-F238E27FC236}">
                    <a16:creationId xmlns:a16="http://schemas.microsoft.com/office/drawing/2014/main" id="{7ED0A566-69FD-4BB6-9696-65CCE86BDE1F}"/>
                  </a:ext>
                </a:extLst>
              </p:cNvPr>
              <p:cNvSpPr/>
              <p:nvPr/>
            </p:nvSpPr>
            <p:spPr bwMode="auto">
              <a:xfrm>
                <a:off x="4744796" y="1476886"/>
                <a:ext cx="441348" cy="851009"/>
              </a:xfrm>
              <a:custGeom>
                <a:avLst/>
                <a:gdLst>
                  <a:gd name="T0" fmla="*/ 319 w 1377"/>
                  <a:gd name="T1" fmla="*/ 427 h 2657"/>
                  <a:gd name="T2" fmla="*/ 500 w 1377"/>
                  <a:gd name="T3" fmla="*/ 245 h 2657"/>
                  <a:gd name="T4" fmla="*/ 782 w 1377"/>
                  <a:gd name="T5" fmla="*/ 0 h 2657"/>
                  <a:gd name="T6" fmla="*/ 917 w 1377"/>
                  <a:gd name="T7" fmla="*/ 265 h 2657"/>
                  <a:gd name="T8" fmla="*/ 1156 w 1377"/>
                  <a:gd name="T9" fmla="*/ 873 h 2657"/>
                  <a:gd name="T10" fmla="*/ 1369 w 1377"/>
                  <a:gd name="T11" fmla="*/ 2155 h 2657"/>
                  <a:gd name="T12" fmla="*/ 1357 w 1377"/>
                  <a:gd name="T13" fmla="*/ 2455 h 2657"/>
                  <a:gd name="T14" fmla="*/ 1335 w 1377"/>
                  <a:gd name="T15" fmla="*/ 2657 h 2657"/>
                  <a:gd name="T16" fmla="*/ 371 w 1377"/>
                  <a:gd name="T17" fmla="*/ 2310 h 2657"/>
                  <a:gd name="T18" fmla="*/ 392 w 1377"/>
                  <a:gd name="T19" fmla="*/ 2297 h 2657"/>
                  <a:gd name="T20" fmla="*/ 285 w 1377"/>
                  <a:gd name="T21" fmla="*/ 1227 h 2657"/>
                  <a:gd name="T22" fmla="*/ 167 w 1377"/>
                  <a:gd name="T23" fmla="*/ 1365 h 2657"/>
                  <a:gd name="T24" fmla="*/ 0 w 1377"/>
                  <a:gd name="T25" fmla="*/ 1130 h 2657"/>
                  <a:gd name="T26" fmla="*/ 319 w 1377"/>
                  <a:gd name="T27" fmla="*/ 42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7" h="2657">
                    <a:moveTo>
                      <a:pt x="319" y="427"/>
                    </a:moveTo>
                    <a:cubicBezTo>
                      <a:pt x="343" y="399"/>
                      <a:pt x="343" y="399"/>
                      <a:pt x="500" y="245"/>
                    </a:cubicBezTo>
                    <a:cubicBezTo>
                      <a:pt x="619" y="142"/>
                      <a:pt x="693" y="75"/>
                      <a:pt x="782" y="0"/>
                    </a:cubicBezTo>
                    <a:cubicBezTo>
                      <a:pt x="865" y="150"/>
                      <a:pt x="842" y="116"/>
                      <a:pt x="917" y="265"/>
                    </a:cubicBezTo>
                    <a:cubicBezTo>
                      <a:pt x="1058" y="579"/>
                      <a:pt x="1084" y="624"/>
                      <a:pt x="1156" y="873"/>
                    </a:cubicBezTo>
                    <a:cubicBezTo>
                      <a:pt x="1279" y="1296"/>
                      <a:pt x="1377" y="1715"/>
                      <a:pt x="1369" y="2155"/>
                    </a:cubicBezTo>
                    <a:cubicBezTo>
                      <a:pt x="1367" y="2250"/>
                      <a:pt x="1364" y="2352"/>
                      <a:pt x="1357" y="2455"/>
                    </a:cubicBezTo>
                    <a:cubicBezTo>
                      <a:pt x="1353" y="2523"/>
                      <a:pt x="1346" y="2592"/>
                      <a:pt x="1335" y="2657"/>
                    </a:cubicBezTo>
                    <a:cubicBezTo>
                      <a:pt x="1179" y="2634"/>
                      <a:pt x="881" y="2555"/>
                      <a:pt x="371" y="2310"/>
                    </a:cubicBezTo>
                    <a:cubicBezTo>
                      <a:pt x="379" y="2306"/>
                      <a:pt x="386" y="2302"/>
                      <a:pt x="392" y="2297"/>
                    </a:cubicBezTo>
                    <a:cubicBezTo>
                      <a:pt x="285" y="1227"/>
                      <a:pt x="285" y="1227"/>
                      <a:pt x="285" y="1227"/>
                    </a:cubicBezTo>
                    <a:cubicBezTo>
                      <a:pt x="253" y="1267"/>
                      <a:pt x="211" y="1315"/>
                      <a:pt x="167" y="1365"/>
                    </a:cubicBezTo>
                    <a:cubicBezTo>
                      <a:pt x="0" y="1130"/>
                      <a:pt x="0" y="1130"/>
                      <a:pt x="0" y="1130"/>
                    </a:cubicBezTo>
                    <a:cubicBezTo>
                      <a:pt x="154" y="927"/>
                      <a:pt x="136" y="649"/>
                      <a:pt x="319" y="427"/>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5" name="ïšľïďé">
                <a:extLst>
                  <a:ext uri="{FF2B5EF4-FFF2-40B4-BE49-F238E27FC236}">
                    <a16:creationId xmlns:a16="http://schemas.microsoft.com/office/drawing/2014/main" id="{993268CD-8F81-41EC-891F-0450D4803A6F}"/>
                  </a:ext>
                </a:extLst>
              </p:cNvPr>
              <p:cNvSpPr/>
              <p:nvPr/>
            </p:nvSpPr>
            <p:spPr bwMode="auto">
              <a:xfrm>
                <a:off x="4468671" y="1999714"/>
                <a:ext cx="89402" cy="90533"/>
              </a:xfrm>
              <a:custGeom>
                <a:avLst/>
                <a:gdLst>
                  <a:gd name="T0" fmla="*/ 79 w 79"/>
                  <a:gd name="T1" fmla="*/ 47 h 80"/>
                  <a:gd name="T2" fmla="*/ 46 w 79"/>
                  <a:gd name="T3" fmla="*/ 80 h 80"/>
                  <a:gd name="T4" fmla="*/ 0 w 79"/>
                  <a:gd name="T5" fmla="*/ 36 h 80"/>
                  <a:gd name="T6" fmla="*/ 34 w 79"/>
                  <a:gd name="T7" fmla="*/ 0 h 80"/>
                  <a:gd name="T8" fmla="*/ 79 w 79"/>
                  <a:gd name="T9" fmla="*/ 47 h 80"/>
                </a:gdLst>
                <a:ahLst/>
                <a:cxnLst>
                  <a:cxn ang="0">
                    <a:pos x="T0" y="T1"/>
                  </a:cxn>
                  <a:cxn ang="0">
                    <a:pos x="T2" y="T3"/>
                  </a:cxn>
                  <a:cxn ang="0">
                    <a:pos x="T4" y="T5"/>
                  </a:cxn>
                  <a:cxn ang="0">
                    <a:pos x="T6" y="T7"/>
                  </a:cxn>
                  <a:cxn ang="0">
                    <a:pos x="T8" y="T9"/>
                  </a:cxn>
                </a:cxnLst>
                <a:rect l="0" t="0" r="r" b="b"/>
                <a:pathLst>
                  <a:path w="79" h="80">
                    <a:moveTo>
                      <a:pt x="79" y="47"/>
                    </a:moveTo>
                    <a:lnTo>
                      <a:pt x="46" y="80"/>
                    </a:lnTo>
                    <a:lnTo>
                      <a:pt x="0" y="36"/>
                    </a:lnTo>
                    <a:lnTo>
                      <a:pt x="34" y="0"/>
                    </a:lnTo>
                    <a:lnTo>
                      <a:pt x="79" y="47"/>
                    </a:ln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6" name="iŝḻîďe">
                <a:extLst>
                  <a:ext uri="{FF2B5EF4-FFF2-40B4-BE49-F238E27FC236}">
                    <a16:creationId xmlns:a16="http://schemas.microsoft.com/office/drawing/2014/main" id="{BAD9FDEC-517A-417B-943D-67C4E5506D8F}"/>
                  </a:ext>
                </a:extLst>
              </p:cNvPr>
              <p:cNvSpPr/>
              <p:nvPr/>
            </p:nvSpPr>
            <p:spPr bwMode="auto">
              <a:xfrm>
                <a:off x="4345320" y="2032532"/>
                <a:ext cx="175408" cy="170881"/>
              </a:xfrm>
              <a:custGeom>
                <a:avLst/>
                <a:gdLst>
                  <a:gd name="T0" fmla="*/ 408 w 548"/>
                  <a:gd name="T1" fmla="*/ 0 h 533"/>
                  <a:gd name="T2" fmla="*/ 548 w 548"/>
                  <a:gd name="T3" fmla="*/ 176 h 533"/>
                  <a:gd name="T4" fmla="*/ 486 w 548"/>
                  <a:gd name="T5" fmla="*/ 381 h 533"/>
                  <a:gd name="T6" fmla="*/ 321 w 548"/>
                  <a:gd name="T7" fmla="*/ 515 h 533"/>
                  <a:gd name="T8" fmla="*/ 238 w 548"/>
                  <a:gd name="T9" fmla="*/ 482 h 533"/>
                  <a:gd name="T10" fmla="*/ 158 w 548"/>
                  <a:gd name="T11" fmla="*/ 391 h 533"/>
                  <a:gd name="T12" fmla="*/ 93 w 548"/>
                  <a:gd name="T13" fmla="*/ 274 h 533"/>
                  <a:gd name="T14" fmla="*/ 84 w 548"/>
                  <a:gd name="T15" fmla="*/ 174 h 533"/>
                  <a:gd name="T16" fmla="*/ 133 w 548"/>
                  <a:gd name="T17" fmla="*/ 94 h 533"/>
                  <a:gd name="T18" fmla="*/ 260 w 548"/>
                  <a:gd name="T19" fmla="*/ 31 h 533"/>
                  <a:gd name="T20" fmla="*/ 408 w 548"/>
                  <a:gd name="T2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 h="533">
                    <a:moveTo>
                      <a:pt x="408" y="0"/>
                    </a:moveTo>
                    <a:cubicBezTo>
                      <a:pt x="548" y="176"/>
                      <a:pt x="548" y="176"/>
                      <a:pt x="548" y="176"/>
                    </a:cubicBezTo>
                    <a:cubicBezTo>
                      <a:pt x="548" y="176"/>
                      <a:pt x="522" y="342"/>
                      <a:pt x="486" y="381"/>
                    </a:cubicBezTo>
                    <a:cubicBezTo>
                      <a:pt x="486" y="381"/>
                      <a:pt x="425" y="504"/>
                      <a:pt x="321" y="515"/>
                    </a:cubicBezTo>
                    <a:cubicBezTo>
                      <a:pt x="321" y="515"/>
                      <a:pt x="226" y="533"/>
                      <a:pt x="238" y="482"/>
                    </a:cubicBezTo>
                    <a:cubicBezTo>
                      <a:pt x="238" y="482"/>
                      <a:pt x="115" y="473"/>
                      <a:pt x="158" y="391"/>
                    </a:cubicBezTo>
                    <a:cubicBezTo>
                      <a:pt x="158" y="391"/>
                      <a:pt x="25" y="380"/>
                      <a:pt x="93" y="274"/>
                    </a:cubicBezTo>
                    <a:cubicBezTo>
                      <a:pt x="93" y="274"/>
                      <a:pt x="0" y="246"/>
                      <a:pt x="84" y="174"/>
                    </a:cubicBezTo>
                    <a:cubicBezTo>
                      <a:pt x="84" y="174"/>
                      <a:pt x="104" y="157"/>
                      <a:pt x="133" y="94"/>
                    </a:cubicBezTo>
                    <a:cubicBezTo>
                      <a:pt x="133" y="94"/>
                      <a:pt x="169" y="22"/>
                      <a:pt x="260" y="31"/>
                    </a:cubicBezTo>
                    <a:cubicBezTo>
                      <a:pt x="260" y="31"/>
                      <a:pt x="323" y="54"/>
                      <a:pt x="408" y="0"/>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7" name="ïšļïdé">
                <a:extLst>
                  <a:ext uri="{FF2B5EF4-FFF2-40B4-BE49-F238E27FC236}">
                    <a16:creationId xmlns:a16="http://schemas.microsoft.com/office/drawing/2014/main" id="{3B76231F-9D51-4363-9608-EB11380A75AA}"/>
                  </a:ext>
                </a:extLst>
              </p:cNvPr>
              <p:cNvSpPr/>
              <p:nvPr/>
            </p:nvSpPr>
            <p:spPr bwMode="auto">
              <a:xfrm>
                <a:off x="4470934" y="1724720"/>
                <a:ext cx="411925" cy="410793"/>
              </a:xfrm>
              <a:custGeom>
                <a:avLst/>
                <a:gdLst>
                  <a:gd name="T0" fmla="*/ 0 w 1284"/>
                  <a:gd name="T1" fmla="*/ 935 h 1282"/>
                  <a:gd name="T2" fmla="*/ 741 w 1284"/>
                  <a:gd name="T3" fmla="*/ 390 h 1282"/>
                  <a:gd name="T4" fmla="*/ 966 w 1284"/>
                  <a:gd name="T5" fmla="*/ 158 h 1282"/>
                  <a:gd name="T6" fmla="*/ 1040 w 1284"/>
                  <a:gd name="T7" fmla="*/ 9 h 1282"/>
                  <a:gd name="T8" fmla="*/ 1284 w 1284"/>
                  <a:gd name="T9" fmla="*/ 142 h 1282"/>
                  <a:gd name="T10" fmla="*/ 1251 w 1284"/>
                  <a:gd name="T11" fmla="*/ 454 h 1282"/>
                  <a:gd name="T12" fmla="*/ 1089 w 1284"/>
                  <a:gd name="T13" fmla="*/ 709 h 1282"/>
                  <a:gd name="T14" fmla="*/ 235 w 1284"/>
                  <a:gd name="T15" fmla="*/ 1282 h 1282"/>
                  <a:gd name="T16" fmla="*/ 0 w 1284"/>
                  <a:gd name="T17" fmla="*/ 93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4" h="1282">
                    <a:moveTo>
                      <a:pt x="0" y="935"/>
                    </a:moveTo>
                    <a:cubicBezTo>
                      <a:pt x="741" y="390"/>
                      <a:pt x="741" y="390"/>
                      <a:pt x="741" y="390"/>
                    </a:cubicBezTo>
                    <a:cubicBezTo>
                      <a:pt x="741" y="390"/>
                      <a:pt x="917" y="242"/>
                      <a:pt x="966" y="158"/>
                    </a:cubicBezTo>
                    <a:cubicBezTo>
                      <a:pt x="1059" y="0"/>
                      <a:pt x="1038" y="51"/>
                      <a:pt x="1040" y="9"/>
                    </a:cubicBezTo>
                    <a:cubicBezTo>
                      <a:pt x="1284" y="142"/>
                      <a:pt x="1284" y="142"/>
                      <a:pt x="1284" y="142"/>
                    </a:cubicBezTo>
                    <a:cubicBezTo>
                      <a:pt x="1271" y="251"/>
                      <a:pt x="1255" y="369"/>
                      <a:pt x="1251" y="454"/>
                    </a:cubicBezTo>
                    <a:cubicBezTo>
                      <a:pt x="1244" y="613"/>
                      <a:pt x="1089" y="709"/>
                      <a:pt x="1089" y="709"/>
                    </a:cubicBezTo>
                    <a:cubicBezTo>
                      <a:pt x="235" y="1282"/>
                      <a:pt x="235" y="1282"/>
                      <a:pt x="235" y="1282"/>
                    </a:cubicBezTo>
                    <a:lnTo>
                      <a:pt x="0" y="935"/>
                    </a:ln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8" name="ïṡľíḑé">
                <a:extLst>
                  <a:ext uri="{FF2B5EF4-FFF2-40B4-BE49-F238E27FC236}">
                    <a16:creationId xmlns:a16="http://schemas.microsoft.com/office/drawing/2014/main" id="{9C0401DE-BFA0-487C-B3D9-A0FFB9C7B992}"/>
                  </a:ext>
                </a:extLst>
              </p:cNvPr>
              <p:cNvSpPr/>
              <p:nvPr/>
            </p:nvSpPr>
            <p:spPr bwMode="auto">
              <a:xfrm>
                <a:off x="4448301" y="1992924"/>
                <a:ext cx="133536" cy="155038"/>
              </a:xfrm>
              <a:custGeom>
                <a:avLst/>
                <a:gdLst>
                  <a:gd name="T0" fmla="*/ 169 w 415"/>
                  <a:gd name="T1" fmla="*/ 27 h 485"/>
                  <a:gd name="T2" fmla="*/ 399 w 415"/>
                  <a:gd name="T3" fmla="*/ 348 h 485"/>
                  <a:gd name="T4" fmla="*/ 388 w 415"/>
                  <a:gd name="T5" fmla="*/ 417 h 485"/>
                  <a:gd name="T6" fmla="*/ 315 w 415"/>
                  <a:gd name="T7" fmla="*/ 469 h 485"/>
                  <a:gd name="T8" fmla="*/ 246 w 415"/>
                  <a:gd name="T9" fmla="*/ 458 h 485"/>
                  <a:gd name="T10" fmla="*/ 16 w 415"/>
                  <a:gd name="T11" fmla="*/ 137 h 485"/>
                  <a:gd name="T12" fmla="*/ 28 w 415"/>
                  <a:gd name="T13" fmla="*/ 68 h 485"/>
                  <a:gd name="T14" fmla="*/ 100 w 415"/>
                  <a:gd name="T15" fmla="*/ 16 h 485"/>
                  <a:gd name="T16" fmla="*/ 169 w 415"/>
                  <a:gd name="T17" fmla="*/ 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5">
                    <a:moveTo>
                      <a:pt x="169" y="27"/>
                    </a:moveTo>
                    <a:cubicBezTo>
                      <a:pt x="399" y="348"/>
                      <a:pt x="399" y="348"/>
                      <a:pt x="399" y="348"/>
                    </a:cubicBezTo>
                    <a:cubicBezTo>
                      <a:pt x="415" y="370"/>
                      <a:pt x="410" y="401"/>
                      <a:pt x="388" y="417"/>
                    </a:cubicBezTo>
                    <a:cubicBezTo>
                      <a:pt x="315" y="469"/>
                      <a:pt x="315" y="469"/>
                      <a:pt x="315" y="469"/>
                    </a:cubicBezTo>
                    <a:cubicBezTo>
                      <a:pt x="293" y="485"/>
                      <a:pt x="262" y="480"/>
                      <a:pt x="246" y="458"/>
                    </a:cubicBezTo>
                    <a:cubicBezTo>
                      <a:pt x="16" y="137"/>
                      <a:pt x="16" y="137"/>
                      <a:pt x="16" y="137"/>
                    </a:cubicBezTo>
                    <a:cubicBezTo>
                      <a:pt x="0" y="115"/>
                      <a:pt x="5" y="84"/>
                      <a:pt x="28" y="68"/>
                    </a:cubicBezTo>
                    <a:cubicBezTo>
                      <a:pt x="100" y="16"/>
                      <a:pt x="100" y="16"/>
                      <a:pt x="100" y="16"/>
                    </a:cubicBezTo>
                    <a:cubicBezTo>
                      <a:pt x="122" y="0"/>
                      <a:pt x="153" y="5"/>
                      <a:pt x="16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79" name="îSḷîḓè">
                <a:extLst>
                  <a:ext uri="{FF2B5EF4-FFF2-40B4-BE49-F238E27FC236}">
                    <a16:creationId xmlns:a16="http://schemas.microsoft.com/office/drawing/2014/main" id="{0E181D3F-8BE8-496E-894B-B47CB962032F}"/>
                  </a:ext>
                </a:extLst>
              </p:cNvPr>
              <p:cNvSpPr/>
              <p:nvPr/>
            </p:nvSpPr>
            <p:spPr bwMode="auto">
              <a:xfrm>
                <a:off x="4615787" y="2516883"/>
                <a:ext cx="2906106" cy="332708"/>
              </a:xfrm>
              <a:prstGeom prst="rect">
                <a:avLst/>
              </a:prstGeom>
              <a:solidFill>
                <a:srgbClr val="164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380" name="íṩḷíḋê">
                <a:extLst>
                  <a:ext uri="{FF2B5EF4-FFF2-40B4-BE49-F238E27FC236}">
                    <a16:creationId xmlns:a16="http://schemas.microsoft.com/office/drawing/2014/main" id="{EF09FFD5-A14C-4993-85BD-C0BFA009ED11}"/>
                  </a:ext>
                </a:extLst>
              </p:cNvPr>
              <p:cNvSpPr/>
              <p:nvPr/>
            </p:nvSpPr>
            <p:spPr bwMode="auto">
              <a:xfrm>
                <a:off x="6790840" y="2264522"/>
                <a:ext cx="968702" cy="759345"/>
              </a:xfrm>
              <a:custGeom>
                <a:avLst/>
                <a:gdLst>
                  <a:gd name="T0" fmla="*/ 2976 w 3020"/>
                  <a:gd name="T1" fmla="*/ 666 h 2372"/>
                  <a:gd name="T2" fmla="*/ 2950 w 3020"/>
                  <a:gd name="T3" fmla="*/ 594 h 2372"/>
                  <a:gd name="T4" fmla="*/ 2951 w 3020"/>
                  <a:gd name="T5" fmla="*/ 591 h 2372"/>
                  <a:gd name="T6" fmla="*/ 2944 w 3020"/>
                  <a:gd name="T7" fmla="*/ 586 h 2372"/>
                  <a:gd name="T8" fmla="*/ 2764 w 3020"/>
                  <a:gd name="T9" fmla="*/ 423 h 2372"/>
                  <a:gd name="T10" fmla="*/ 2553 w 3020"/>
                  <a:gd name="T11" fmla="*/ 289 h 2372"/>
                  <a:gd name="T12" fmla="*/ 2084 w 3020"/>
                  <a:gd name="T13" fmla="*/ 0 h 2372"/>
                  <a:gd name="T14" fmla="*/ 892 w 3020"/>
                  <a:gd name="T15" fmla="*/ 0 h 2372"/>
                  <a:gd name="T16" fmla="*/ 467 w 3020"/>
                  <a:gd name="T17" fmla="*/ 289 h 2372"/>
                  <a:gd name="T18" fmla="*/ 256 w 3020"/>
                  <a:gd name="T19" fmla="*/ 423 h 2372"/>
                  <a:gd name="T20" fmla="*/ 76 w 3020"/>
                  <a:gd name="T21" fmla="*/ 586 h 2372"/>
                  <a:gd name="T22" fmla="*/ 69 w 3020"/>
                  <a:gd name="T23" fmla="*/ 591 h 2372"/>
                  <a:gd name="T24" fmla="*/ 70 w 3020"/>
                  <a:gd name="T25" fmla="*/ 594 h 2372"/>
                  <a:gd name="T26" fmla="*/ 45 w 3020"/>
                  <a:gd name="T27" fmla="*/ 666 h 2372"/>
                  <a:gd name="T28" fmla="*/ 194 w 3020"/>
                  <a:gd name="T29" fmla="*/ 1152 h 2372"/>
                  <a:gd name="T30" fmla="*/ 707 w 3020"/>
                  <a:gd name="T31" fmla="*/ 2324 h 2372"/>
                  <a:gd name="T32" fmla="*/ 1041 w 3020"/>
                  <a:gd name="T33" fmla="*/ 2254 h 2372"/>
                  <a:gd name="T34" fmla="*/ 958 w 3020"/>
                  <a:gd name="T35" fmla="*/ 1762 h 2372"/>
                  <a:gd name="T36" fmla="*/ 594 w 3020"/>
                  <a:gd name="T37" fmla="*/ 969 h 2372"/>
                  <a:gd name="T38" fmla="*/ 619 w 3020"/>
                  <a:gd name="T39" fmla="*/ 890 h 2372"/>
                  <a:gd name="T40" fmla="*/ 806 w 3020"/>
                  <a:gd name="T41" fmla="*/ 818 h 2372"/>
                  <a:gd name="T42" fmla="*/ 1311 w 3020"/>
                  <a:gd name="T43" fmla="*/ 574 h 2372"/>
                  <a:gd name="T44" fmla="*/ 1712 w 3020"/>
                  <a:gd name="T45" fmla="*/ 575 h 2372"/>
                  <a:gd name="T46" fmla="*/ 1717 w 3020"/>
                  <a:gd name="T47" fmla="*/ 578 h 2372"/>
                  <a:gd name="T48" fmla="*/ 2215 w 3020"/>
                  <a:gd name="T49" fmla="*/ 818 h 2372"/>
                  <a:gd name="T50" fmla="*/ 2410 w 3020"/>
                  <a:gd name="T51" fmla="*/ 894 h 2372"/>
                  <a:gd name="T52" fmla="*/ 2432 w 3020"/>
                  <a:gd name="T53" fmla="*/ 962 h 2372"/>
                  <a:gd name="T54" fmla="*/ 2088 w 3020"/>
                  <a:gd name="T55" fmla="*/ 1755 h 2372"/>
                  <a:gd name="T56" fmla="*/ 1994 w 3020"/>
                  <a:gd name="T57" fmla="*/ 2248 h 2372"/>
                  <a:gd name="T58" fmla="*/ 2313 w 3020"/>
                  <a:gd name="T59" fmla="*/ 2324 h 2372"/>
                  <a:gd name="T60" fmla="*/ 2826 w 3020"/>
                  <a:gd name="T61" fmla="*/ 1152 h 2372"/>
                  <a:gd name="T62" fmla="*/ 2976 w 3020"/>
                  <a:gd name="T63" fmla="*/ 666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0" h="2372">
                    <a:moveTo>
                      <a:pt x="2976" y="666"/>
                    </a:moveTo>
                    <a:cubicBezTo>
                      <a:pt x="2976" y="666"/>
                      <a:pt x="2975" y="636"/>
                      <a:pt x="2950" y="594"/>
                    </a:cubicBezTo>
                    <a:cubicBezTo>
                      <a:pt x="2951" y="591"/>
                      <a:pt x="2951" y="591"/>
                      <a:pt x="2951" y="591"/>
                    </a:cubicBezTo>
                    <a:cubicBezTo>
                      <a:pt x="2951" y="591"/>
                      <a:pt x="2949" y="589"/>
                      <a:pt x="2944" y="586"/>
                    </a:cubicBezTo>
                    <a:cubicBezTo>
                      <a:pt x="2916" y="543"/>
                      <a:pt x="2860" y="485"/>
                      <a:pt x="2764" y="423"/>
                    </a:cubicBezTo>
                    <a:cubicBezTo>
                      <a:pt x="2673" y="354"/>
                      <a:pt x="2576" y="305"/>
                      <a:pt x="2553" y="289"/>
                    </a:cubicBezTo>
                    <a:cubicBezTo>
                      <a:pt x="2411" y="187"/>
                      <a:pt x="2084" y="0"/>
                      <a:pt x="2084" y="0"/>
                    </a:cubicBezTo>
                    <a:cubicBezTo>
                      <a:pt x="892" y="0"/>
                      <a:pt x="892" y="0"/>
                      <a:pt x="892" y="0"/>
                    </a:cubicBezTo>
                    <a:cubicBezTo>
                      <a:pt x="892" y="0"/>
                      <a:pt x="610" y="187"/>
                      <a:pt x="467" y="289"/>
                    </a:cubicBezTo>
                    <a:cubicBezTo>
                      <a:pt x="445" y="305"/>
                      <a:pt x="347" y="354"/>
                      <a:pt x="256" y="423"/>
                    </a:cubicBezTo>
                    <a:cubicBezTo>
                      <a:pt x="160" y="485"/>
                      <a:pt x="104" y="543"/>
                      <a:pt x="76" y="586"/>
                    </a:cubicBezTo>
                    <a:cubicBezTo>
                      <a:pt x="71" y="589"/>
                      <a:pt x="69" y="591"/>
                      <a:pt x="69" y="591"/>
                    </a:cubicBezTo>
                    <a:cubicBezTo>
                      <a:pt x="70" y="594"/>
                      <a:pt x="70" y="594"/>
                      <a:pt x="70" y="594"/>
                    </a:cubicBezTo>
                    <a:cubicBezTo>
                      <a:pt x="45" y="636"/>
                      <a:pt x="45" y="666"/>
                      <a:pt x="45" y="666"/>
                    </a:cubicBezTo>
                    <a:cubicBezTo>
                      <a:pt x="0" y="784"/>
                      <a:pt x="194" y="1152"/>
                      <a:pt x="194" y="1152"/>
                    </a:cubicBezTo>
                    <a:cubicBezTo>
                      <a:pt x="707" y="2324"/>
                      <a:pt x="707" y="2324"/>
                      <a:pt x="707" y="2324"/>
                    </a:cubicBezTo>
                    <a:cubicBezTo>
                      <a:pt x="1018" y="2372"/>
                      <a:pt x="1041" y="2254"/>
                      <a:pt x="1041" y="2254"/>
                    </a:cubicBezTo>
                    <a:cubicBezTo>
                      <a:pt x="1033" y="2187"/>
                      <a:pt x="958" y="1762"/>
                      <a:pt x="958" y="1762"/>
                    </a:cubicBezTo>
                    <a:cubicBezTo>
                      <a:pt x="852" y="1323"/>
                      <a:pt x="679" y="1089"/>
                      <a:pt x="594" y="969"/>
                    </a:cubicBezTo>
                    <a:cubicBezTo>
                      <a:pt x="575" y="941"/>
                      <a:pt x="587" y="902"/>
                      <a:pt x="619" y="890"/>
                    </a:cubicBezTo>
                    <a:cubicBezTo>
                      <a:pt x="679" y="867"/>
                      <a:pt x="743" y="843"/>
                      <a:pt x="806" y="818"/>
                    </a:cubicBezTo>
                    <a:cubicBezTo>
                      <a:pt x="1023" y="730"/>
                      <a:pt x="1187" y="648"/>
                      <a:pt x="1311" y="574"/>
                    </a:cubicBezTo>
                    <a:cubicBezTo>
                      <a:pt x="1712" y="575"/>
                      <a:pt x="1712" y="575"/>
                      <a:pt x="1712" y="575"/>
                    </a:cubicBezTo>
                    <a:cubicBezTo>
                      <a:pt x="1711" y="577"/>
                      <a:pt x="1713" y="578"/>
                      <a:pt x="1717" y="578"/>
                    </a:cubicBezTo>
                    <a:cubicBezTo>
                      <a:pt x="1839" y="651"/>
                      <a:pt x="2001" y="731"/>
                      <a:pt x="2215" y="818"/>
                    </a:cubicBezTo>
                    <a:cubicBezTo>
                      <a:pt x="2280" y="844"/>
                      <a:pt x="2347" y="870"/>
                      <a:pt x="2410" y="894"/>
                    </a:cubicBezTo>
                    <a:cubicBezTo>
                      <a:pt x="2438" y="904"/>
                      <a:pt x="2448" y="937"/>
                      <a:pt x="2432" y="962"/>
                    </a:cubicBezTo>
                    <a:cubicBezTo>
                      <a:pt x="2355" y="1078"/>
                      <a:pt x="2196" y="1306"/>
                      <a:pt x="2088" y="1755"/>
                    </a:cubicBezTo>
                    <a:cubicBezTo>
                      <a:pt x="2088" y="1755"/>
                      <a:pt x="2002" y="2181"/>
                      <a:pt x="1994" y="2248"/>
                    </a:cubicBezTo>
                    <a:cubicBezTo>
                      <a:pt x="1994" y="2248"/>
                      <a:pt x="2002" y="2372"/>
                      <a:pt x="2313" y="2324"/>
                    </a:cubicBezTo>
                    <a:cubicBezTo>
                      <a:pt x="2826" y="1152"/>
                      <a:pt x="2826" y="1152"/>
                      <a:pt x="2826" y="1152"/>
                    </a:cubicBezTo>
                    <a:cubicBezTo>
                      <a:pt x="2826" y="1152"/>
                      <a:pt x="3020" y="784"/>
                      <a:pt x="2976" y="666"/>
                    </a:cubicBezTo>
                    <a:close/>
                  </a:path>
                </a:pathLst>
              </a:custGeom>
              <a:solidFill>
                <a:srgbClr val="C59A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1" name="iSḷîḋe">
                <a:extLst>
                  <a:ext uri="{FF2B5EF4-FFF2-40B4-BE49-F238E27FC236}">
                    <a16:creationId xmlns:a16="http://schemas.microsoft.com/office/drawing/2014/main" id="{DEB291BC-AB3E-438E-9FA5-99141FAD4FF2}"/>
                  </a:ext>
                </a:extLst>
              </p:cNvPr>
              <p:cNvSpPr/>
              <p:nvPr/>
            </p:nvSpPr>
            <p:spPr bwMode="auto">
              <a:xfrm>
                <a:off x="7083941" y="1651162"/>
                <a:ext cx="364395" cy="101850"/>
              </a:xfrm>
              <a:custGeom>
                <a:avLst/>
                <a:gdLst>
                  <a:gd name="T0" fmla="*/ 1137 w 1137"/>
                  <a:gd name="T1" fmla="*/ 251 h 320"/>
                  <a:gd name="T2" fmla="*/ 897 w 1137"/>
                  <a:gd name="T3" fmla="*/ 163 h 320"/>
                  <a:gd name="T4" fmla="*/ 755 w 1137"/>
                  <a:gd name="T5" fmla="*/ 0 h 320"/>
                  <a:gd name="T6" fmla="*/ 570 w 1137"/>
                  <a:gd name="T7" fmla="*/ 0 h 320"/>
                  <a:gd name="T8" fmla="*/ 567 w 1137"/>
                  <a:gd name="T9" fmla="*/ 0 h 320"/>
                  <a:gd name="T10" fmla="*/ 382 w 1137"/>
                  <a:gd name="T11" fmla="*/ 0 h 320"/>
                  <a:gd name="T12" fmla="*/ 241 w 1137"/>
                  <a:gd name="T13" fmla="*/ 163 h 320"/>
                  <a:gd name="T14" fmla="*/ 0 w 1137"/>
                  <a:gd name="T15" fmla="*/ 251 h 320"/>
                  <a:gd name="T16" fmla="*/ 569 w 1137"/>
                  <a:gd name="T17" fmla="*/ 320 h 320"/>
                  <a:gd name="T18" fmla="*/ 1137 w 1137"/>
                  <a:gd name="T19" fmla="*/ 2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320">
                    <a:moveTo>
                      <a:pt x="1137" y="251"/>
                    </a:moveTo>
                    <a:cubicBezTo>
                      <a:pt x="897" y="163"/>
                      <a:pt x="897" y="163"/>
                      <a:pt x="897" y="163"/>
                    </a:cubicBezTo>
                    <a:cubicBezTo>
                      <a:pt x="717" y="103"/>
                      <a:pt x="755" y="0"/>
                      <a:pt x="755" y="0"/>
                    </a:cubicBezTo>
                    <a:cubicBezTo>
                      <a:pt x="570" y="0"/>
                      <a:pt x="570" y="0"/>
                      <a:pt x="570" y="0"/>
                    </a:cubicBezTo>
                    <a:cubicBezTo>
                      <a:pt x="567" y="0"/>
                      <a:pt x="567" y="0"/>
                      <a:pt x="567" y="0"/>
                    </a:cubicBezTo>
                    <a:cubicBezTo>
                      <a:pt x="382" y="0"/>
                      <a:pt x="382" y="0"/>
                      <a:pt x="382" y="0"/>
                    </a:cubicBezTo>
                    <a:cubicBezTo>
                      <a:pt x="382" y="0"/>
                      <a:pt x="421" y="103"/>
                      <a:pt x="241" y="163"/>
                    </a:cubicBezTo>
                    <a:cubicBezTo>
                      <a:pt x="0" y="251"/>
                      <a:pt x="0" y="251"/>
                      <a:pt x="0" y="251"/>
                    </a:cubicBezTo>
                    <a:cubicBezTo>
                      <a:pt x="569" y="320"/>
                      <a:pt x="569" y="320"/>
                      <a:pt x="569" y="320"/>
                    </a:cubicBezTo>
                    <a:lnTo>
                      <a:pt x="1137" y="251"/>
                    </a:lnTo>
                    <a:close/>
                  </a:path>
                </a:pathLst>
              </a:custGeom>
              <a:solidFill>
                <a:srgbClr val="DD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2" name="î$1iḍe">
                <a:extLst>
                  <a:ext uri="{FF2B5EF4-FFF2-40B4-BE49-F238E27FC236}">
                    <a16:creationId xmlns:a16="http://schemas.microsoft.com/office/drawing/2014/main" id="{373D2593-B927-47EE-8195-0133EE93E6E5}"/>
                  </a:ext>
                </a:extLst>
              </p:cNvPr>
              <p:cNvSpPr/>
              <p:nvPr/>
            </p:nvSpPr>
            <p:spPr bwMode="auto">
              <a:xfrm>
                <a:off x="7160894" y="1688507"/>
                <a:ext cx="207094" cy="551119"/>
              </a:xfrm>
              <a:custGeom>
                <a:avLst/>
                <a:gdLst>
                  <a:gd name="T0" fmla="*/ 2 w 646"/>
                  <a:gd name="T1" fmla="*/ 24 h 1721"/>
                  <a:gd name="T2" fmla="*/ 3 w 646"/>
                  <a:gd name="T3" fmla="*/ 24 h 1721"/>
                  <a:gd name="T4" fmla="*/ 108 w 646"/>
                  <a:gd name="T5" fmla="*/ 567 h 1721"/>
                  <a:gd name="T6" fmla="*/ 109 w 646"/>
                  <a:gd name="T7" fmla="*/ 571 h 1721"/>
                  <a:gd name="T8" fmla="*/ 194 w 646"/>
                  <a:gd name="T9" fmla="*/ 1010 h 1721"/>
                  <a:gd name="T10" fmla="*/ 224 w 646"/>
                  <a:gd name="T11" fmla="*/ 1721 h 1721"/>
                  <a:gd name="T12" fmla="*/ 408 w 646"/>
                  <a:gd name="T13" fmla="*/ 1721 h 1721"/>
                  <a:gd name="T14" fmla="*/ 451 w 646"/>
                  <a:gd name="T15" fmla="*/ 1037 h 1721"/>
                  <a:gd name="T16" fmla="*/ 541 w 646"/>
                  <a:gd name="T17" fmla="*/ 573 h 1721"/>
                  <a:gd name="T18" fmla="*/ 646 w 646"/>
                  <a:gd name="T19" fmla="*/ 29 h 1721"/>
                  <a:gd name="T20" fmla="*/ 565 w 646"/>
                  <a:gd name="T21" fmla="*/ 0 h 1721"/>
                  <a:gd name="T22" fmla="*/ 355 w 646"/>
                  <a:gd name="T23" fmla="*/ 153 h 1721"/>
                  <a:gd name="T24" fmla="*/ 92 w 646"/>
                  <a:gd name="T25" fmla="*/ 0 h 1721"/>
                  <a:gd name="T26" fmla="*/ 0 w 646"/>
                  <a:gd name="T27" fmla="*/ 24 h 1721"/>
                  <a:gd name="T28" fmla="*/ 2 w 646"/>
                  <a:gd name="T29" fmla="*/ 24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6" h="1721">
                    <a:moveTo>
                      <a:pt x="2" y="24"/>
                    </a:moveTo>
                    <a:cubicBezTo>
                      <a:pt x="2" y="24"/>
                      <a:pt x="2" y="24"/>
                      <a:pt x="3" y="24"/>
                    </a:cubicBezTo>
                    <a:cubicBezTo>
                      <a:pt x="108" y="567"/>
                      <a:pt x="108" y="567"/>
                      <a:pt x="108" y="567"/>
                    </a:cubicBezTo>
                    <a:cubicBezTo>
                      <a:pt x="109" y="571"/>
                      <a:pt x="109" y="571"/>
                      <a:pt x="109" y="571"/>
                    </a:cubicBezTo>
                    <a:cubicBezTo>
                      <a:pt x="194" y="1010"/>
                      <a:pt x="194" y="1010"/>
                      <a:pt x="194" y="1010"/>
                    </a:cubicBezTo>
                    <a:cubicBezTo>
                      <a:pt x="224" y="1721"/>
                      <a:pt x="224" y="1721"/>
                      <a:pt x="224" y="1721"/>
                    </a:cubicBezTo>
                    <a:cubicBezTo>
                      <a:pt x="408" y="1721"/>
                      <a:pt x="408" y="1721"/>
                      <a:pt x="408" y="1721"/>
                    </a:cubicBezTo>
                    <a:cubicBezTo>
                      <a:pt x="451" y="1037"/>
                      <a:pt x="451" y="1037"/>
                      <a:pt x="451" y="1037"/>
                    </a:cubicBezTo>
                    <a:cubicBezTo>
                      <a:pt x="541" y="573"/>
                      <a:pt x="541" y="573"/>
                      <a:pt x="541" y="573"/>
                    </a:cubicBezTo>
                    <a:cubicBezTo>
                      <a:pt x="646" y="29"/>
                      <a:pt x="646" y="29"/>
                      <a:pt x="646" y="29"/>
                    </a:cubicBezTo>
                    <a:cubicBezTo>
                      <a:pt x="624" y="17"/>
                      <a:pt x="594" y="5"/>
                      <a:pt x="565" y="0"/>
                    </a:cubicBezTo>
                    <a:cubicBezTo>
                      <a:pt x="565" y="0"/>
                      <a:pt x="585" y="147"/>
                      <a:pt x="355" y="153"/>
                    </a:cubicBezTo>
                    <a:cubicBezTo>
                      <a:pt x="96" y="160"/>
                      <a:pt x="92" y="0"/>
                      <a:pt x="92" y="0"/>
                    </a:cubicBezTo>
                    <a:cubicBezTo>
                      <a:pt x="60" y="4"/>
                      <a:pt x="30" y="16"/>
                      <a:pt x="0" y="24"/>
                    </a:cubicBezTo>
                    <a:cubicBezTo>
                      <a:pt x="1" y="24"/>
                      <a:pt x="1" y="24"/>
                      <a:pt x="2" y="24"/>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3" name="iṩḷíďé">
                <a:extLst>
                  <a:ext uri="{FF2B5EF4-FFF2-40B4-BE49-F238E27FC236}">
                    <a16:creationId xmlns:a16="http://schemas.microsoft.com/office/drawing/2014/main" id="{1A2E836E-20C3-460D-93BE-C217CC7E3ED0}"/>
                  </a:ext>
                </a:extLst>
              </p:cNvPr>
              <p:cNvSpPr/>
              <p:nvPr/>
            </p:nvSpPr>
            <p:spPr bwMode="auto">
              <a:xfrm>
                <a:off x="6901743" y="1694165"/>
                <a:ext cx="724263" cy="570357"/>
              </a:xfrm>
              <a:custGeom>
                <a:avLst/>
                <a:gdLst>
                  <a:gd name="T0" fmla="*/ 2225 w 2256"/>
                  <a:gd name="T1" fmla="*/ 1068 h 1781"/>
                  <a:gd name="T2" fmla="*/ 2075 w 2256"/>
                  <a:gd name="T3" fmla="*/ 496 h 1781"/>
                  <a:gd name="T4" fmla="*/ 1447 w 2256"/>
                  <a:gd name="T5" fmla="*/ 5 h 1781"/>
                  <a:gd name="T6" fmla="*/ 1128 w 2256"/>
                  <a:gd name="T7" fmla="*/ 1646 h 1781"/>
                  <a:gd name="T8" fmla="*/ 819 w 2256"/>
                  <a:gd name="T9" fmla="*/ 0 h 1781"/>
                  <a:gd name="T10" fmla="*/ 182 w 2256"/>
                  <a:gd name="T11" fmla="*/ 496 h 1781"/>
                  <a:gd name="T12" fmla="*/ 31 w 2256"/>
                  <a:gd name="T13" fmla="*/ 1068 h 1781"/>
                  <a:gd name="T14" fmla="*/ 25 w 2256"/>
                  <a:gd name="T15" fmla="*/ 1345 h 1781"/>
                  <a:gd name="T16" fmla="*/ 103 w 2256"/>
                  <a:gd name="T17" fmla="*/ 1531 h 1781"/>
                  <a:gd name="T18" fmla="*/ 226 w 2256"/>
                  <a:gd name="T19" fmla="*/ 1694 h 1781"/>
                  <a:gd name="T20" fmla="*/ 485 w 2256"/>
                  <a:gd name="T21" fmla="*/ 1637 h 1781"/>
                  <a:gd name="T22" fmla="*/ 328 w 2256"/>
                  <a:gd name="T23" fmla="*/ 1369 h 1781"/>
                  <a:gd name="T24" fmla="*/ 351 w 2256"/>
                  <a:gd name="T25" fmla="*/ 1196 h 1781"/>
                  <a:gd name="T26" fmla="*/ 485 w 2256"/>
                  <a:gd name="T27" fmla="*/ 872 h 1781"/>
                  <a:gd name="T28" fmla="*/ 537 w 2256"/>
                  <a:gd name="T29" fmla="*/ 1390 h 1781"/>
                  <a:gd name="T30" fmla="*/ 560 w 2256"/>
                  <a:gd name="T31" fmla="*/ 1781 h 1781"/>
                  <a:gd name="T32" fmla="*/ 1127 w 2256"/>
                  <a:gd name="T33" fmla="*/ 1781 h 1781"/>
                  <a:gd name="T34" fmla="*/ 1129 w 2256"/>
                  <a:gd name="T35" fmla="*/ 1781 h 1781"/>
                  <a:gd name="T36" fmla="*/ 1696 w 2256"/>
                  <a:gd name="T37" fmla="*/ 1781 h 1781"/>
                  <a:gd name="T38" fmla="*/ 1719 w 2256"/>
                  <a:gd name="T39" fmla="*/ 1390 h 1781"/>
                  <a:gd name="T40" fmla="*/ 1771 w 2256"/>
                  <a:gd name="T41" fmla="*/ 872 h 1781"/>
                  <a:gd name="T42" fmla="*/ 1905 w 2256"/>
                  <a:gd name="T43" fmla="*/ 1196 h 1781"/>
                  <a:gd name="T44" fmla="*/ 1928 w 2256"/>
                  <a:gd name="T45" fmla="*/ 1369 h 1781"/>
                  <a:gd name="T46" fmla="*/ 1771 w 2256"/>
                  <a:gd name="T47" fmla="*/ 1637 h 1781"/>
                  <a:gd name="T48" fmla="*/ 2030 w 2256"/>
                  <a:gd name="T49" fmla="*/ 1694 h 1781"/>
                  <a:gd name="T50" fmla="*/ 2153 w 2256"/>
                  <a:gd name="T51" fmla="*/ 1531 h 1781"/>
                  <a:gd name="T52" fmla="*/ 2231 w 2256"/>
                  <a:gd name="T53" fmla="*/ 1345 h 1781"/>
                  <a:gd name="T54" fmla="*/ 2225 w 2256"/>
                  <a:gd name="T55" fmla="*/ 1068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781">
                    <a:moveTo>
                      <a:pt x="2225" y="1068"/>
                    </a:moveTo>
                    <a:cubicBezTo>
                      <a:pt x="2075" y="496"/>
                      <a:pt x="2075" y="496"/>
                      <a:pt x="2075" y="496"/>
                    </a:cubicBezTo>
                    <a:cubicBezTo>
                      <a:pt x="1978" y="110"/>
                      <a:pt x="1447" y="5"/>
                      <a:pt x="1447" y="5"/>
                    </a:cubicBezTo>
                    <a:cubicBezTo>
                      <a:pt x="1128" y="1646"/>
                      <a:pt x="1128" y="1646"/>
                      <a:pt x="1128" y="1646"/>
                    </a:cubicBezTo>
                    <a:cubicBezTo>
                      <a:pt x="819" y="0"/>
                      <a:pt x="819" y="0"/>
                      <a:pt x="819" y="0"/>
                    </a:cubicBezTo>
                    <a:cubicBezTo>
                      <a:pt x="819" y="0"/>
                      <a:pt x="278" y="110"/>
                      <a:pt x="182" y="496"/>
                    </a:cubicBezTo>
                    <a:cubicBezTo>
                      <a:pt x="31" y="1068"/>
                      <a:pt x="31" y="1068"/>
                      <a:pt x="31" y="1068"/>
                    </a:cubicBezTo>
                    <a:cubicBezTo>
                      <a:pt x="31" y="1068"/>
                      <a:pt x="0" y="1185"/>
                      <a:pt x="25" y="1345"/>
                    </a:cubicBezTo>
                    <a:cubicBezTo>
                      <a:pt x="35" y="1412"/>
                      <a:pt x="62" y="1476"/>
                      <a:pt x="103" y="1531"/>
                    </a:cubicBezTo>
                    <a:cubicBezTo>
                      <a:pt x="226" y="1694"/>
                      <a:pt x="226" y="1694"/>
                      <a:pt x="226" y="1694"/>
                    </a:cubicBezTo>
                    <a:cubicBezTo>
                      <a:pt x="485" y="1637"/>
                      <a:pt x="485" y="1637"/>
                      <a:pt x="485" y="1637"/>
                    </a:cubicBezTo>
                    <a:cubicBezTo>
                      <a:pt x="328" y="1369"/>
                      <a:pt x="328" y="1369"/>
                      <a:pt x="328" y="1369"/>
                    </a:cubicBezTo>
                    <a:cubicBezTo>
                      <a:pt x="328" y="1369"/>
                      <a:pt x="329" y="1258"/>
                      <a:pt x="351" y="1196"/>
                    </a:cubicBezTo>
                    <a:cubicBezTo>
                      <a:pt x="485" y="872"/>
                      <a:pt x="485" y="872"/>
                      <a:pt x="485" y="872"/>
                    </a:cubicBezTo>
                    <a:cubicBezTo>
                      <a:pt x="537" y="1390"/>
                      <a:pt x="537" y="1390"/>
                      <a:pt x="537" y="1390"/>
                    </a:cubicBezTo>
                    <a:cubicBezTo>
                      <a:pt x="560" y="1781"/>
                      <a:pt x="560" y="1781"/>
                      <a:pt x="560" y="1781"/>
                    </a:cubicBezTo>
                    <a:cubicBezTo>
                      <a:pt x="1127" y="1781"/>
                      <a:pt x="1127" y="1781"/>
                      <a:pt x="1127" y="1781"/>
                    </a:cubicBezTo>
                    <a:cubicBezTo>
                      <a:pt x="1129" y="1781"/>
                      <a:pt x="1129" y="1781"/>
                      <a:pt x="1129" y="1781"/>
                    </a:cubicBezTo>
                    <a:cubicBezTo>
                      <a:pt x="1696" y="1781"/>
                      <a:pt x="1696" y="1781"/>
                      <a:pt x="1696" y="1781"/>
                    </a:cubicBezTo>
                    <a:cubicBezTo>
                      <a:pt x="1719" y="1390"/>
                      <a:pt x="1719" y="1390"/>
                      <a:pt x="1719" y="1390"/>
                    </a:cubicBezTo>
                    <a:cubicBezTo>
                      <a:pt x="1771" y="872"/>
                      <a:pt x="1771" y="872"/>
                      <a:pt x="1771" y="872"/>
                    </a:cubicBezTo>
                    <a:cubicBezTo>
                      <a:pt x="1905" y="1196"/>
                      <a:pt x="1905" y="1196"/>
                      <a:pt x="1905" y="1196"/>
                    </a:cubicBezTo>
                    <a:cubicBezTo>
                      <a:pt x="1928" y="1258"/>
                      <a:pt x="1928" y="1369"/>
                      <a:pt x="1928" y="1369"/>
                    </a:cubicBezTo>
                    <a:cubicBezTo>
                      <a:pt x="1771" y="1637"/>
                      <a:pt x="1771" y="1637"/>
                      <a:pt x="1771" y="1637"/>
                    </a:cubicBezTo>
                    <a:cubicBezTo>
                      <a:pt x="2030" y="1694"/>
                      <a:pt x="2030" y="1694"/>
                      <a:pt x="2030" y="1694"/>
                    </a:cubicBezTo>
                    <a:cubicBezTo>
                      <a:pt x="2153" y="1531"/>
                      <a:pt x="2153" y="1531"/>
                      <a:pt x="2153" y="1531"/>
                    </a:cubicBezTo>
                    <a:cubicBezTo>
                      <a:pt x="2194" y="1476"/>
                      <a:pt x="2221" y="1412"/>
                      <a:pt x="2231" y="1345"/>
                    </a:cubicBezTo>
                    <a:cubicBezTo>
                      <a:pt x="2256" y="1185"/>
                      <a:pt x="2225" y="1068"/>
                      <a:pt x="2225" y="1068"/>
                    </a:cubicBezTo>
                    <a:close/>
                  </a:path>
                </a:pathLst>
              </a:custGeom>
              <a:solidFill>
                <a:srgbClr val="E06B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4" name="îṥlïḋê">
                <a:extLst>
                  <a:ext uri="{FF2B5EF4-FFF2-40B4-BE49-F238E27FC236}">
                    <a16:creationId xmlns:a16="http://schemas.microsoft.com/office/drawing/2014/main" id="{8D6C3772-1840-4518-AC0C-E61C1DA81ECD}"/>
                  </a:ext>
                </a:extLst>
              </p:cNvPr>
              <p:cNvSpPr/>
              <p:nvPr/>
            </p:nvSpPr>
            <p:spPr bwMode="auto">
              <a:xfrm>
                <a:off x="7119022" y="1249423"/>
                <a:ext cx="302154" cy="430031"/>
              </a:xfrm>
              <a:prstGeom prst="ellipse">
                <a:avLst/>
              </a:pr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5" name="iṡḻîdè">
                <a:extLst>
                  <a:ext uri="{FF2B5EF4-FFF2-40B4-BE49-F238E27FC236}">
                    <a16:creationId xmlns:a16="http://schemas.microsoft.com/office/drawing/2014/main" id="{67E3D610-4334-4950-81B7-8F1F47C873DB}"/>
                  </a:ext>
                </a:extLst>
              </p:cNvPr>
              <p:cNvSpPr/>
              <p:nvPr/>
            </p:nvSpPr>
            <p:spPr bwMode="auto">
              <a:xfrm>
                <a:off x="7099784" y="1195103"/>
                <a:ext cx="339498" cy="279521"/>
              </a:xfrm>
              <a:custGeom>
                <a:avLst/>
                <a:gdLst>
                  <a:gd name="T0" fmla="*/ 16 w 1059"/>
                  <a:gd name="T1" fmla="*/ 711 h 873"/>
                  <a:gd name="T2" fmla="*/ 51 w 1059"/>
                  <a:gd name="T3" fmla="*/ 326 h 873"/>
                  <a:gd name="T4" fmla="*/ 216 w 1059"/>
                  <a:gd name="T5" fmla="*/ 86 h 873"/>
                  <a:gd name="T6" fmla="*/ 482 w 1059"/>
                  <a:gd name="T7" fmla="*/ 70 h 873"/>
                  <a:gd name="T8" fmla="*/ 834 w 1059"/>
                  <a:gd name="T9" fmla="*/ 46 h 873"/>
                  <a:gd name="T10" fmla="*/ 1038 w 1059"/>
                  <a:gd name="T11" fmla="*/ 453 h 873"/>
                  <a:gd name="T12" fmla="*/ 1038 w 1059"/>
                  <a:gd name="T13" fmla="*/ 454 h 873"/>
                  <a:gd name="T14" fmla="*/ 1052 w 1059"/>
                  <a:gd name="T15" fmla="*/ 703 h 873"/>
                  <a:gd name="T16" fmla="*/ 1009 w 1059"/>
                  <a:gd name="T17" fmla="*/ 851 h 873"/>
                  <a:gd name="T18" fmla="*/ 977 w 1059"/>
                  <a:gd name="T19" fmla="*/ 846 h 873"/>
                  <a:gd name="T20" fmla="*/ 989 w 1059"/>
                  <a:gd name="T21" fmla="*/ 700 h 873"/>
                  <a:gd name="T22" fmla="*/ 840 w 1059"/>
                  <a:gd name="T23" fmla="*/ 403 h 873"/>
                  <a:gd name="T24" fmla="*/ 677 w 1059"/>
                  <a:gd name="T25" fmla="*/ 431 h 873"/>
                  <a:gd name="T26" fmla="*/ 366 w 1059"/>
                  <a:gd name="T27" fmla="*/ 435 h 873"/>
                  <a:gd name="T28" fmla="*/ 333 w 1059"/>
                  <a:gd name="T29" fmla="*/ 417 h 873"/>
                  <a:gd name="T30" fmla="*/ 147 w 1059"/>
                  <a:gd name="T31" fmla="*/ 465 h 873"/>
                  <a:gd name="T32" fmla="*/ 145 w 1059"/>
                  <a:gd name="T33" fmla="*/ 468 h 873"/>
                  <a:gd name="T34" fmla="*/ 70 w 1059"/>
                  <a:gd name="T35" fmla="*/ 712 h 873"/>
                  <a:gd name="T36" fmla="*/ 89 w 1059"/>
                  <a:gd name="T37" fmla="*/ 850 h 873"/>
                  <a:gd name="T38" fmla="*/ 56 w 1059"/>
                  <a:gd name="T39" fmla="*/ 846 h 873"/>
                  <a:gd name="T40" fmla="*/ 16 w 1059"/>
                  <a:gd name="T41" fmla="*/ 71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873">
                    <a:moveTo>
                      <a:pt x="16" y="711"/>
                    </a:moveTo>
                    <a:cubicBezTo>
                      <a:pt x="8" y="616"/>
                      <a:pt x="0" y="471"/>
                      <a:pt x="51" y="326"/>
                    </a:cubicBezTo>
                    <a:cubicBezTo>
                      <a:pt x="83" y="234"/>
                      <a:pt x="126" y="124"/>
                      <a:pt x="216" y="86"/>
                    </a:cubicBezTo>
                    <a:cubicBezTo>
                      <a:pt x="327" y="40"/>
                      <a:pt x="250" y="116"/>
                      <a:pt x="482" y="70"/>
                    </a:cubicBezTo>
                    <a:cubicBezTo>
                      <a:pt x="581" y="50"/>
                      <a:pt x="673" y="0"/>
                      <a:pt x="834" y="46"/>
                    </a:cubicBezTo>
                    <a:cubicBezTo>
                      <a:pt x="834" y="46"/>
                      <a:pt x="991" y="94"/>
                      <a:pt x="1038" y="453"/>
                    </a:cubicBezTo>
                    <a:cubicBezTo>
                      <a:pt x="1038" y="453"/>
                      <a:pt x="1038" y="454"/>
                      <a:pt x="1038" y="454"/>
                    </a:cubicBezTo>
                    <a:cubicBezTo>
                      <a:pt x="1040" y="464"/>
                      <a:pt x="1059" y="570"/>
                      <a:pt x="1052" y="703"/>
                    </a:cubicBezTo>
                    <a:cubicBezTo>
                      <a:pt x="1050" y="726"/>
                      <a:pt x="1028" y="838"/>
                      <a:pt x="1009" y="851"/>
                    </a:cubicBezTo>
                    <a:cubicBezTo>
                      <a:pt x="980" y="873"/>
                      <a:pt x="980" y="847"/>
                      <a:pt x="977" y="846"/>
                    </a:cubicBezTo>
                    <a:cubicBezTo>
                      <a:pt x="968" y="842"/>
                      <a:pt x="990" y="710"/>
                      <a:pt x="989" y="700"/>
                    </a:cubicBezTo>
                    <a:cubicBezTo>
                      <a:pt x="980" y="640"/>
                      <a:pt x="938" y="450"/>
                      <a:pt x="840" y="403"/>
                    </a:cubicBezTo>
                    <a:cubicBezTo>
                      <a:pt x="839" y="403"/>
                      <a:pt x="778" y="382"/>
                      <a:pt x="677" y="431"/>
                    </a:cubicBezTo>
                    <a:cubicBezTo>
                      <a:pt x="483" y="526"/>
                      <a:pt x="392" y="443"/>
                      <a:pt x="366" y="435"/>
                    </a:cubicBezTo>
                    <a:cubicBezTo>
                      <a:pt x="365" y="435"/>
                      <a:pt x="335" y="418"/>
                      <a:pt x="333" y="417"/>
                    </a:cubicBezTo>
                    <a:cubicBezTo>
                      <a:pt x="314" y="408"/>
                      <a:pt x="203" y="362"/>
                      <a:pt x="147" y="465"/>
                    </a:cubicBezTo>
                    <a:cubicBezTo>
                      <a:pt x="146" y="466"/>
                      <a:pt x="146" y="467"/>
                      <a:pt x="145" y="468"/>
                    </a:cubicBezTo>
                    <a:cubicBezTo>
                      <a:pt x="138" y="478"/>
                      <a:pt x="88" y="549"/>
                      <a:pt x="70" y="712"/>
                    </a:cubicBezTo>
                    <a:cubicBezTo>
                      <a:pt x="69" y="721"/>
                      <a:pt x="91" y="838"/>
                      <a:pt x="89" y="850"/>
                    </a:cubicBezTo>
                    <a:cubicBezTo>
                      <a:pt x="89" y="850"/>
                      <a:pt x="60" y="864"/>
                      <a:pt x="56" y="846"/>
                    </a:cubicBezTo>
                    <a:cubicBezTo>
                      <a:pt x="55" y="841"/>
                      <a:pt x="20" y="761"/>
                      <a:pt x="16" y="7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6" name="iṡļïḓe">
                <a:extLst>
                  <a:ext uri="{FF2B5EF4-FFF2-40B4-BE49-F238E27FC236}">
                    <a16:creationId xmlns:a16="http://schemas.microsoft.com/office/drawing/2014/main" id="{A6AE6413-F885-40A9-A910-FD2D30721925}"/>
                  </a:ext>
                </a:extLst>
              </p:cNvPr>
              <p:cNvSpPr/>
              <p:nvPr/>
            </p:nvSpPr>
            <p:spPr bwMode="auto">
              <a:xfrm>
                <a:off x="7116759" y="1464438"/>
                <a:ext cx="306681" cy="216148"/>
              </a:xfrm>
              <a:custGeom>
                <a:avLst/>
                <a:gdLst>
                  <a:gd name="T0" fmla="*/ 921 w 955"/>
                  <a:gd name="T1" fmla="*/ 0 h 672"/>
                  <a:gd name="T2" fmla="*/ 877 w 955"/>
                  <a:gd name="T3" fmla="*/ 169 h 672"/>
                  <a:gd name="T4" fmla="*/ 860 w 955"/>
                  <a:gd name="T5" fmla="*/ 206 h 672"/>
                  <a:gd name="T6" fmla="*/ 671 w 955"/>
                  <a:gd name="T7" fmla="*/ 285 h 672"/>
                  <a:gd name="T8" fmla="*/ 524 w 955"/>
                  <a:gd name="T9" fmla="*/ 233 h 672"/>
                  <a:gd name="T10" fmla="*/ 477 w 955"/>
                  <a:gd name="T11" fmla="*/ 233 h 672"/>
                  <a:gd name="T12" fmla="*/ 431 w 955"/>
                  <a:gd name="T13" fmla="*/ 233 h 672"/>
                  <a:gd name="T14" fmla="*/ 284 w 955"/>
                  <a:gd name="T15" fmla="*/ 285 h 672"/>
                  <a:gd name="T16" fmla="*/ 94 w 955"/>
                  <a:gd name="T17" fmla="*/ 206 h 672"/>
                  <a:gd name="T18" fmla="*/ 78 w 955"/>
                  <a:gd name="T19" fmla="*/ 169 h 672"/>
                  <a:gd name="T20" fmla="*/ 34 w 955"/>
                  <a:gd name="T21" fmla="*/ 0 h 672"/>
                  <a:gd name="T22" fmla="*/ 0 w 955"/>
                  <a:gd name="T23" fmla="*/ 0 h 672"/>
                  <a:gd name="T24" fmla="*/ 25 w 955"/>
                  <a:gd name="T25" fmla="*/ 183 h 672"/>
                  <a:gd name="T26" fmla="*/ 458 w 955"/>
                  <a:gd name="T27" fmla="*/ 671 h 672"/>
                  <a:gd name="T28" fmla="*/ 476 w 955"/>
                  <a:gd name="T29" fmla="*/ 672 h 672"/>
                  <a:gd name="T30" fmla="*/ 476 w 955"/>
                  <a:gd name="T31" fmla="*/ 672 h 672"/>
                  <a:gd name="T32" fmla="*/ 477 w 955"/>
                  <a:gd name="T33" fmla="*/ 672 h 672"/>
                  <a:gd name="T34" fmla="*/ 477 w 955"/>
                  <a:gd name="T35" fmla="*/ 672 h 672"/>
                  <a:gd name="T36" fmla="*/ 477 w 955"/>
                  <a:gd name="T37" fmla="*/ 672 h 672"/>
                  <a:gd name="T38" fmla="*/ 478 w 955"/>
                  <a:gd name="T39" fmla="*/ 672 h 672"/>
                  <a:gd name="T40" fmla="*/ 478 w 955"/>
                  <a:gd name="T41" fmla="*/ 672 h 672"/>
                  <a:gd name="T42" fmla="*/ 478 w 955"/>
                  <a:gd name="T43" fmla="*/ 672 h 672"/>
                  <a:gd name="T44" fmla="*/ 478 w 955"/>
                  <a:gd name="T45" fmla="*/ 672 h 672"/>
                  <a:gd name="T46" fmla="*/ 496 w 955"/>
                  <a:gd name="T47" fmla="*/ 671 h 672"/>
                  <a:gd name="T48" fmla="*/ 930 w 955"/>
                  <a:gd name="T49" fmla="*/ 183 h 672"/>
                  <a:gd name="T50" fmla="*/ 955 w 955"/>
                  <a:gd name="T51" fmla="*/ 0 h 672"/>
                  <a:gd name="T52" fmla="*/ 921 w 955"/>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672">
                    <a:moveTo>
                      <a:pt x="921" y="0"/>
                    </a:moveTo>
                    <a:cubicBezTo>
                      <a:pt x="922" y="19"/>
                      <a:pt x="901" y="115"/>
                      <a:pt x="877" y="169"/>
                    </a:cubicBezTo>
                    <a:cubicBezTo>
                      <a:pt x="871" y="182"/>
                      <a:pt x="865" y="195"/>
                      <a:pt x="860" y="206"/>
                    </a:cubicBezTo>
                    <a:cubicBezTo>
                      <a:pt x="827" y="278"/>
                      <a:pt x="740" y="323"/>
                      <a:pt x="671" y="285"/>
                    </a:cubicBezTo>
                    <a:cubicBezTo>
                      <a:pt x="636" y="266"/>
                      <a:pt x="616" y="245"/>
                      <a:pt x="524" y="233"/>
                    </a:cubicBezTo>
                    <a:cubicBezTo>
                      <a:pt x="477" y="233"/>
                      <a:pt x="477" y="233"/>
                      <a:pt x="477" y="233"/>
                    </a:cubicBezTo>
                    <a:cubicBezTo>
                      <a:pt x="431" y="233"/>
                      <a:pt x="431" y="233"/>
                      <a:pt x="431" y="233"/>
                    </a:cubicBezTo>
                    <a:cubicBezTo>
                      <a:pt x="339" y="245"/>
                      <a:pt x="318" y="266"/>
                      <a:pt x="284" y="285"/>
                    </a:cubicBezTo>
                    <a:cubicBezTo>
                      <a:pt x="214" y="323"/>
                      <a:pt x="127" y="278"/>
                      <a:pt x="94" y="206"/>
                    </a:cubicBezTo>
                    <a:cubicBezTo>
                      <a:pt x="89" y="195"/>
                      <a:pt x="84" y="182"/>
                      <a:pt x="78" y="169"/>
                    </a:cubicBezTo>
                    <a:cubicBezTo>
                      <a:pt x="54" y="115"/>
                      <a:pt x="32" y="19"/>
                      <a:pt x="34" y="0"/>
                    </a:cubicBezTo>
                    <a:cubicBezTo>
                      <a:pt x="0" y="0"/>
                      <a:pt x="0" y="0"/>
                      <a:pt x="0" y="0"/>
                    </a:cubicBezTo>
                    <a:cubicBezTo>
                      <a:pt x="4" y="63"/>
                      <a:pt x="11" y="126"/>
                      <a:pt x="25" y="183"/>
                    </a:cubicBezTo>
                    <a:cubicBezTo>
                      <a:pt x="25" y="183"/>
                      <a:pt x="91" y="646"/>
                      <a:pt x="458" y="671"/>
                    </a:cubicBezTo>
                    <a:cubicBezTo>
                      <a:pt x="458" y="671"/>
                      <a:pt x="465" y="672"/>
                      <a:pt x="476" y="672"/>
                    </a:cubicBezTo>
                    <a:cubicBezTo>
                      <a:pt x="476" y="672"/>
                      <a:pt x="476" y="672"/>
                      <a:pt x="476" y="672"/>
                    </a:cubicBezTo>
                    <a:cubicBezTo>
                      <a:pt x="477" y="672"/>
                      <a:pt x="477" y="672"/>
                      <a:pt x="477" y="672"/>
                    </a:cubicBezTo>
                    <a:cubicBezTo>
                      <a:pt x="477" y="672"/>
                      <a:pt x="477" y="672"/>
                      <a:pt x="477" y="672"/>
                    </a:cubicBezTo>
                    <a:cubicBezTo>
                      <a:pt x="477" y="672"/>
                      <a:pt x="477" y="672"/>
                      <a:pt x="477" y="672"/>
                    </a:cubicBezTo>
                    <a:cubicBezTo>
                      <a:pt x="478" y="672"/>
                      <a:pt x="478" y="672"/>
                      <a:pt x="478" y="672"/>
                    </a:cubicBezTo>
                    <a:cubicBezTo>
                      <a:pt x="478" y="672"/>
                      <a:pt x="478" y="672"/>
                      <a:pt x="478" y="672"/>
                    </a:cubicBezTo>
                    <a:cubicBezTo>
                      <a:pt x="478" y="672"/>
                      <a:pt x="478" y="672"/>
                      <a:pt x="478" y="672"/>
                    </a:cubicBezTo>
                    <a:cubicBezTo>
                      <a:pt x="478" y="672"/>
                      <a:pt x="478" y="672"/>
                      <a:pt x="478" y="672"/>
                    </a:cubicBezTo>
                    <a:cubicBezTo>
                      <a:pt x="490" y="672"/>
                      <a:pt x="496" y="671"/>
                      <a:pt x="496" y="671"/>
                    </a:cubicBezTo>
                    <a:cubicBezTo>
                      <a:pt x="864" y="646"/>
                      <a:pt x="930" y="183"/>
                      <a:pt x="930" y="183"/>
                    </a:cubicBezTo>
                    <a:cubicBezTo>
                      <a:pt x="943" y="126"/>
                      <a:pt x="951" y="63"/>
                      <a:pt x="955" y="0"/>
                    </a:cubicBezTo>
                    <a:lnTo>
                      <a:pt x="9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7" name="ïśliḑè">
                <a:extLst>
                  <a:ext uri="{FF2B5EF4-FFF2-40B4-BE49-F238E27FC236}">
                    <a16:creationId xmlns:a16="http://schemas.microsoft.com/office/drawing/2014/main" id="{745C821E-3BB3-4A72-BD75-52FB6CF20118}"/>
                  </a:ext>
                </a:extLst>
              </p:cNvPr>
              <p:cNvSpPr/>
              <p:nvPr/>
            </p:nvSpPr>
            <p:spPr bwMode="auto">
              <a:xfrm>
                <a:off x="7438150" y="2991049"/>
                <a:ext cx="118825" cy="98455"/>
              </a:xfrm>
              <a:custGeom>
                <a:avLst/>
                <a:gdLst>
                  <a:gd name="T0" fmla="*/ 334 w 369"/>
                  <a:gd name="T1" fmla="*/ 0 h 307"/>
                  <a:gd name="T2" fmla="*/ 369 w 369"/>
                  <a:gd name="T3" fmla="*/ 307 h 307"/>
                  <a:gd name="T4" fmla="*/ 0 w 369"/>
                  <a:gd name="T5" fmla="*/ 270 h 307"/>
                  <a:gd name="T6" fmla="*/ 0 w 369"/>
                  <a:gd name="T7" fmla="*/ 0 h 307"/>
                  <a:gd name="T8" fmla="*/ 334 w 369"/>
                  <a:gd name="T9" fmla="*/ 0 h 307"/>
                </a:gdLst>
                <a:ahLst/>
                <a:cxnLst>
                  <a:cxn ang="0">
                    <a:pos x="T0" y="T1"/>
                  </a:cxn>
                  <a:cxn ang="0">
                    <a:pos x="T2" y="T3"/>
                  </a:cxn>
                  <a:cxn ang="0">
                    <a:pos x="T4" y="T5"/>
                  </a:cxn>
                  <a:cxn ang="0">
                    <a:pos x="T6" y="T7"/>
                  </a:cxn>
                  <a:cxn ang="0">
                    <a:pos x="T8" y="T9"/>
                  </a:cxn>
                </a:cxnLst>
                <a:rect l="0" t="0" r="r" b="b"/>
                <a:pathLst>
                  <a:path w="369" h="307">
                    <a:moveTo>
                      <a:pt x="334" y="0"/>
                    </a:moveTo>
                    <a:cubicBezTo>
                      <a:pt x="334" y="0"/>
                      <a:pt x="323" y="201"/>
                      <a:pt x="369" y="307"/>
                    </a:cubicBezTo>
                    <a:cubicBezTo>
                      <a:pt x="0" y="270"/>
                      <a:pt x="0" y="270"/>
                      <a:pt x="0" y="270"/>
                    </a:cubicBezTo>
                    <a:cubicBezTo>
                      <a:pt x="0" y="270"/>
                      <a:pt x="58" y="160"/>
                      <a:pt x="0" y="0"/>
                    </a:cubicBezTo>
                    <a:lnTo>
                      <a:pt x="334"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8" name="íṩļîḑè">
                <a:extLst>
                  <a:ext uri="{FF2B5EF4-FFF2-40B4-BE49-F238E27FC236}">
                    <a16:creationId xmlns:a16="http://schemas.microsoft.com/office/drawing/2014/main" id="{092AAC32-0D0E-4D5C-82FB-38534F79BD55}"/>
                  </a:ext>
                </a:extLst>
              </p:cNvPr>
              <p:cNvSpPr/>
              <p:nvPr/>
            </p:nvSpPr>
            <p:spPr bwMode="auto">
              <a:xfrm>
                <a:off x="6996802" y="2979732"/>
                <a:ext cx="117693" cy="98455"/>
              </a:xfrm>
              <a:custGeom>
                <a:avLst/>
                <a:gdLst>
                  <a:gd name="T0" fmla="*/ 35 w 369"/>
                  <a:gd name="T1" fmla="*/ 0 h 307"/>
                  <a:gd name="T2" fmla="*/ 0 w 369"/>
                  <a:gd name="T3" fmla="*/ 307 h 307"/>
                  <a:gd name="T4" fmla="*/ 369 w 369"/>
                  <a:gd name="T5" fmla="*/ 270 h 307"/>
                  <a:gd name="T6" fmla="*/ 369 w 369"/>
                  <a:gd name="T7" fmla="*/ 0 h 307"/>
                  <a:gd name="T8" fmla="*/ 35 w 369"/>
                  <a:gd name="T9" fmla="*/ 0 h 307"/>
                </a:gdLst>
                <a:ahLst/>
                <a:cxnLst>
                  <a:cxn ang="0">
                    <a:pos x="T0" y="T1"/>
                  </a:cxn>
                  <a:cxn ang="0">
                    <a:pos x="T2" y="T3"/>
                  </a:cxn>
                  <a:cxn ang="0">
                    <a:pos x="T4" y="T5"/>
                  </a:cxn>
                  <a:cxn ang="0">
                    <a:pos x="T6" y="T7"/>
                  </a:cxn>
                  <a:cxn ang="0">
                    <a:pos x="T8" y="T9"/>
                  </a:cxn>
                </a:cxnLst>
                <a:rect l="0" t="0" r="r" b="b"/>
                <a:pathLst>
                  <a:path w="369" h="307">
                    <a:moveTo>
                      <a:pt x="35" y="0"/>
                    </a:moveTo>
                    <a:cubicBezTo>
                      <a:pt x="35" y="0"/>
                      <a:pt x="46" y="201"/>
                      <a:pt x="0" y="307"/>
                    </a:cubicBezTo>
                    <a:cubicBezTo>
                      <a:pt x="369" y="270"/>
                      <a:pt x="369" y="270"/>
                      <a:pt x="369" y="270"/>
                    </a:cubicBezTo>
                    <a:cubicBezTo>
                      <a:pt x="369" y="270"/>
                      <a:pt x="311" y="161"/>
                      <a:pt x="369" y="0"/>
                    </a:cubicBezTo>
                    <a:lnTo>
                      <a:pt x="35"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89" name="îşļiďê">
                <a:extLst>
                  <a:ext uri="{FF2B5EF4-FFF2-40B4-BE49-F238E27FC236}">
                    <a16:creationId xmlns:a16="http://schemas.microsoft.com/office/drawing/2014/main" id="{242C9B3C-A6C4-41A4-A430-BA951945EC3E}"/>
                  </a:ext>
                </a:extLst>
              </p:cNvPr>
              <p:cNvSpPr/>
              <p:nvPr/>
            </p:nvSpPr>
            <p:spPr bwMode="auto">
              <a:xfrm>
                <a:off x="6831580" y="3052158"/>
                <a:ext cx="303285" cy="169749"/>
              </a:xfrm>
              <a:custGeom>
                <a:avLst/>
                <a:gdLst>
                  <a:gd name="T0" fmla="*/ 579 w 943"/>
                  <a:gd name="T1" fmla="*/ 60 h 529"/>
                  <a:gd name="T2" fmla="*/ 515 w 943"/>
                  <a:gd name="T3" fmla="*/ 41 h 529"/>
                  <a:gd name="T4" fmla="*/ 475 w 943"/>
                  <a:gd name="T5" fmla="*/ 77 h 529"/>
                  <a:gd name="T6" fmla="*/ 473 w 943"/>
                  <a:gd name="T7" fmla="*/ 79 h 529"/>
                  <a:gd name="T8" fmla="*/ 439 w 943"/>
                  <a:gd name="T9" fmla="*/ 108 h 529"/>
                  <a:gd name="T10" fmla="*/ 438 w 943"/>
                  <a:gd name="T11" fmla="*/ 109 h 529"/>
                  <a:gd name="T12" fmla="*/ 424 w 943"/>
                  <a:gd name="T13" fmla="*/ 120 h 529"/>
                  <a:gd name="T14" fmla="*/ 421 w 943"/>
                  <a:gd name="T15" fmla="*/ 122 h 529"/>
                  <a:gd name="T16" fmla="*/ 388 w 943"/>
                  <a:gd name="T17" fmla="*/ 148 h 529"/>
                  <a:gd name="T18" fmla="*/ 380 w 943"/>
                  <a:gd name="T19" fmla="*/ 153 h 529"/>
                  <a:gd name="T20" fmla="*/ 367 w 943"/>
                  <a:gd name="T21" fmla="*/ 162 h 529"/>
                  <a:gd name="T22" fmla="*/ 357 w 943"/>
                  <a:gd name="T23" fmla="*/ 170 h 529"/>
                  <a:gd name="T24" fmla="*/ 327 w 943"/>
                  <a:gd name="T25" fmla="*/ 189 h 529"/>
                  <a:gd name="T26" fmla="*/ 313 w 943"/>
                  <a:gd name="T27" fmla="*/ 199 h 529"/>
                  <a:gd name="T28" fmla="*/ 189 w 943"/>
                  <a:gd name="T29" fmla="*/ 264 h 529"/>
                  <a:gd name="T30" fmla="*/ 166 w 943"/>
                  <a:gd name="T31" fmla="*/ 274 h 529"/>
                  <a:gd name="T32" fmla="*/ 4 w 943"/>
                  <a:gd name="T33" fmla="*/ 461 h 529"/>
                  <a:gd name="T34" fmla="*/ 11 w 943"/>
                  <a:gd name="T35" fmla="*/ 489 h 529"/>
                  <a:gd name="T36" fmla="*/ 154 w 943"/>
                  <a:gd name="T37" fmla="*/ 523 h 529"/>
                  <a:gd name="T38" fmla="*/ 910 w 943"/>
                  <a:gd name="T39" fmla="*/ 370 h 529"/>
                  <a:gd name="T40" fmla="*/ 932 w 943"/>
                  <a:gd name="T41" fmla="*/ 240 h 529"/>
                  <a:gd name="T42" fmla="*/ 930 w 943"/>
                  <a:gd name="T43" fmla="*/ 227 h 529"/>
                  <a:gd name="T44" fmla="*/ 871 w 943"/>
                  <a:gd name="T45" fmla="*/ 0 h 529"/>
                  <a:gd name="T46" fmla="*/ 663 w 943"/>
                  <a:gd name="T47" fmla="*/ 54 h 529"/>
                  <a:gd name="T48" fmla="*/ 636 w 943"/>
                  <a:gd name="T49" fmla="*/ 59 h 529"/>
                  <a:gd name="T50" fmla="*/ 620 w 943"/>
                  <a:gd name="T51" fmla="*/ 61 h 529"/>
                  <a:gd name="T52" fmla="*/ 594 w 943"/>
                  <a:gd name="T53" fmla="*/ 61 h 529"/>
                  <a:gd name="T54" fmla="*/ 593 w 943"/>
                  <a:gd name="T55" fmla="*/ 61 h 529"/>
                  <a:gd name="T56" fmla="*/ 590 w 943"/>
                  <a:gd name="T57" fmla="*/ 61 h 529"/>
                  <a:gd name="T58" fmla="*/ 589 w 943"/>
                  <a:gd name="T59" fmla="*/ 61 h 529"/>
                  <a:gd name="T60" fmla="*/ 579 w 943"/>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3" h="529">
                    <a:moveTo>
                      <a:pt x="579" y="60"/>
                    </a:moveTo>
                    <a:cubicBezTo>
                      <a:pt x="553" y="58"/>
                      <a:pt x="530" y="51"/>
                      <a:pt x="515" y="41"/>
                    </a:cubicBezTo>
                    <a:cubicBezTo>
                      <a:pt x="504" y="52"/>
                      <a:pt x="490" y="64"/>
                      <a:pt x="475" y="77"/>
                    </a:cubicBezTo>
                    <a:cubicBezTo>
                      <a:pt x="475" y="78"/>
                      <a:pt x="474" y="78"/>
                      <a:pt x="473" y="79"/>
                    </a:cubicBezTo>
                    <a:cubicBezTo>
                      <a:pt x="463" y="88"/>
                      <a:pt x="451" y="98"/>
                      <a:pt x="439" y="108"/>
                    </a:cubicBezTo>
                    <a:cubicBezTo>
                      <a:pt x="439" y="108"/>
                      <a:pt x="438" y="108"/>
                      <a:pt x="438" y="109"/>
                    </a:cubicBezTo>
                    <a:cubicBezTo>
                      <a:pt x="434" y="112"/>
                      <a:pt x="429" y="116"/>
                      <a:pt x="424" y="120"/>
                    </a:cubicBezTo>
                    <a:cubicBezTo>
                      <a:pt x="423" y="121"/>
                      <a:pt x="422" y="122"/>
                      <a:pt x="421" y="122"/>
                    </a:cubicBezTo>
                    <a:cubicBezTo>
                      <a:pt x="410" y="131"/>
                      <a:pt x="399" y="139"/>
                      <a:pt x="388" y="148"/>
                    </a:cubicBezTo>
                    <a:cubicBezTo>
                      <a:pt x="385" y="149"/>
                      <a:pt x="383" y="151"/>
                      <a:pt x="380" y="153"/>
                    </a:cubicBezTo>
                    <a:cubicBezTo>
                      <a:pt x="376" y="156"/>
                      <a:pt x="371" y="159"/>
                      <a:pt x="367" y="162"/>
                    </a:cubicBezTo>
                    <a:cubicBezTo>
                      <a:pt x="363" y="165"/>
                      <a:pt x="360" y="167"/>
                      <a:pt x="357" y="170"/>
                    </a:cubicBezTo>
                    <a:cubicBezTo>
                      <a:pt x="347" y="176"/>
                      <a:pt x="338" y="183"/>
                      <a:pt x="327" y="189"/>
                    </a:cubicBezTo>
                    <a:cubicBezTo>
                      <a:pt x="323" y="192"/>
                      <a:pt x="318" y="195"/>
                      <a:pt x="313" y="199"/>
                    </a:cubicBezTo>
                    <a:cubicBezTo>
                      <a:pt x="274" y="223"/>
                      <a:pt x="233" y="246"/>
                      <a:pt x="189" y="264"/>
                    </a:cubicBezTo>
                    <a:cubicBezTo>
                      <a:pt x="181" y="267"/>
                      <a:pt x="174" y="271"/>
                      <a:pt x="166" y="274"/>
                    </a:cubicBezTo>
                    <a:cubicBezTo>
                      <a:pt x="13" y="332"/>
                      <a:pt x="0" y="417"/>
                      <a:pt x="4" y="461"/>
                    </a:cubicBezTo>
                    <a:cubicBezTo>
                      <a:pt x="6" y="479"/>
                      <a:pt x="11" y="489"/>
                      <a:pt x="11" y="489"/>
                    </a:cubicBezTo>
                    <a:cubicBezTo>
                      <a:pt x="11" y="489"/>
                      <a:pt x="73" y="521"/>
                      <a:pt x="154" y="523"/>
                    </a:cubicBezTo>
                    <a:cubicBezTo>
                      <a:pt x="449" y="529"/>
                      <a:pt x="910" y="370"/>
                      <a:pt x="910" y="370"/>
                    </a:cubicBezTo>
                    <a:cubicBezTo>
                      <a:pt x="910" y="370"/>
                      <a:pt x="943" y="331"/>
                      <a:pt x="932" y="240"/>
                    </a:cubicBezTo>
                    <a:cubicBezTo>
                      <a:pt x="931" y="236"/>
                      <a:pt x="931" y="231"/>
                      <a:pt x="930" y="227"/>
                    </a:cubicBezTo>
                    <a:cubicBezTo>
                      <a:pt x="929" y="221"/>
                      <a:pt x="887" y="49"/>
                      <a:pt x="871" y="0"/>
                    </a:cubicBezTo>
                    <a:cubicBezTo>
                      <a:pt x="833" y="13"/>
                      <a:pt x="772" y="32"/>
                      <a:pt x="663" y="54"/>
                    </a:cubicBezTo>
                    <a:cubicBezTo>
                      <a:pt x="653" y="56"/>
                      <a:pt x="644" y="58"/>
                      <a:pt x="636" y="59"/>
                    </a:cubicBezTo>
                    <a:cubicBezTo>
                      <a:pt x="630" y="60"/>
                      <a:pt x="625" y="60"/>
                      <a:pt x="620" y="61"/>
                    </a:cubicBezTo>
                    <a:cubicBezTo>
                      <a:pt x="610" y="61"/>
                      <a:pt x="601" y="62"/>
                      <a:pt x="594" y="61"/>
                    </a:cubicBezTo>
                    <a:cubicBezTo>
                      <a:pt x="593" y="61"/>
                      <a:pt x="593" y="61"/>
                      <a:pt x="593" y="61"/>
                    </a:cubicBezTo>
                    <a:cubicBezTo>
                      <a:pt x="590" y="61"/>
                      <a:pt x="590" y="61"/>
                      <a:pt x="590" y="61"/>
                    </a:cubicBezTo>
                    <a:cubicBezTo>
                      <a:pt x="590" y="61"/>
                      <a:pt x="590" y="61"/>
                      <a:pt x="589" y="61"/>
                    </a:cubicBezTo>
                    <a:lnTo>
                      <a:pt x="579"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0" name="î$ḷïḑê">
                <a:extLst>
                  <a:ext uri="{FF2B5EF4-FFF2-40B4-BE49-F238E27FC236}">
                    <a16:creationId xmlns:a16="http://schemas.microsoft.com/office/drawing/2014/main" id="{AF66476F-EA5F-4AC5-8118-24B71F705D12}"/>
                  </a:ext>
                </a:extLst>
              </p:cNvPr>
              <p:cNvSpPr/>
              <p:nvPr/>
            </p:nvSpPr>
            <p:spPr bwMode="auto">
              <a:xfrm>
                <a:off x="6832712" y="3152877"/>
                <a:ext cx="298759" cy="69032"/>
              </a:xfrm>
              <a:custGeom>
                <a:avLst/>
                <a:gdLst>
                  <a:gd name="T0" fmla="*/ 145 w 929"/>
                  <a:gd name="T1" fmla="*/ 154 h 216"/>
                  <a:gd name="T2" fmla="*/ 1 w 929"/>
                  <a:gd name="T3" fmla="*/ 122 h 216"/>
                  <a:gd name="T4" fmla="*/ 1 w 929"/>
                  <a:gd name="T5" fmla="*/ 148 h 216"/>
                  <a:gd name="T6" fmla="*/ 8 w 929"/>
                  <a:gd name="T7" fmla="*/ 176 h 216"/>
                  <a:gd name="T8" fmla="*/ 151 w 929"/>
                  <a:gd name="T9" fmla="*/ 210 h 216"/>
                  <a:gd name="T10" fmla="*/ 908 w 929"/>
                  <a:gd name="T11" fmla="*/ 57 h 216"/>
                  <a:gd name="T12" fmla="*/ 929 w 929"/>
                  <a:gd name="T13" fmla="*/ 0 h 216"/>
                  <a:gd name="T14" fmla="*/ 145 w 929"/>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216">
                    <a:moveTo>
                      <a:pt x="145" y="154"/>
                    </a:moveTo>
                    <a:cubicBezTo>
                      <a:pt x="78" y="153"/>
                      <a:pt x="23" y="132"/>
                      <a:pt x="1" y="122"/>
                    </a:cubicBezTo>
                    <a:cubicBezTo>
                      <a:pt x="0" y="131"/>
                      <a:pt x="1" y="140"/>
                      <a:pt x="1" y="148"/>
                    </a:cubicBezTo>
                    <a:cubicBezTo>
                      <a:pt x="3" y="166"/>
                      <a:pt x="8" y="176"/>
                      <a:pt x="8" y="176"/>
                    </a:cubicBezTo>
                    <a:cubicBezTo>
                      <a:pt x="8" y="176"/>
                      <a:pt x="70" y="208"/>
                      <a:pt x="151" y="210"/>
                    </a:cubicBezTo>
                    <a:cubicBezTo>
                      <a:pt x="446" y="216"/>
                      <a:pt x="908" y="57"/>
                      <a:pt x="908" y="57"/>
                    </a:cubicBezTo>
                    <a:cubicBezTo>
                      <a:pt x="908" y="57"/>
                      <a:pt x="922" y="39"/>
                      <a:pt x="929" y="0"/>
                    </a:cubicBezTo>
                    <a:cubicBezTo>
                      <a:pt x="809" y="39"/>
                      <a:pt x="414" y="160"/>
                      <a:pt x="145"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1" name="is1îďe">
                <a:extLst>
                  <a:ext uri="{FF2B5EF4-FFF2-40B4-BE49-F238E27FC236}">
                    <a16:creationId xmlns:a16="http://schemas.microsoft.com/office/drawing/2014/main" id="{F782B7B6-8184-4E1E-89AE-A2ACC2D5F8AD}"/>
                  </a:ext>
                </a:extLst>
              </p:cNvPr>
              <p:cNvSpPr/>
              <p:nvPr/>
            </p:nvSpPr>
            <p:spPr bwMode="auto">
              <a:xfrm>
                <a:off x="7418913" y="3062344"/>
                <a:ext cx="303285" cy="169749"/>
              </a:xfrm>
              <a:custGeom>
                <a:avLst/>
                <a:gdLst>
                  <a:gd name="T0" fmla="*/ 365 w 944"/>
                  <a:gd name="T1" fmla="*/ 60 h 529"/>
                  <a:gd name="T2" fmla="*/ 429 w 944"/>
                  <a:gd name="T3" fmla="*/ 41 h 529"/>
                  <a:gd name="T4" fmla="*/ 468 w 944"/>
                  <a:gd name="T5" fmla="*/ 77 h 529"/>
                  <a:gd name="T6" fmla="*/ 470 w 944"/>
                  <a:gd name="T7" fmla="*/ 79 h 529"/>
                  <a:gd name="T8" fmla="*/ 504 w 944"/>
                  <a:gd name="T9" fmla="*/ 107 h 529"/>
                  <a:gd name="T10" fmla="*/ 506 w 944"/>
                  <a:gd name="T11" fmla="*/ 108 h 529"/>
                  <a:gd name="T12" fmla="*/ 520 w 944"/>
                  <a:gd name="T13" fmla="*/ 120 h 529"/>
                  <a:gd name="T14" fmla="*/ 523 w 944"/>
                  <a:gd name="T15" fmla="*/ 122 h 529"/>
                  <a:gd name="T16" fmla="*/ 556 w 944"/>
                  <a:gd name="T17" fmla="*/ 147 h 529"/>
                  <a:gd name="T18" fmla="*/ 563 w 944"/>
                  <a:gd name="T19" fmla="*/ 153 h 529"/>
                  <a:gd name="T20" fmla="*/ 577 w 944"/>
                  <a:gd name="T21" fmla="*/ 162 h 529"/>
                  <a:gd name="T22" fmla="*/ 587 w 944"/>
                  <a:gd name="T23" fmla="*/ 169 h 529"/>
                  <a:gd name="T24" fmla="*/ 616 w 944"/>
                  <a:gd name="T25" fmla="*/ 189 h 529"/>
                  <a:gd name="T26" fmla="*/ 631 w 944"/>
                  <a:gd name="T27" fmla="*/ 198 h 529"/>
                  <a:gd name="T28" fmla="*/ 755 w 944"/>
                  <a:gd name="T29" fmla="*/ 264 h 529"/>
                  <a:gd name="T30" fmla="*/ 778 w 944"/>
                  <a:gd name="T31" fmla="*/ 273 h 529"/>
                  <a:gd name="T32" fmla="*/ 939 w 944"/>
                  <a:gd name="T33" fmla="*/ 460 h 529"/>
                  <a:gd name="T34" fmla="*/ 932 w 944"/>
                  <a:gd name="T35" fmla="*/ 489 h 529"/>
                  <a:gd name="T36" fmla="*/ 790 w 944"/>
                  <a:gd name="T37" fmla="*/ 523 h 529"/>
                  <a:gd name="T38" fmla="*/ 33 w 944"/>
                  <a:gd name="T39" fmla="*/ 370 h 529"/>
                  <a:gd name="T40" fmla="*/ 12 w 944"/>
                  <a:gd name="T41" fmla="*/ 240 h 529"/>
                  <a:gd name="T42" fmla="*/ 13 w 944"/>
                  <a:gd name="T43" fmla="*/ 227 h 529"/>
                  <a:gd name="T44" fmla="*/ 73 w 944"/>
                  <a:gd name="T45" fmla="*/ 0 h 529"/>
                  <a:gd name="T46" fmla="*/ 281 w 944"/>
                  <a:gd name="T47" fmla="*/ 54 h 529"/>
                  <a:gd name="T48" fmla="*/ 308 w 944"/>
                  <a:gd name="T49" fmla="*/ 59 h 529"/>
                  <a:gd name="T50" fmla="*/ 324 w 944"/>
                  <a:gd name="T51" fmla="*/ 60 h 529"/>
                  <a:gd name="T52" fmla="*/ 350 w 944"/>
                  <a:gd name="T53" fmla="*/ 61 h 529"/>
                  <a:gd name="T54" fmla="*/ 350 w 944"/>
                  <a:gd name="T55" fmla="*/ 61 h 529"/>
                  <a:gd name="T56" fmla="*/ 354 w 944"/>
                  <a:gd name="T57" fmla="*/ 61 h 529"/>
                  <a:gd name="T58" fmla="*/ 355 w 944"/>
                  <a:gd name="T59" fmla="*/ 60 h 529"/>
                  <a:gd name="T60" fmla="*/ 365 w 944"/>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529">
                    <a:moveTo>
                      <a:pt x="365" y="60"/>
                    </a:moveTo>
                    <a:cubicBezTo>
                      <a:pt x="391" y="58"/>
                      <a:pt x="413" y="51"/>
                      <a:pt x="429" y="41"/>
                    </a:cubicBezTo>
                    <a:cubicBezTo>
                      <a:pt x="440" y="51"/>
                      <a:pt x="453" y="64"/>
                      <a:pt x="468" y="77"/>
                    </a:cubicBezTo>
                    <a:cubicBezTo>
                      <a:pt x="469" y="78"/>
                      <a:pt x="470" y="78"/>
                      <a:pt x="470" y="79"/>
                    </a:cubicBezTo>
                    <a:cubicBezTo>
                      <a:pt x="481" y="88"/>
                      <a:pt x="492" y="97"/>
                      <a:pt x="504" y="107"/>
                    </a:cubicBezTo>
                    <a:cubicBezTo>
                      <a:pt x="505" y="108"/>
                      <a:pt x="505" y="108"/>
                      <a:pt x="506" y="108"/>
                    </a:cubicBezTo>
                    <a:cubicBezTo>
                      <a:pt x="510" y="112"/>
                      <a:pt x="515" y="116"/>
                      <a:pt x="520" y="120"/>
                    </a:cubicBezTo>
                    <a:cubicBezTo>
                      <a:pt x="521" y="120"/>
                      <a:pt x="522" y="121"/>
                      <a:pt x="523" y="122"/>
                    </a:cubicBezTo>
                    <a:cubicBezTo>
                      <a:pt x="533" y="130"/>
                      <a:pt x="545" y="139"/>
                      <a:pt x="556" y="147"/>
                    </a:cubicBezTo>
                    <a:cubicBezTo>
                      <a:pt x="559" y="149"/>
                      <a:pt x="561" y="151"/>
                      <a:pt x="563" y="153"/>
                    </a:cubicBezTo>
                    <a:cubicBezTo>
                      <a:pt x="568" y="156"/>
                      <a:pt x="572" y="159"/>
                      <a:pt x="577" y="162"/>
                    </a:cubicBezTo>
                    <a:cubicBezTo>
                      <a:pt x="580" y="165"/>
                      <a:pt x="583" y="167"/>
                      <a:pt x="587" y="169"/>
                    </a:cubicBezTo>
                    <a:cubicBezTo>
                      <a:pt x="596" y="176"/>
                      <a:pt x="606" y="183"/>
                      <a:pt x="616" y="189"/>
                    </a:cubicBezTo>
                    <a:cubicBezTo>
                      <a:pt x="621" y="192"/>
                      <a:pt x="626" y="195"/>
                      <a:pt x="631" y="198"/>
                    </a:cubicBezTo>
                    <a:cubicBezTo>
                      <a:pt x="669" y="223"/>
                      <a:pt x="711" y="245"/>
                      <a:pt x="755" y="264"/>
                    </a:cubicBezTo>
                    <a:cubicBezTo>
                      <a:pt x="762" y="267"/>
                      <a:pt x="770" y="270"/>
                      <a:pt x="778" y="273"/>
                    </a:cubicBezTo>
                    <a:cubicBezTo>
                      <a:pt x="930" y="332"/>
                      <a:pt x="944" y="417"/>
                      <a:pt x="939" y="460"/>
                    </a:cubicBezTo>
                    <a:cubicBezTo>
                      <a:pt x="937" y="478"/>
                      <a:pt x="932" y="489"/>
                      <a:pt x="932" y="489"/>
                    </a:cubicBezTo>
                    <a:cubicBezTo>
                      <a:pt x="932" y="489"/>
                      <a:pt x="871" y="521"/>
                      <a:pt x="790" y="523"/>
                    </a:cubicBezTo>
                    <a:cubicBezTo>
                      <a:pt x="495" y="529"/>
                      <a:pt x="33" y="370"/>
                      <a:pt x="33" y="370"/>
                    </a:cubicBezTo>
                    <a:cubicBezTo>
                      <a:pt x="33" y="370"/>
                      <a:pt x="0" y="330"/>
                      <a:pt x="12" y="240"/>
                    </a:cubicBezTo>
                    <a:cubicBezTo>
                      <a:pt x="12" y="235"/>
                      <a:pt x="13" y="231"/>
                      <a:pt x="13" y="227"/>
                    </a:cubicBezTo>
                    <a:cubicBezTo>
                      <a:pt x="14" y="221"/>
                      <a:pt x="57" y="49"/>
                      <a:pt x="73" y="0"/>
                    </a:cubicBezTo>
                    <a:cubicBezTo>
                      <a:pt x="111" y="13"/>
                      <a:pt x="172" y="32"/>
                      <a:pt x="281" y="54"/>
                    </a:cubicBezTo>
                    <a:cubicBezTo>
                      <a:pt x="291" y="56"/>
                      <a:pt x="300" y="57"/>
                      <a:pt x="308" y="59"/>
                    </a:cubicBezTo>
                    <a:cubicBezTo>
                      <a:pt x="313" y="59"/>
                      <a:pt x="319" y="60"/>
                      <a:pt x="324" y="60"/>
                    </a:cubicBezTo>
                    <a:cubicBezTo>
                      <a:pt x="333" y="61"/>
                      <a:pt x="342" y="61"/>
                      <a:pt x="350" y="61"/>
                    </a:cubicBezTo>
                    <a:cubicBezTo>
                      <a:pt x="350" y="61"/>
                      <a:pt x="350" y="61"/>
                      <a:pt x="350" y="61"/>
                    </a:cubicBezTo>
                    <a:cubicBezTo>
                      <a:pt x="354" y="61"/>
                      <a:pt x="354" y="61"/>
                      <a:pt x="354" y="61"/>
                    </a:cubicBezTo>
                    <a:cubicBezTo>
                      <a:pt x="354" y="60"/>
                      <a:pt x="354" y="60"/>
                      <a:pt x="355" y="60"/>
                    </a:cubicBezTo>
                    <a:lnTo>
                      <a:pt x="365"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2" name="îṡḷîḑé">
                <a:extLst>
                  <a:ext uri="{FF2B5EF4-FFF2-40B4-BE49-F238E27FC236}">
                    <a16:creationId xmlns:a16="http://schemas.microsoft.com/office/drawing/2014/main" id="{2097AC1C-54DD-49BD-837D-E58A1BC33BCA}"/>
                  </a:ext>
                </a:extLst>
              </p:cNvPr>
              <p:cNvSpPr/>
              <p:nvPr/>
            </p:nvSpPr>
            <p:spPr bwMode="auto">
              <a:xfrm>
                <a:off x="7422307" y="3163061"/>
                <a:ext cx="297627" cy="69032"/>
              </a:xfrm>
              <a:custGeom>
                <a:avLst/>
                <a:gdLst>
                  <a:gd name="T0" fmla="*/ 783 w 928"/>
                  <a:gd name="T1" fmla="*/ 154 h 216"/>
                  <a:gd name="T2" fmla="*/ 927 w 928"/>
                  <a:gd name="T3" fmla="*/ 122 h 216"/>
                  <a:gd name="T4" fmla="*/ 927 w 928"/>
                  <a:gd name="T5" fmla="*/ 147 h 216"/>
                  <a:gd name="T6" fmla="*/ 920 w 928"/>
                  <a:gd name="T7" fmla="*/ 176 h 216"/>
                  <a:gd name="T8" fmla="*/ 778 w 928"/>
                  <a:gd name="T9" fmla="*/ 210 h 216"/>
                  <a:gd name="T10" fmla="*/ 21 w 928"/>
                  <a:gd name="T11" fmla="*/ 57 h 216"/>
                  <a:gd name="T12" fmla="*/ 0 w 928"/>
                  <a:gd name="T13" fmla="*/ 0 h 216"/>
                  <a:gd name="T14" fmla="*/ 783 w 928"/>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8" h="216">
                    <a:moveTo>
                      <a:pt x="783" y="154"/>
                    </a:moveTo>
                    <a:cubicBezTo>
                      <a:pt x="850" y="152"/>
                      <a:pt x="905" y="131"/>
                      <a:pt x="927" y="122"/>
                    </a:cubicBezTo>
                    <a:cubicBezTo>
                      <a:pt x="928" y="131"/>
                      <a:pt x="928" y="140"/>
                      <a:pt x="927" y="147"/>
                    </a:cubicBezTo>
                    <a:cubicBezTo>
                      <a:pt x="925" y="165"/>
                      <a:pt x="920" y="176"/>
                      <a:pt x="920" y="176"/>
                    </a:cubicBezTo>
                    <a:cubicBezTo>
                      <a:pt x="920" y="176"/>
                      <a:pt x="858" y="208"/>
                      <a:pt x="778" y="210"/>
                    </a:cubicBezTo>
                    <a:cubicBezTo>
                      <a:pt x="482" y="216"/>
                      <a:pt x="21" y="57"/>
                      <a:pt x="21" y="57"/>
                    </a:cubicBezTo>
                    <a:cubicBezTo>
                      <a:pt x="21" y="57"/>
                      <a:pt x="6" y="39"/>
                      <a:pt x="0" y="0"/>
                    </a:cubicBezTo>
                    <a:cubicBezTo>
                      <a:pt x="120" y="39"/>
                      <a:pt x="515" y="159"/>
                      <a:pt x="783"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3" name="îśḻïḍê">
                <a:extLst>
                  <a:ext uri="{FF2B5EF4-FFF2-40B4-BE49-F238E27FC236}">
                    <a16:creationId xmlns:a16="http://schemas.microsoft.com/office/drawing/2014/main" id="{B08B95C9-0FA9-42C3-9E35-E14E2403A04E}"/>
                  </a:ext>
                </a:extLst>
              </p:cNvPr>
              <p:cNvSpPr/>
              <p:nvPr/>
            </p:nvSpPr>
            <p:spPr bwMode="auto">
              <a:xfrm>
                <a:off x="6977565" y="2949178"/>
                <a:ext cx="159565" cy="59978"/>
              </a:xfrm>
              <a:custGeom>
                <a:avLst/>
                <a:gdLst>
                  <a:gd name="T0" fmla="*/ 463 w 496"/>
                  <a:gd name="T1" fmla="*/ 186 h 186"/>
                  <a:gd name="T2" fmla="*/ 32 w 496"/>
                  <a:gd name="T3" fmla="*/ 186 h 186"/>
                  <a:gd name="T4" fmla="*/ 0 w 496"/>
                  <a:gd name="T5" fmla="*/ 153 h 186"/>
                  <a:gd name="T6" fmla="*/ 0 w 496"/>
                  <a:gd name="T7" fmla="*/ 32 h 186"/>
                  <a:gd name="T8" fmla="*/ 32 w 496"/>
                  <a:gd name="T9" fmla="*/ 0 h 186"/>
                  <a:gd name="T10" fmla="*/ 463 w 496"/>
                  <a:gd name="T11" fmla="*/ 0 h 186"/>
                  <a:gd name="T12" fmla="*/ 496 w 496"/>
                  <a:gd name="T13" fmla="*/ 32 h 186"/>
                  <a:gd name="T14" fmla="*/ 496 w 496"/>
                  <a:gd name="T15" fmla="*/ 153 h 186"/>
                  <a:gd name="T16" fmla="*/ 46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463" y="186"/>
                    </a:moveTo>
                    <a:cubicBezTo>
                      <a:pt x="32" y="186"/>
                      <a:pt x="32" y="186"/>
                      <a:pt x="32" y="186"/>
                    </a:cubicBezTo>
                    <a:cubicBezTo>
                      <a:pt x="14" y="186"/>
                      <a:pt x="0" y="171"/>
                      <a:pt x="0" y="153"/>
                    </a:cubicBezTo>
                    <a:cubicBezTo>
                      <a:pt x="0" y="32"/>
                      <a:pt x="0" y="32"/>
                      <a:pt x="0" y="32"/>
                    </a:cubicBezTo>
                    <a:cubicBezTo>
                      <a:pt x="0" y="14"/>
                      <a:pt x="14" y="0"/>
                      <a:pt x="32" y="0"/>
                    </a:cubicBezTo>
                    <a:cubicBezTo>
                      <a:pt x="463" y="0"/>
                      <a:pt x="463" y="0"/>
                      <a:pt x="463" y="0"/>
                    </a:cubicBezTo>
                    <a:cubicBezTo>
                      <a:pt x="481" y="0"/>
                      <a:pt x="496" y="14"/>
                      <a:pt x="496" y="32"/>
                    </a:cubicBezTo>
                    <a:cubicBezTo>
                      <a:pt x="496" y="153"/>
                      <a:pt x="496" y="153"/>
                      <a:pt x="496" y="153"/>
                    </a:cubicBezTo>
                    <a:cubicBezTo>
                      <a:pt x="496" y="171"/>
                      <a:pt x="481" y="186"/>
                      <a:pt x="46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4" name="íṡḷîde">
                <a:extLst>
                  <a:ext uri="{FF2B5EF4-FFF2-40B4-BE49-F238E27FC236}">
                    <a16:creationId xmlns:a16="http://schemas.microsoft.com/office/drawing/2014/main" id="{CCB1D6F4-E6F3-4F10-BA11-CBB699D5E8CF}"/>
                  </a:ext>
                </a:extLst>
              </p:cNvPr>
              <p:cNvSpPr/>
              <p:nvPr/>
            </p:nvSpPr>
            <p:spPr bwMode="auto">
              <a:xfrm>
                <a:off x="7415517" y="2951441"/>
                <a:ext cx="159565" cy="58846"/>
              </a:xfrm>
              <a:custGeom>
                <a:avLst/>
                <a:gdLst>
                  <a:gd name="T0" fmla="*/ 33 w 496"/>
                  <a:gd name="T1" fmla="*/ 186 h 186"/>
                  <a:gd name="T2" fmla="*/ 464 w 496"/>
                  <a:gd name="T3" fmla="*/ 186 h 186"/>
                  <a:gd name="T4" fmla="*/ 496 w 496"/>
                  <a:gd name="T5" fmla="*/ 154 h 186"/>
                  <a:gd name="T6" fmla="*/ 496 w 496"/>
                  <a:gd name="T7" fmla="*/ 33 h 186"/>
                  <a:gd name="T8" fmla="*/ 464 w 496"/>
                  <a:gd name="T9" fmla="*/ 0 h 186"/>
                  <a:gd name="T10" fmla="*/ 33 w 496"/>
                  <a:gd name="T11" fmla="*/ 0 h 186"/>
                  <a:gd name="T12" fmla="*/ 0 w 496"/>
                  <a:gd name="T13" fmla="*/ 33 h 186"/>
                  <a:gd name="T14" fmla="*/ 0 w 496"/>
                  <a:gd name="T15" fmla="*/ 154 h 186"/>
                  <a:gd name="T16" fmla="*/ 3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33" y="186"/>
                    </a:moveTo>
                    <a:cubicBezTo>
                      <a:pt x="464" y="186"/>
                      <a:pt x="464" y="186"/>
                      <a:pt x="464" y="186"/>
                    </a:cubicBezTo>
                    <a:cubicBezTo>
                      <a:pt x="482" y="186"/>
                      <a:pt x="496" y="172"/>
                      <a:pt x="496" y="154"/>
                    </a:cubicBezTo>
                    <a:cubicBezTo>
                      <a:pt x="496" y="33"/>
                      <a:pt x="496" y="33"/>
                      <a:pt x="496" y="33"/>
                    </a:cubicBezTo>
                    <a:cubicBezTo>
                      <a:pt x="496" y="15"/>
                      <a:pt x="482" y="0"/>
                      <a:pt x="464" y="0"/>
                    </a:cubicBezTo>
                    <a:cubicBezTo>
                      <a:pt x="33" y="0"/>
                      <a:pt x="33" y="0"/>
                      <a:pt x="33" y="0"/>
                    </a:cubicBezTo>
                    <a:cubicBezTo>
                      <a:pt x="15" y="0"/>
                      <a:pt x="0" y="15"/>
                      <a:pt x="0" y="33"/>
                    </a:cubicBezTo>
                    <a:cubicBezTo>
                      <a:pt x="0" y="154"/>
                      <a:pt x="0" y="154"/>
                      <a:pt x="0" y="154"/>
                    </a:cubicBezTo>
                    <a:cubicBezTo>
                      <a:pt x="0" y="172"/>
                      <a:pt x="15" y="186"/>
                      <a:pt x="3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5" name="ïsļïḋé">
                <a:extLst>
                  <a:ext uri="{FF2B5EF4-FFF2-40B4-BE49-F238E27FC236}">
                    <a16:creationId xmlns:a16="http://schemas.microsoft.com/office/drawing/2014/main" id="{131D0620-2B80-4D2A-8B19-3BA02FFA9CF9}"/>
                  </a:ext>
                </a:extLst>
              </p:cNvPr>
              <p:cNvSpPr/>
              <p:nvPr/>
            </p:nvSpPr>
            <p:spPr bwMode="auto">
              <a:xfrm>
                <a:off x="6943615" y="1876363"/>
                <a:ext cx="656364" cy="413057"/>
              </a:xfrm>
              <a:custGeom>
                <a:avLst/>
                <a:gdLst>
                  <a:gd name="T0" fmla="*/ 1955 w 2048"/>
                  <a:gd name="T1" fmla="*/ 1288 h 1288"/>
                  <a:gd name="T2" fmla="*/ 92 w 2048"/>
                  <a:gd name="T3" fmla="*/ 1288 h 1288"/>
                  <a:gd name="T4" fmla="*/ 0 w 2048"/>
                  <a:gd name="T5" fmla="*/ 1196 h 1288"/>
                  <a:gd name="T6" fmla="*/ 0 w 2048"/>
                  <a:gd name="T7" fmla="*/ 92 h 1288"/>
                  <a:gd name="T8" fmla="*/ 92 w 2048"/>
                  <a:gd name="T9" fmla="*/ 0 h 1288"/>
                  <a:gd name="T10" fmla="*/ 1955 w 2048"/>
                  <a:gd name="T11" fmla="*/ 0 h 1288"/>
                  <a:gd name="T12" fmla="*/ 2048 w 2048"/>
                  <a:gd name="T13" fmla="*/ 92 h 1288"/>
                  <a:gd name="T14" fmla="*/ 2048 w 2048"/>
                  <a:gd name="T15" fmla="*/ 1196 h 1288"/>
                  <a:gd name="T16" fmla="*/ 1955 w 2048"/>
                  <a:gd name="T17"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8" h="1288">
                    <a:moveTo>
                      <a:pt x="1955" y="1288"/>
                    </a:moveTo>
                    <a:cubicBezTo>
                      <a:pt x="92" y="1288"/>
                      <a:pt x="92" y="1288"/>
                      <a:pt x="92" y="1288"/>
                    </a:cubicBezTo>
                    <a:cubicBezTo>
                      <a:pt x="41" y="1288"/>
                      <a:pt x="0" y="1247"/>
                      <a:pt x="0" y="1196"/>
                    </a:cubicBezTo>
                    <a:cubicBezTo>
                      <a:pt x="0" y="92"/>
                      <a:pt x="0" y="92"/>
                      <a:pt x="0" y="92"/>
                    </a:cubicBezTo>
                    <a:cubicBezTo>
                      <a:pt x="0" y="41"/>
                      <a:pt x="41" y="0"/>
                      <a:pt x="92" y="0"/>
                    </a:cubicBezTo>
                    <a:cubicBezTo>
                      <a:pt x="1955" y="0"/>
                      <a:pt x="1955" y="0"/>
                      <a:pt x="1955" y="0"/>
                    </a:cubicBezTo>
                    <a:cubicBezTo>
                      <a:pt x="2006" y="0"/>
                      <a:pt x="2048" y="41"/>
                      <a:pt x="2048" y="92"/>
                    </a:cubicBezTo>
                    <a:cubicBezTo>
                      <a:pt x="2048" y="1196"/>
                      <a:pt x="2048" y="1196"/>
                      <a:pt x="2048" y="1196"/>
                    </a:cubicBezTo>
                    <a:cubicBezTo>
                      <a:pt x="2048" y="1247"/>
                      <a:pt x="2006" y="1288"/>
                      <a:pt x="1955" y="128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6" name="íSḷídè">
                <a:extLst>
                  <a:ext uri="{FF2B5EF4-FFF2-40B4-BE49-F238E27FC236}">
                    <a16:creationId xmlns:a16="http://schemas.microsoft.com/office/drawing/2014/main" id="{4EE3062D-344D-4807-BE08-5D2FC97CD388}"/>
                  </a:ext>
                </a:extLst>
              </p:cNvPr>
              <p:cNvSpPr/>
              <p:nvPr/>
            </p:nvSpPr>
            <p:spPr bwMode="auto">
              <a:xfrm>
                <a:off x="6948141" y="1887679"/>
                <a:ext cx="651837" cy="401740"/>
              </a:xfrm>
              <a:custGeom>
                <a:avLst/>
                <a:gdLst>
                  <a:gd name="T0" fmla="*/ 0 w 2032"/>
                  <a:gd name="T1" fmla="*/ 1214 h 1256"/>
                  <a:gd name="T2" fmla="*/ 77 w 2032"/>
                  <a:gd name="T3" fmla="*/ 1256 h 1256"/>
                  <a:gd name="T4" fmla="*/ 1941 w 2032"/>
                  <a:gd name="T5" fmla="*/ 1256 h 1256"/>
                  <a:gd name="T6" fmla="*/ 2032 w 2032"/>
                  <a:gd name="T7" fmla="*/ 1163 h 1256"/>
                  <a:gd name="T8" fmla="*/ 2032 w 2032"/>
                  <a:gd name="T9" fmla="*/ 59 h 1256"/>
                  <a:gd name="T10" fmla="*/ 2011 w 2032"/>
                  <a:gd name="T11" fmla="*/ 0 h 1256"/>
                  <a:gd name="T12" fmla="*/ 0 w 2032"/>
                  <a:gd name="T13" fmla="*/ 1214 h 1256"/>
                </a:gdLst>
                <a:ahLst/>
                <a:cxnLst>
                  <a:cxn ang="0">
                    <a:pos x="T0" y="T1"/>
                  </a:cxn>
                  <a:cxn ang="0">
                    <a:pos x="T2" y="T3"/>
                  </a:cxn>
                  <a:cxn ang="0">
                    <a:pos x="T4" y="T5"/>
                  </a:cxn>
                  <a:cxn ang="0">
                    <a:pos x="T6" y="T7"/>
                  </a:cxn>
                  <a:cxn ang="0">
                    <a:pos x="T8" y="T9"/>
                  </a:cxn>
                  <a:cxn ang="0">
                    <a:pos x="T10" y="T11"/>
                  </a:cxn>
                  <a:cxn ang="0">
                    <a:pos x="T12" y="T13"/>
                  </a:cxn>
                </a:cxnLst>
                <a:rect l="0" t="0" r="r" b="b"/>
                <a:pathLst>
                  <a:path w="2032" h="1256">
                    <a:moveTo>
                      <a:pt x="0" y="1214"/>
                    </a:moveTo>
                    <a:cubicBezTo>
                      <a:pt x="17" y="1239"/>
                      <a:pt x="45" y="1256"/>
                      <a:pt x="77" y="1256"/>
                    </a:cubicBezTo>
                    <a:cubicBezTo>
                      <a:pt x="1941" y="1256"/>
                      <a:pt x="1941" y="1256"/>
                      <a:pt x="1941" y="1256"/>
                    </a:cubicBezTo>
                    <a:cubicBezTo>
                      <a:pt x="1992" y="1256"/>
                      <a:pt x="2032" y="1214"/>
                      <a:pt x="2032" y="1163"/>
                    </a:cubicBezTo>
                    <a:cubicBezTo>
                      <a:pt x="2032" y="59"/>
                      <a:pt x="2032" y="59"/>
                      <a:pt x="2032" y="59"/>
                    </a:cubicBezTo>
                    <a:cubicBezTo>
                      <a:pt x="2032" y="36"/>
                      <a:pt x="2024" y="16"/>
                      <a:pt x="2011" y="0"/>
                    </a:cubicBezTo>
                    <a:lnTo>
                      <a:pt x="0" y="12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7" name="išļíde">
                <a:extLst>
                  <a:ext uri="{FF2B5EF4-FFF2-40B4-BE49-F238E27FC236}">
                    <a16:creationId xmlns:a16="http://schemas.microsoft.com/office/drawing/2014/main" id="{22742634-84D3-4F52-9091-5802267B5362}"/>
                  </a:ext>
                </a:extLst>
              </p:cNvPr>
              <p:cNvSpPr/>
              <p:nvPr/>
            </p:nvSpPr>
            <p:spPr bwMode="auto">
              <a:xfrm>
                <a:off x="6940219" y="2288287"/>
                <a:ext cx="664286" cy="37345"/>
              </a:xfrm>
              <a:custGeom>
                <a:avLst/>
                <a:gdLst>
                  <a:gd name="T0" fmla="*/ 2036 w 2070"/>
                  <a:gd name="T1" fmla="*/ 0 h 116"/>
                  <a:gd name="T2" fmla="*/ 33 w 2070"/>
                  <a:gd name="T3" fmla="*/ 0 h 116"/>
                  <a:gd name="T4" fmla="*/ 0 w 2070"/>
                  <a:gd name="T5" fmla="*/ 33 h 116"/>
                  <a:gd name="T6" fmla="*/ 0 w 2070"/>
                  <a:gd name="T7" fmla="*/ 83 h 116"/>
                  <a:gd name="T8" fmla="*/ 33 w 2070"/>
                  <a:gd name="T9" fmla="*/ 116 h 116"/>
                  <a:gd name="T10" fmla="*/ 2036 w 2070"/>
                  <a:gd name="T11" fmla="*/ 116 h 116"/>
                  <a:gd name="T12" fmla="*/ 2070 w 2070"/>
                  <a:gd name="T13" fmla="*/ 83 h 116"/>
                  <a:gd name="T14" fmla="*/ 2070 w 2070"/>
                  <a:gd name="T15" fmla="*/ 33 h 116"/>
                  <a:gd name="T16" fmla="*/ 2036 w 207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0" h="116">
                    <a:moveTo>
                      <a:pt x="2036" y="0"/>
                    </a:moveTo>
                    <a:cubicBezTo>
                      <a:pt x="33" y="0"/>
                      <a:pt x="33" y="0"/>
                      <a:pt x="33" y="0"/>
                    </a:cubicBezTo>
                    <a:cubicBezTo>
                      <a:pt x="15" y="0"/>
                      <a:pt x="0" y="14"/>
                      <a:pt x="0" y="33"/>
                    </a:cubicBezTo>
                    <a:cubicBezTo>
                      <a:pt x="0" y="83"/>
                      <a:pt x="0" y="83"/>
                      <a:pt x="0" y="83"/>
                    </a:cubicBezTo>
                    <a:cubicBezTo>
                      <a:pt x="0" y="101"/>
                      <a:pt x="15" y="116"/>
                      <a:pt x="33" y="116"/>
                    </a:cubicBezTo>
                    <a:cubicBezTo>
                      <a:pt x="2036" y="116"/>
                      <a:pt x="2036" y="116"/>
                      <a:pt x="2036" y="116"/>
                    </a:cubicBezTo>
                    <a:cubicBezTo>
                      <a:pt x="2055" y="116"/>
                      <a:pt x="2070" y="101"/>
                      <a:pt x="2070" y="83"/>
                    </a:cubicBezTo>
                    <a:cubicBezTo>
                      <a:pt x="2070" y="33"/>
                      <a:pt x="2070" y="33"/>
                      <a:pt x="2070" y="33"/>
                    </a:cubicBezTo>
                    <a:cubicBezTo>
                      <a:pt x="2070" y="14"/>
                      <a:pt x="2055" y="0"/>
                      <a:pt x="2036"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8" name="îṧľïḑé">
                <a:extLst>
                  <a:ext uri="{FF2B5EF4-FFF2-40B4-BE49-F238E27FC236}">
                    <a16:creationId xmlns:a16="http://schemas.microsoft.com/office/drawing/2014/main" id="{156CB352-3956-4625-B8C1-3A5C6667CBF7}"/>
                  </a:ext>
                </a:extLst>
              </p:cNvPr>
              <p:cNvSpPr/>
              <p:nvPr/>
            </p:nvSpPr>
            <p:spPr bwMode="auto">
              <a:xfrm>
                <a:off x="4906624" y="4377334"/>
                <a:ext cx="303285" cy="131273"/>
              </a:xfrm>
              <a:custGeom>
                <a:avLst/>
                <a:gdLst>
                  <a:gd name="T0" fmla="*/ 484 w 946"/>
                  <a:gd name="T1" fmla="*/ 18 h 409"/>
                  <a:gd name="T2" fmla="*/ 701 w 946"/>
                  <a:gd name="T3" fmla="*/ 9 h 409"/>
                  <a:gd name="T4" fmla="*/ 913 w 946"/>
                  <a:gd name="T5" fmla="*/ 0 h 409"/>
                  <a:gd name="T6" fmla="*/ 825 w 946"/>
                  <a:gd name="T7" fmla="*/ 18 h 409"/>
                  <a:gd name="T8" fmla="*/ 590 w 946"/>
                  <a:gd name="T9" fmla="*/ 47 h 409"/>
                  <a:gd name="T10" fmla="*/ 374 w 946"/>
                  <a:gd name="T11" fmla="*/ 61 h 409"/>
                  <a:gd name="T12" fmla="*/ 231 w 946"/>
                  <a:gd name="T13" fmla="*/ 138 h 409"/>
                  <a:gd name="T14" fmla="*/ 223 w 946"/>
                  <a:gd name="T15" fmla="*/ 227 h 409"/>
                  <a:gd name="T16" fmla="*/ 255 w 946"/>
                  <a:gd name="T17" fmla="*/ 292 h 409"/>
                  <a:gd name="T18" fmla="*/ 419 w 946"/>
                  <a:gd name="T19" fmla="*/ 315 h 409"/>
                  <a:gd name="T20" fmla="*/ 627 w 946"/>
                  <a:gd name="T21" fmla="*/ 254 h 409"/>
                  <a:gd name="T22" fmla="*/ 857 w 946"/>
                  <a:gd name="T23" fmla="*/ 199 h 409"/>
                  <a:gd name="T24" fmla="*/ 946 w 946"/>
                  <a:gd name="T25" fmla="*/ 186 h 409"/>
                  <a:gd name="T26" fmla="*/ 744 w 946"/>
                  <a:gd name="T27" fmla="*/ 251 h 409"/>
                  <a:gd name="T28" fmla="*/ 537 w 946"/>
                  <a:gd name="T29" fmla="*/ 318 h 409"/>
                  <a:gd name="T30" fmla="*/ 248 w 946"/>
                  <a:gd name="T31" fmla="*/ 383 h 409"/>
                  <a:gd name="T32" fmla="*/ 36 w 946"/>
                  <a:gd name="T33" fmla="*/ 331 h 409"/>
                  <a:gd name="T34" fmla="*/ 11 w 946"/>
                  <a:gd name="T35" fmla="*/ 265 h 409"/>
                  <a:gd name="T36" fmla="*/ 7 w 946"/>
                  <a:gd name="T37" fmla="*/ 175 h 409"/>
                  <a:gd name="T38" fmla="*/ 190 w 946"/>
                  <a:gd name="T39" fmla="*/ 56 h 409"/>
                  <a:gd name="T40" fmla="*/ 484 w 946"/>
                  <a:gd name="T41" fmla="*/ 1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09">
                    <a:moveTo>
                      <a:pt x="484" y="18"/>
                    </a:moveTo>
                    <a:cubicBezTo>
                      <a:pt x="701" y="9"/>
                      <a:pt x="701" y="9"/>
                      <a:pt x="701" y="9"/>
                    </a:cubicBezTo>
                    <a:cubicBezTo>
                      <a:pt x="913" y="0"/>
                      <a:pt x="913" y="0"/>
                      <a:pt x="913" y="0"/>
                    </a:cubicBezTo>
                    <a:cubicBezTo>
                      <a:pt x="825" y="18"/>
                      <a:pt x="825" y="18"/>
                      <a:pt x="825" y="18"/>
                    </a:cubicBezTo>
                    <a:cubicBezTo>
                      <a:pt x="825" y="18"/>
                      <a:pt x="705" y="38"/>
                      <a:pt x="590" y="47"/>
                    </a:cubicBezTo>
                    <a:cubicBezTo>
                      <a:pt x="374" y="61"/>
                      <a:pt x="374" y="61"/>
                      <a:pt x="374" y="61"/>
                    </a:cubicBezTo>
                    <a:cubicBezTo>
                      <a:pt x="374" y="61"/>
                      <a:pt x="252" y="71"/>
                      <a:pt x="231" y="138"/>
                    </a:cubicBezTo>
                    <a:cubicBezTo>
                      <a:pt x="231" y="138"/>
                      <a:pt x="213" y="182"/>
                      <a:pt x="223" y="227"/>
                    </a:cubicBezTo>
                    <a:cubicBezTo>
                      <a:pt x="231" y="266"/>
                      <a:pt x="255" y="292"/>
                      <a:pt x="255" y="292"/>
                    </a:cubicBezTo>
                    <a:cubicBezTo>
                      <a:pt x="293" y="347"/>
                      <a:pt x="419" y="315"/>
                      <a:pt x="419" y="315"/>
                    </a:cubicBezTo>
                    <a:cubicBezTo>
                      <a:pt x="627" y="254"/>
                      <a:pt x="627" y="254"/>
                      <a:pt x="627" y="254"/>
                    </a:cubicBezTo>
                    <a:cubicBezTo>
                      <a:pt x="738" y="223"/>
                      <a:pt x="857" y="199"/>
                      <a:pt x="857" y="199"/>
                    </a:cubicBezTo>
                    <a:cubicBezTo>
                      <a:pt x="946" y="186"/>
                      <a:pt x="946" y="186"/>
                      <a:pt x="946" y="186"/>
                    </a:cubicBezTo>
                    <a:cubicBezTo>
                      <a:pt x="744" y="251"/>
                      <a:pt x="744" y="251"/>
                      <a:pt x="744" y="251"/>
                    </a:cubicBezTo>
                    <a:cubicBezTo>
                      <a:pt x="537" y="318"/>
                      <a:pt x="537" y="318"/>
                      <a:pt x="537" y="318"/>
                    </a:cubicBezTo>
                    <a:cubicBezTo>
                      <a:pt x="451" y="354"/>
                      <a:pt x="248" y="383"/>
                      <a:pt x="248" y="383"/>
                    </a:cubicBezTo>
                    <a:cubicBezTo>
                      <a:pt x="77" y="409"/>
                      <a:pt x="36" y="331"/>
                      <a:pt x="36" y="331"/>
                    </a:cubicBezTo>
                    <a:cubicBezTo>
                      <a:pt x="27" y="317"/>
                      <a:pt x="15" y="292"/>
                      <a:pt x="11" y="265"/>
                    </a:cubicBezTo>
                    <a:cubicBezTo>
                      <a:pt x="1" y="210"/>
                      <a:pt x="0" y="197"/>
                      <a:pt x="7" y="175"/>
                    </a:cubicBezTo>
                    <a:cubicBezTo>
                      <a:pt x="7" y="175"/>
                      <a:pt x="36" y="88"/>
                      <a:pt x="190" y="56"/>
                    </a:cubicBezTo>
                    <a:cubicBezTo>
                      <a:pt x="190" y="56"/>
                      <a:pt x="390" y="14"/>
                      <a:pt x="484"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399" name="ïṣḷïḍe">
                <a:extLst>
                  <a:ext uri="{FF2B5EF4-FFF2-40B4-BE49-F238E27FC236}">
                    <a16:creationId xmlns:a16="http://schemas.microsoft.com/office/drawing/2014/main" id="{1DF3E39A-C977-4819-8FC7-550F29D2FBC0}"/>
                  </a:ext>
                </a:extLst>
              </p:cNvPr>
              <p:cNvSpPr/>
              <p:nvPr/>
            </p:nvSpPr>
            <p:spPr bwMode="auto">
              <a:xfrm>
                <a:off x="4974524" y="4373939"/>
                <a:ext cx="250098" cy="114298"/>
              </a:xfrm>
              <a:custGeom>
                <a:avLst/>
                <a:gdLst>
                  <a:gd name="T0" fmla="*/ 161 w 777"/>
                  <a:gd name="T1" fmla="*/ 70 h 356"/>
                  <a:gd name="T2" fmla="*/ 377 w 777"/>
                  <a:gd name="T3" fmla="*/ 56 h 356"/>
                  <a:gd name="T4" fmla="*/ 612 w 777"/>
                  <a:gd name="T5" fmla="*/ 27 h 356"/>
                  <a:gd name="T6" fmla="*/ 740 w 777"/>
                  <a:gd name="T7" fmla="*/ 0 h 356"/>
                  <a:gd name="T8" fmla="*/ 777 w 777"/>
                  <a:gd name="T9" fmla="*/ 189 h 356"/>
                  <a:gd name="T10" fmla="*/ 644 w 777"/>
                  <a:gd name="T11" fmla="*/ 208 h 356"/>
                  <a:gd name="T12" fmla="*/ 415 w 777"/>
                  <a:gd name="T13" fmla="*/ 263 h 356"/>
                  <a:gd name="T14" fmla="*/ 206 w 777"/>
                  <a:gd name="T15" fmla="*/ 324 h 356"/>
                  <a:gd name="T16" fmla="*/ 42 w 777"/>
                  <a:gd name="T17" fmla="*/ 301 h 356"/>
                  <a:gd name="T18" fmla="*/ 10 w 777"/>
                  <a:gd name="T19" fmla="*/ 236 h 356"/>
                  <a:gd name="T20" fmla="*/ 18 w 777"/>
                  <a:gd name="T21" fmla="*/ 147 h 356"/>
                  <a:gd name="T22" fmla="*/ 161 w 777"/>
                  <a:gd name="T23" fmla="*/ 7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161" y="70"/>
                    </a:moveTo>
                    <a:cubicBezTo>
                      <a:pt x="377" y="56"/>
                      <a:pt x="377" y="56"/>
                      <a:pt x="377" y="56"/>
                    </a:cubicBezTo>
                    <a:cubicBezTo>
                      <a:pt x="492" y="47"/>
                      <a:pt x="612" y="27"/>
                      <a:pt x="612" y="27"/>
                    </a:cubicBezTo>
                    <a:cubicBezTo>
                      <a:pt x="740" y="0"/>
                      <a:pt x="740" y="0"/>
                      <a:pt x="740" y="0"/>
                    </a:cubicBezTo>
                    <a:cubicBezTo>
                      <a:pt x="777" y="189"/>
                      <a:pt x="777" y="189"/>
                      <a:pt x="777" y="189"/>
                    </a:cubicBezTo>
                    <a:cubicBezTo>
                      <a:pt x="644" y="208"/>
                      <a:pt x="644" y="208"/>
                      <a:pt x="644" y="208"/>
                    </a:cubicBezTo>
                    <a:cubicBezTo>
                      <a:pt x="644" y="208"/>
                      <a:pt x="525" y="232"/>
                      <a:pt x="415" y="263"/>
                    </a:cubicBezTo>
                    <a:cubicBezTo>
                      <a:pt x="206" y="324"/>
                      <a:pt x="206" y="324"/>
                      <a:pt x="206" y="324"/>
                    </a:cubicBezTo>
                    <a:cubicBezTo>
                      <a:pt x="206" y="324"/>
                      <a:pt x="80" y="356"/>
                      <a:pt x="42" y="301"/>
                    </a:cubicBezTo>
                    <a:cubicBezTo>
                      <a:pt x="42" y="301"/>
                      <a:pt x="18" y="275"/>
                      <a:pt x="10" y="236"/>
                    </a:cubicBezTo>
                    <a:cubicBezTo>
                      <a:pt x="0" y="191"/>
                      <a:pt x="18" y="147"/>
                      <a:pt x="18" y="147"/>
                    </a:cubicBezTo>
                    <a:cubicBezTo>
                      <a:pt x="39" y="80"/>
                      <a:pt x="161" y="70"/>
                      <a:pt x="161" y="70"/>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0" name="iṩ1ïḓé">
                <a:extLst>
                  <a:ext uri="{FF2B5EF4-FFF2-40B4-BE49-F238E27FC236}">
                    <a16:creationId xmlns:a16="http://schemas.microsoft.com/office/drawing/2014/main" id="{549FC718-9D26-4C50-BC60-BBC7A777C652}"/>
                  </a:ext>
                </a:extLst>
              </p:cNvPr>
              <p:cNvSpPr/>
              <p:nvPr/>
            </p:nvSpPr>
            <p:spPr bwMode="auto">
              <a:xfrm>
                <a:off x="5634282" y="4376202"/>
                <a:ext cx="303285" cy="131273"/>
              </a:xfrm>
              <a:custGeom>
                <a:avLst/>
                <a:gdLst>
                  <a:gd name="T0" fmla="*/ 462 w 946"/>
                  <a:gd name="T1" fmla="*/ 18 h 410"/>
                  <a:gd name="T2" fmla="*/ 245 w 946"/>
                  <a:gd name="T3" fmla="*/ 10 h 410"/>
                  <a:gd name="T4" fmla="*/ 33 w 946"/>
                  <a:gd name="T5" fmla="*/ 0 h 410"/>
                  <a:gd name="T6" fmla="*/ 121 w 946"/>
                  <a:gd name="T7" fmla="*/ 19 h 410"/>
                  <a:gd name="T8" fmla="*/ 356 w 946"/>
                  <a:gd name="T9" fmla="*/ 47 h 410"/>
                  <a:gd name="T10" fmla="*/ 572 w 946"/>
                  <a:gd name="T11" fmla="*/ 61 h 410"/>
                  <a:gd name="T12" fmla="*/ 715 w 946"/>
                  <a:gd name="T13" fmla="*/ 139 h 410"/>
                  <a:gd name="T14" fmla="*/ 723 w 946"/>
                  <a:gd name="T15" fmla="*/ 228 h 410"/>
                  <a:gd name="T16" fmla="*/ 691 w 946"/>
                  <a:gd name="T17" fmla="*/ 292 h 410"/>
                  <a:gd name="T18" fmla="*/ 527 w 946"/>
                  <a:gd name="T19" fmla="*/ 316 h 410"/>
                  <a:gd name="T20" fmla="*/ 319 w 946"/>
                  <a:gd name="T21" fmla="*/ 254 h 410"/>
                  <a:gd name="T22" fmla="*/ 89 w 946"/>
                  <a:gd name="T23" fmla="*/ 200 h 410"/>
                  <a:gd name="T24" fmla="*/ 0 w 946"/>
                  <a:gd name="T25" fmla="*/ 186 h 410"/>
                  <a:gd name="T26" fmla="*/ 202 w 946"/>
                  <a:gd name="T27" fmla="*/ 251 h 410"/>
                  <a:gd name="T28" fmla="*/ 409 w 946"/>
                  <a:gd name="T29" fmla="*/ 318 h 410"/>
                  <a:gd name="T30" fmla="*/ 698 w 946"/>
                  <a:gd name="T31" fmla="*/ 384 h 410"/>
                  <a:gd name="T32" fmla="*/ 911 w 946"/>
                  <a:gd name="T33" fmla="*/ 331 h 410"/>
                  <a:gd name="T34" fmla="*/ 935 w 946"/>
                  <a:gd name="T35" fmla="*/ 265 h 410"/>
                  <a:gd name="T36" fmla="*/ 939 w 946"/>
                  <a:gd name="T37" fmla="*/ 175 h 410"/>
                  <a:gd name="T38" fmla="*/ 757 w 946"/>
                  <a:gd name="T39" fmla="*/ 57 h 410"/>
                  <a:gd name="T40" fmla="*/ 462 w 946"/>
                  <a:gd name="T41" fmla="*/ 1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10">
                    <a:moveTo>
                      <a:pt x="462" y="18"/>
                    </a:moveTo>
                    <a:cubicBezTo>
                      <a:pt x="245" y="10"/>
                      <a:pt x="245" y="10"/>
                      <a:pt x="245" y="10"/>
                    </a:cubicBezTo>
                    <a:cubicBezTo>
                      <a:pt x="33" y="0"/>
                      <a:pt x="33" y="0"/>
                      <a:pt x="33" y="0"/>
                    </a:cubicBezTo>
                    <a:cubicBezTo>
                      <a:pt x="121" y="19"/>
                      <a:pt x="121" y="19"/>
                      <a:pt x="121" y="19"/>
                    </a:cubicBezTo>
                    <a:cubicBezTo>
                      <a:pt x="121" y="19"/>
                      <a:pt x="242" y="38"/>
                      <a:pt x="356" y="47"/>
                    </a:cubicBezTo>
                    <a:cubicBezTo>
                      <a:pt x="572" y="61"/>
                      <a:pt x="572" y="61"/>
                      <a:pt x="572" y="61"/>
                    </a:cubicBezTo>
                    <a:cubicBezTo>
                      <a:pt x="572" y="61"/>
                      <a:pt x="694" y="72"/>
                      <a:pt x="715" y="139"/>
                    </a:cubicBezTo>
                    <a:cubicBezTo>
                      <a:pt x="715" y="139"/>
                      <a:pt x="733" y="183"/>
                      <a:pt x="723" y="228"/>
                    </a:cubicBezTo>
                    <a:cubicBezTo>
                      <a:pt x="715" y="267"/>
                      <a:pt x="691" y="292"/>
                      <a:pt x="691" y="292"/>
                    </a:cubicBezTo>
                    <a:cubicBezTo>
                      <a:pt x="653" y="348"/>
                      <a:pt x="527" y="316"/>
                      <a:pt x="527" y="316"/>
                    </a:cubicBezTo>
                    <a:cubicBezTo>
                      <a:pt x="319" y="254"/>
                      <a:pt x="319" y="254"/>
                      <a:pt x="319" y="254"/>
                    </a:cubicBezTo>
                    <a:cubicBezTo>
                      <a:pt x="209" y="223"/>
                      <a:pt x="89" y="200"/>
                      <a:pt x="89" y="200"/>
                    </a:cubicBezTo>
                    <a:cubicBezTo>
                      <a:pt x="0" y="186"/>
                      <a:pt x="0" y="186"/>
                      <a:pt x="0" y="186"/>
                    </a:cubicBezTo>
                    <a:cubicBezTo>
                      <a:pt x="202" y="251"/>
                      <a:pt x="202" y="251"/>
                      <a:pt x="202" y="251"/>
                    </a:cubicBezTo>
                    <a:cubicBezTo>
                      <a:pt x="409" y="318"/>
                      <a:pt x="409" y="318"/>
                      <a:pt x="409" y="318"/>
                    </a:cubicBezTo>
                    <a:cubicBezTo>
                      <a:pt x="495" y="354"/>
                      <a:pt x="698" y="384"/>
                      <a:pt x="698" y="384"/>
                    </a:cubicBezTo>
                    <a:cubicBezTo>
                      <a:pt x="869" y="410"/>
                      <a:pt x="911" y="331"/>
                      <a:pt x="911" y="331"/>
                    </a:cubicBezTo>
                    <a:cubicBezTo>
                      <a:pt x="919" y="317"/>
                      <a:pt x="931" y="292"/>
                      <a:pt x="935" y="265"/>
                    </a:cubicBezTo>
                    <a:cubicBezTo>
                      <a:pt x="945" y="211"/>
                      <a:pt x="946" y="197"/>
                      <a:pt x="939" y="175"/>
                    </a:cubicBezTo>
                    <a:cubicBezTo>
                      <a:pt x="939" y="175"/>
                      <a:pt x="910" y="89"/>
                      <a:pt x="757" y="57"/>
                    </a:cubicBezTo>
                    <a:cubicBezTo>
                      <a:pt x="757" y="57"/>
                      <a:pt x="556" y="14"/>
                      <a:pt x="462"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1" name="îṧ1iḍé">
                <a:extLst>
                  <a:ext uri="{FF2B5EF4-FFF2-40B4-BE49-F238E27FC236}">
                    <a16:creationId xmlns:a16="http://schemas.microsoft.com/office/drawing/2014/main" id="{95E5CC28-876C-4EE0-A9B9-7A95523C67EE}"/>
                  </a:ext>
                </a:extLst>
              </p:cNvPr>
              <p:cNvSpPr/>
              <p:nvPr/>
            </p:nvSpPr>
            <p:spPr bwMode="auto">
              <a:xfrm>
                <a:off x="5619571" y="4372807"/>
                <a:ext cx="250098" cy="114298"/>
              </a:xfrm>
              <a:custGeom>
                <a:avLst/>
                <a:gdLst>
                  <a:gd name="T0" fmla="*/ 616 w 777"/>
                  <a:gd name="T1" fmla="*/ 69 h 356"/>
                  <a:gd name="T2" fmla="*/ 400 w 777"/>
                  <a:gd name="T3" fmla="*/ 55 h 356"/>
                  <a:gd name="T4" fmla="*/ 165 w 777"/>
                  <a:gd name="T5" fmla="*/ 27 h 356"/>
                  <a:gd name="T6" fmla="*/ 37 w 777"/>
                  <a:gd name="T7" fmla="*/ 0 h 356"/>
                  <a:gd name="T8" fmla="*/ 0 w 777"/>
                  <a:gd name="T9" fmla="*/ 188 h 356"/>
                  <a:gd name="T10" fmla="*/ 133 w 777"/>
                  <a:gd name="T11" fmla="*/ 208 h 356"/>
                  <a:gd name="T12" fmla="*/ 363 w 777"/>
                  <a:gd name="T13" fmla="*/ 262 h 356"/>
                  <a:gd name="T14" fmla="*/ 571 w 777"/>
                  <a:gd name="T15" fmla="*/ 324 h 356"/>
                  <a:gd name="T16" fmla="*/ 735 w 777"/>
                  <a:gd name="T17" fmla="*/ 300 h 356"/>
                  <a:gd name="T18" fmla="*/ 767 w 777"/>
                  <a:gd name="T19" fmla="*/ 236 h 356"/>
                  <a:gd name="T20" fmla="*/ 759 w 777"/>
                  <a:gd name="T21" fmla="*/ 147 h 356"/>
                  <a:gd name="T22" fmla="*/ 616 w 777"/>
                  <a:gd name="T23" fmla="*/ 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616" y="69"/>
                    </a:moveTo>
                    <a:cubicBezTo>
                      <a:pt x="400" y="55"/>
                      <a:pt x="400" y="55"/>
                      <a:pt x="400" y="55"/>
                    </a:cubicBezTo>
                    <a:cubicBezTo>
                      <a:pt x="286" y="46"/>
                      <a:pt x="165" y="27"/>
                      <a:pt x="165" y="27"/>
                    </a:cubicBezTo>
                    <a:cubicBezTo>
                      <a:pt x="37" y="0"/>
                      <a:pt x="37" y="0"/>
                      <a:pt x="37" y="0"/>
                    </a:cubicBezTo>
                    <a:cubicBezTo>
                      <a:pt x="0" y="188"/>
                      <a:pt x="0" y="188"/>
                      <a:pt x="0" y="188"/>
                    </a:cubicBezTo>
                    <a:cubicBezTo>
                      <a:pt x="133" y="208"/>
                      <a:pt x="133" y="208"/>
                      <a:pt x="133" y="208"/>
                    </a:cubicBezTo>
                    <a:cubicBezTo>
                      <a:pt x="133" y="208"/>
                      <a:pt x="252" y="231"/>
                      <a:pt x="363" y="262"/>
                    </a:cubicBezTo>
                    <a:cubicBezTo>
                      <a:pt x="571" y="324"/>
                      <a:pt x="571" y="324"/>
                      <a:pt x="571" y="324"/>
                    </a:cubicBezTo>
                    <a:cubicBezTo>
                      <a:pt x="571" y="324"/>
                      <a:pt x="697" y="356"/>
                      <a:pt x="735" y="300"/>
                    </a:cubicBezTo>
                    <a:cubicBezTo>
                      <a:pt x="735" y="300"/>
                      <a:pt x="759" y="275"/>
                      <a:pt x="767" y="236"/>
                    </a:cubicBezTo>
                    <a:cubicBezTo>
                      <a:pt x="777" y="191"/>
                      <a:pt x="759" y="147"/>
                      <a:pt x="759" y="147"/>
                    </a:cubicBezTo>
                    <a:cubicBezTo>
                      <a:pt x="738" y="80"/>
                      <a:pt x="616" y="69"/>
                      <a:pt x="616" y="69"/>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2" name="ï$líḓé">
                <a:extLst>
                  <a:ext uri="{FF2B5EF4-FFF2-40B4-BE49-F238E27FC236}">
                    <a16:creationId xmlns:a16="http://schemas.microsoft.com/office/drawing/2014/main" id="{BE27322F-1887-487D-8F75-CB0A98996315}"/>
                  </a:ext>
                </a:extLst>
              </p:cNvPr>
              <p:cNvSpPr/>
              <p:nvPr/>
            </p:nvSpPr>
            <p:spPr bwMode="auto">
              <a:xfrm>
                <a:off x="5246123" y="3369024"/>
                <a:ext cx="324787" cy="43229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403" name="išlîdè">
                <a:extLst>
                  <a:ext uri="{FF2B5EF4-FFF2-40B4-BE49-F238E27FC236}">
                    <a16:creationId xmlns:a16="http://schemas.microsoft.com/office/drawing/2014/main" id="{2E251034-7B68-4452-8B5D-41AA2572C8D9}"/>
                  </a:ext>
                </a:extLst>
              </p:cNvPr>
              <p:cNvSpPr/>
              <p:nvPr/>
            </p:nvSpPr>
            <p:spPr bwMode="auto">
              <a:xfrm>
                <a:off x="5273283" y="3284149"/>
                <a:ext cx="286311" cy="370054"/>
              </a:xfrm>
              <a:prstGeom prst="ellipse">
                <a:avLst/>
              </a:pr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4" name="ïSļïďé">
                <a:extLst>
                  <a:ext uri="{FF2B5EF4-FFF2-40B4-BE49-F238E27FC236}">
                    <a16:creationId xmlns:a16="http://schemas.microsoft.com/office/drawing/2014/main" id="{ED53F74A-7AD6-4200-840A-511ECEED8EAA}"/>
                  </a:ext>
                </a:extLst>
              </p:cNvPr>
              <p:cNvSpPr/>
              <p:nvPr/>
            </p:nvSpPr>
            <p:spPr bwMode="auto">
              <a:xfrm>
                <a:off x="5154458" y="3170983"/>
                <a:ext cx="521696" cy="884959"/>
              </a:xfrm>
              <a:custGeom>
                <a:avLst/>
                <a:gdLst>
                  <a:gd name="T0" fmla="*/ 1533 w 1625"/>
                  <a:gd name="T1" fmla="*/ 2021 h 2764"/>
                  <a:gd name="T2" fmla="*/ 1412 w 1625"/>
                  <a:gd name="T3" fmla="*/ 1519 h 2764"/>
                  <a:gd name="T4" fmla="*/ 1430 w 1625"/>
                  <a:gd name="T5" fmla="*/ 697 h 2764"/>
                  <a:gd name="T6" fmla="*/ 1298 w 1625"/>
                  <a:gd name="T7" fmla="*/ 272 h 2764"/>
                  <a:gd name="T8" fmla="*/ 1101 w 1625"/>
                  <a:gd name="T9" fmla="*/ 153 h 2764"/>
                  <a:gd name="T10" fmla="*/ 882 w 1625"/>
                  <a:gd name="T11" fmla="*/ 3 h 2764"/>
                  <a:gd name="T12" fmla="*/ 812 w 1625"/>
                  <a:gd name="T13" fmla="*/ 0 h 2764"/>
                  <a:gd name="T14" fmla="*/ 743 w 1625"/>
                  <a:gd name="T15" fmla="*/ 3 h 2764"/>
                  <a:gd name="T16" fmla="*/ 507 w 1625"/>
                  <a:gd name="T17" fmla="*/ 88 h 2764"/>
                  <a:gd name="T18" fmla="*/ 319 w 1625"/>
                  <a:gd name="T19" fmla="*/ 266 h 2764"/>
                  <a:gd name="T20" fmla="*/ 195 w 1625"/>
                  <a:gd name="T21" fmla="*/ 697 h 2764"/>
                  <a:gd name="T22" fmla="*/ 213 w 1625"/>
                  <a:gd name="T23" fmla="*/ 1519 h 2764"/>
                  <a:gd name="T24" fmla="*/ 92 w 1625"/>
                  <a:gd name="T25" fmla="*/ 2021 h 2764"/>
                  <a:gd name="T26" fmla="*/ 0 w 1625"/>
                  <a:gd name="T27" fmla="*/ 2642 h 2764"/>
                  <a:gd name="T28" fmla="*/ 459 w 1625"/>
                  <a:gd name="T29" fmla="*/ 2652 h 2764"/>
                  <a:gd name="T30" fmla="*/ 623 w 1625"/>
                  <a:gd name="T31" fmla="*/ 2570 h 2764"/>
                  <a:gd name="T32" fmla="*/ 472 w 1625"/>
                  <a:gd name="T33" fmla="*/ 1693 h 2764"/>
                  <a:gd name="T34" fmla="*/ 474 w 1625"/>
                  <a:gd name="T35" fmla="*/ 1319 h 2764"/>
                  <a:gd name="T36" fmla="*/ 368 w 1625"/>
                  <a:gd name="T37" fmla="*/ 1053 h 2764"/>
                  <a:gd name="T38" fmla="*/ 440 w 1625"/>
                  <a:gd name="T39" fmla="*/ 619 h 2764"/>
                  <a:gd name="T40" fmla="*/ 812 w 1625"/>
                  <a:gd name="T41" fmla="*/ 671 h 2764"/>
                  <a:gd name="T42" fmla="*/ 1189 w 1625"/>
                  <a:gd name="T43" fmla="*/ 617 h 2764"/>
                  <a:gd name="T44" fmla="*/ 1257 w 1625"/>
                  <a:gd name="T45" fmla="*/ 1053 h 2764"/>
                  <a:gd name="T46" fmla="*/ 1151 w 1625"/>
                  <a:gd name="T47" fmla="*/ 1319 h 2764"/>
                  <a:gd name="T48" fmla="*/ 1153 w 1625"/>
                  <a:gd name="T49" fmla="*/ 1693 h 2764"/>
                  <a:gd name="T50" fmla="*/ 1002 w 1625"/>
                  <a:gd name="T51" fmla="*/ 2570 h 2764"/>
                  <a:gd name="T52" fmla="*/ 1166 w 1625"/>
                  <a:gd name="T53" fmla="*/ 2652 h 2764"/>
                  <a:gd name="T54" fmla="*/ 1625 w 1625"/>
                  <a:gd name="T55" fmla="*/ 2642 h 2764"/>
                  <a:gd name="T56" fmla="*/ 1533 w 1625"/>
                  <a:gd name="T57" fmla="*/ 2021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2764">
                    <a:moveTo>
                      <a:pt x="1533" y="2021"/>
                    </a:moveTo>
                    <a:cubicBezTo>
                      <a:pt x="1533" y="2021"/>
                      <a:pt x="1422" y="1716"/>
                      <a:pt x="1412" y="1519"/>
                    </a:cubicBezTo>
                    <a:cubicBezTo>
                      <a:pt x="1412" y="1519"/>
                      <a:pt x="1428" y="859"/>
                      <a:pt x="1430" y="697"/>
                    </a:cubicBezTo>
                    <a:cubicBezTo>
                      <a:pt x="1430" y="697"/>
                      <a:pt x="1429" y="450"/>
                      <a:pt x="1298" y="272"/>
                    </a:cubicBezTo>
                    <a:cubicBezTo>
                      <a:pt x="1298" y="272"/>
                      <a:pt x="1220" y="148"/>
                      <a:pt x="1101" y="153"/>
                    </a:cubicBezTo>
                    <a:cubicBezTo>
                      <a:pt x="1101" y="153"/>
                      <a:pt x="1024" y="19"/>
                      <a:pt x="882" y="3"/>
                    </a:cubicBezTo>
                    <a:cubicBezTo>
                      <a:pt x="882" y="3"/>
                      <a:pt x="857" y="0"/>
                      <a:pt x="812" y="0"/>
                    </a:cubicBezTo>
                    <a:cubicBezTo>
                      <a:pt x="767" y="0"/>
                      <a:pt x="743" y="3"/>
                      <a:pt x="743" y="3"/>
                    </a:cubicBezTo>
                    <a:cubicBezTo>
                      <a:pt x="601" y="19"/>
                      <a:pt x="507" y="88"/>
                      <a:pt x="507" y="88"/>
                    </a:cubicBezTo>
                    <a:cubicBezTo>
                      <a:pt x="392" y="160"/>
                      <a:pt x="319" y="266"/>
                      <a:pt x="319" y="266"/>
                    </a:cubicBezTo>
                    <a:cubicBezTo>
                      <a:pt x="188" y="444"/>
                      <a:pt x="195" y="697"/>
                      <a:pt x="195" y="697"/>
                    </a:cubicBezTo>
                    <a:cubicBezTo>
                      <a:pt x="197" y="859"/>
                      <a:pt x="213" y="1519"/>
                      <a:pt x="213" y="1519"/>
                    </a:cubicBezTo>
                    <a:cubicBezTo>
                      <a:pt x="203" y="1716"/>
                      <a:pt x="92" y="2021"/>
                      <a:pt x="92" y="2021"/>
                    </a:cubicBezTo>
                    <a:cubicBezTo>
                      <a:pt x="0" y="2642"/>
                      <a:pt x="0" y="2642"/>
                      <a:pt x="0" y="2642"/>
                    </a:cubicBezTo>
                    <a:cubicBezTo>
                      <a:pt x="126" y="2764"/>
                      <a:pt x="459" y="2652"/>
                      <a:pt x="459" y="2652"/>
                    </a:cubicBezTo>
                    <a:cubicBezTo>
                      <a:pt x="589" y="2612"/>
                      <a:pt x="623" y="2570"/>
                      <a:pt x="623" y="2570"/>
                    </a:cubicBezTo>
                    <a:cubicBezTo>
                      <a:pt x="554" y="2327"/>
                      <a:pt x="472" y="1693"/>
                      <a:pt x="472" y="1693"/>
                    </a:cubicBezTo>
                    <a:cubicBezTo>
                      <a:pt x="450" y="1417"/>
                      <a:pt x="474" y="1319"/>
                      <a:pt x="474" y="1319"/>
                    </a:cubicBezTo>
                    <a:cubicBezTo>
                      <a:pt x="386" y="1223"/>
                      <a:pt x="368" y="1053"/>
                      <a:pt x="368" y="1053"/>
                    </a:cubicBezTo>
                    <a:cubicBezTo>
                      <a:pt x="345" y="740"/>
                      <a:pt x="440" y="619"/>
                      <a:pt x="440" y="619"/>
                    </a:cubicBezTo>
                    <a:cubicBezTo>
                      <a:pt x="573" y="666"/>
                      <a:pt x="698" y="674"/>
                      <a:pt x="812" y="671"/>
                    </a:cubicBezTo>
                    <a:cubicBezTo>
                      <a:pt x="927" y="674"/>
                      <a:pt x="1056" y="664"/>
                      <a:pt x="1189" y="617"/>
                    </a:cubicBezTo>
                    <a:cubicBezTo>
                      <a:pt x="1189" y="617"/>
                      <a:pt x="1280" y="740"/>
                      <a:pt x="1257" y="1053"/>
                    </a:cubicBezTo>
                    <a:cubicBezTo>
                      <a:pt x="1257" y="1053"/>
                      <a:pt x="1239" y="1223"/>
                      <a:pt x="1151" y="1319"/>
                    </a:cubicBezTo>
                    <a:cubicBezTo>
                      <a:pt x="1151" y="1319"/>
                      <a:pt x="1175" y="1417"/>
                      <a:pt x="1153" y="1693"/>
                    </a:cubicBezTo>
                    <a:cubicBezTo>
                      <a:pt x="1153" y="1693"/>
                      <a:pt x="1071" y="2327"/>
                      <a:pt x="1002" y="2570"/>
                    </a:cubicBezTo>
                    <a:cubicBezTo>
                      <a:pt x="1002" y="2570"/>
                      <a:pt x="1038" y="2609"/>
                      <a:pt x="1166" y="2652"/>
                    </a:cubicBezTo>
                    <a:cubicBezTo>
                      <a:pt x="1166" y="2652"/>
                      <a:pt x="1499" y="2764"/>
                      <a:pt x="1625" y="2642"/>
                    </a:cubicBezTo>
                    <a:lnTo>
                      <a:pt x="1533" y="2021"/>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5" name="ïṡḷîḋé">
                <a:extLst>
                  <a:ext uri="{FF2B5EF4-FFF2-40B4-BE49-F238E27FC236}">
                    <a16:creationId xmlns:a16="http://schemas.microsoft.com/office/drawing/2014/main" id="{6BFAFF91-FE0A-44AD-8F26-95E697FB5ED2}"/>
                  </a:ext>
                </a:extLst>
              </p:cNvPr>
              <p:cNvSpPr/>
              <p:nvPr/>
            </p:nvSpPr>
            <p:spPr bwMode="auto">
              <a:xfrm>
                <a:off x="5281204" y="3750394"/>
                <a:ext cx="267072" cy="142589"/>
              </a:xfrm>
              <a:custGeom>
                <a:avLst/>
                <a:gdLst>
                  <a:gd name="T0" fmla="*/ 87 w 236"/>
                  <a:gd name="T1" fmla="*/ 0 h 126"/>
                  <a:gd name="T2" fmla="*/ 13 w 236"/>
                  <a:gd name="T3" fmla="*/ 3 h 126"/>
                  <a:gd name="T4" fmla="*/ 0 w 236"/>
                  <a:gd name="T5" fmla="*/ 49 h 126"/>
                  <a:gd name="T6" fmla="*/ 108 w 236"/>
                  <a:gd name="T7" fmla="*/ 126 h 126"/>
                  <a:gd name="T8" fmla="*/ 209 w 236"/>
                  <a:gd name="T9" fmla="*/ 87 h 126"/>
                  <a:gd name="T10" fmla="*/ 236 w 236"/>
                  <a:gd name="T11" fmla="*/ 3 h 126"/>
                  <a:gd name="T12" fmla="*/ 87 w 236"/>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36" h="126">
                    <a:moveTo>
                      <a:pt x="87" y="0"/>
                    </a:moveTo>
                    <a:lnTo>
                      <a:pt x="13" y="3"/>
                    </a:lnTo>
                    <a:lnTo>
                      <a:pt x="0" y="49"/>
                    </a:lnTo>
                    <a:lnTo>
                      <a:pt x="108" y="126"/>
                    </a:lnTo>
                    <a:lnTo>
                      <a:pt x="209" y="87"/>
                    </a:lnTo>
                    <a:lnTo>
                      <a:pt x="236" y="3"/>
                    </a:lnTo>
                    <a:lnTo>
                      <a:pt x="87" y="0"/>
                    </a:ln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6" name="íś1ïďè">
                <a:extLst>
                  <a:ext uri="{FF2B5EF4-FFF2-40B4-BE49-F238E27FC236}">
                    <a16:creationId xmlns:a16="http://schemas.microsoft.com/office/drawing/2014/main" id="{EFF49511-061B-4CAB-9900-CED9C565B3DB}"/>
                  </a:ext>
                </a:extLst>
              </p:cNvPr>
              <p:cNvSpPr/>
              <p:nvPr/>
            </p:nvSpPr>
            <p:spPr bwMode="auto">
              <a:xfrm>
                <a:off x="5128430" y="3833005"/>
                <a:ext cx="204831" cy="385897"/>
              </a:xfrm>
              <a:custGeom>
                <a:avLst/>
                <a:gdLst>
                  <a:gd name="T0" fmla="*/ 87 w 638"/>
                  <a:gd name="T1" fmla="*/ 49 h 1203"/>
                  <a:gd name="T2" fmla="*/ 239 w 638"/>
                  <a:gd name="T3" fmla="*/ 21 h 1203"/>
                  <a:gd name="T4" fmla="*/ 368 w 638"/>
                  <a:gd name="T5" fmla="*/ 125 h 1203"/>
                  <a:gd name="T6" fmla="*/ 365 w 638"/>
                  <a:gd name="T7" fmla="*/ 133 h 1203"/>
                  <a:gd name="T8" fmla="*/ 353 w 638"/>
                  <a:gd name="T9" fmla="*/ 771 h 1203"/>
                  <a:gd name="T10" fmla="*/ 638 w 638"/>
                  <a:gd name="T11" fmla="*/ 1100 h 1203"/>
                  <a:gd name="T12" fmla="*/ 361 w 638"/>
                  <a:gd name="T13" fmla="*/ 1146 h 1203"/>
                  <a:gd name="T14" fmla="*/ 84 w 638"/>
                  <a:gd name="T15" fmla="*/ 766 h 1203"/>
                  <a:gd name="T16" fmla="*/ 87 w 638"/>
                  <a:gd name="T17" fmla="*/ 60 h 1203"/>
                  <a:gd name="T18" fmla="*/ 87 w 638"/>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8" h="1203">
                    <a:moveTo>
                      <a:pt x="87" y="49"/>
                    </a:moveTo>
                    <a:cubicBezTo>
                      <a:pt x="93" y="13"/>
                      <a:pt x="162" y="0"/>
                      <a:pt x="239" y="21"/>
                    </a:cubicBezTo>
                    <a:cubicBezTo>
                      <a:pt x="317" y="42"/>
                      <a:pt x="374" y="89"/>
                      <a:pt x="368" y="125"/>
                    </a:cubicBezTo>
                    <a:cubicBezTo>
                      <a:pt x="367" y="128"/>
                      <a:pt x="366" y="130"/>
                      <a:pt x="365" y="133"/>
                    </a:cubicBezTo>
                    <a:cubicBezTo>
                      <a:pt x="365" y="133"/>
                      <a:pt x="166" y="329"/>
                      <a:pt x="353" y="771"/>
                    </a:cubicBezTo>
                    <a:cubicBezTo>
                      <a:pt x="535" y="1203"/>
                      <a:pt x="638" y="1100"/>
                      <a:pt x="638" y="1100"/>
                    </a:cubicBezTo>
                    <a:cubicBezTo>
                      <a:pt x="361" y="1146"/>
                      <a:pt x="361" y="1146"/>
                      <a:pt x="361" y="1146"/>
                    </a:cubicBezTo>
                    <a:cubicBezTo>
                      <a:pt x="361" y="1146"/>
                      <a:pt x="129" y="901"/>
                      <a:pt x="84" y="766"/>
                    </a:cubicBezTo>
                    <a:cubicBezTo>
                      <a:pt x="0" y="512"/>
                      <a:pt x="87" y="60"/>
                      <a:pt x="87" y="60"/>
                    </a:cubicBezTo>
                    <a:cubicBezTo>
                      <a:pt x="86" y="56"/>
                      <a:pt x="86" y="53"/>
                      <a:pt x="87"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7" name="iṥľïďè">
                <a:extLst>
                  <a:ext uri="{FF2B5EF4-FFF2-40B4-BE49-F238E27FC236}">
                    <a16:creationId xmlns:a16="http://schemas.microsoft.com/office/drawing/2014/main" id="{A9092411-BB4E-416A-8F76-708F542ED52E}"/>
                  </a:ext>
                </a:extLst>
              </p:cNvPr>
              <p:cNvSpPr/>
              <p:nvPr/>
            </p:nvSpPr>
            <p:spPr bwMode="auto">
              <a:xfrm>
                <a:off x="5509799" y="3833005"/>
                <a:ext cx="204831" cy="385897"/>
              </a:xfrm>
              <a:custGeom>
                <a:avLst/>
                <a:gdLst>
                  <a:gd name="T0" fmla="*/ 550 w 637"/>
                  <a:gd name="T1" fmla="*/ 49 h 1203"/>
                  <a:gd name="T2" fmla="*/ 398 w 637"/>
                  <a:gd name="T3" fmla="*/ 21 h 1203"/>
                  <a:gd name="T4" fmla="*/ 270 w 637"/>
                  <a:gd name="T5" fmla="*/ 125 h 1203"/>
                  <a:gd name="T6" fmla="*/ 272 w 637"/>
                  <a:gd name="T7" fmla="*/ 133 h 1203"/>
                  <a:gd name="T8" fmla="*/ 285 w 637"/>
                  <a:gd name="T9" fmla="*/ 771 h 1203"/>
                  <a:gd name="T10" fmla="*/ 0 w 637"/>
                  <a:gd name="T11" fmla="*/ 1100 h 1203"/>
                  <a:gd name="T12" fmla="*/ 276 w 637"/>
                  <a:gd name="T13" fmla="*/ 1146 h 1203"/>
                  <a:gd name="T14" fmla="*/ 553 w 637"/>
                  <a:gd name="T15" fmla="*/ 766 h 1203"/>
                  <a:gd name="T16" fmla="*/ 550 w 637"/>
                  <a:gd name="T17" fmla="*/ 60 h 1203"/>
                  <a:gd name="T18" fmla="*/ 550 w 637"/>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203">
                    <a:moveTo>
                      <a:pt x="550" y="49"/>
                    </a:moveTo>
                    <a:cubicBezTo>
                      <a:pt x="544" y="13"/>
                      <a:pt x="476" y="0"/>
                      <a:pt x="398" y="21"/>
                    </a:cubicBezTo>
                    <a:cubicBezTo>
                      <a:pt x="321" y="42"/>
                      <a:pt x="263" y="89"/>
                      <a:pt x="270" y="125"/>
                    </a:cubicBezTo>
                    <a:cubicBezTo>
                      <a:pt x="270" y="128"/>
                      <a:pt x="271" y="130"/>
                      <a:pt x="272" y="133"/>
                    </a:cubicBezTo>
                    <a:cubicBezTo>
                      <a:pt x="272" y="133"/>
                      <a:pt x="471" y="329"/>
                      <a:pt x="285" y="771"/>
                    </a:cubicBezTo>
                    <a:cubicBezTo>
                      <a:pt x="102" y="1203"/>
                      <a:pt x="0" y="1100"/>
                      <a:pt x="0" y="1100"/>
                    </a:cubicBezTo>
                    <a:cubicBezTo>
                      <a:pt x="276" y="1146"/>
                      <a:pt x="276" y="1146"/>
                      <a:pt x="276" y="1146"/>
                    </a:cubicBezTo>
                    <a:cubicBezTo>
                      <a:pt x="276" y="1146"/>
                      <a:pt x="508" y="901"/>
                      <a:pt x="553" y="766"/>
                    </a:cubicBezTo>
                    <a:cubicBezTo>
                      <a:pt x="637" y="512"/>
                      <a:pt x="550" y="60"/>
                      <a:pt x="550" y="60"/>
                    </a:cubicBezTo>
                    <a:cubicBezTo>
                      <a:pt x="551" y="56"/>
                      <a:pt x="551" y="53"/>
                      <a:pt x="550"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8" name="iṡḻíďè">
                <a:extLst>
                  <a:ext uri="{FF2B5EF4-FFF2-40B4-BE49-F238E27FC236}">
                    <a16:creationId xmlns:a16="http://schemas.microsoft.com/office/drawing/2014/main" id="{D2F847F5-4EC1-4CD4-A9ED-763475152595}"/>
                  </a:ext>
                </a:extLst>
              </p:cNvPr>
              <p:cNvSpPr/>
              <p:nvPr/>
            </p:nvSpPr>
            <p:spPr bwMode="auto">
              <a:xfrm>
                <a:off x="5143141" y="3753788"/>
                <a:ext cx="555646" cy="587333"/>
              </a:xfrm>
              <a:custGeom>
                <a:avLst/>
                <a:gdLst>
                  <a:gd name="T0" fmla="*/ 1420 w 1733"/>
                  <a:gd name="T1" fmla="*/ 1350 h 1834"/>
                  <a:gd name="T2" fmla="*/ 1453 w 1733"/>
                  <a:gd name="T3" fmla="*/ 1036 h 1834"/>
                  <a:gd name="T4" fmla="*/ 1567 w 1733"/>
                  <a:gd name="T5" fmla="*/ 784 h 1834"/>
                  <a:gd name="T6" fmla="*/ 1513 w 1733"/>
                  <a:gd name="T7" fmla="*/ 596 h 1834"/>
                  <a:gd name="T8" fmla="*/ 1514 w 1733"/>
                  <a:gd name="T9" fmla="*/ 481 h 1834"/>
                  <a:gd name="T10" fmla="*/ 1733 w 1733"/>
                  <a:gd name="T11" fmla="*/ 430 h 1834"/>
                  <a:gd name="T12" fmla="*/ 1702 w 1733"/>
                  <a:gd name="T13" fmla="*/ 279 h 1834"/>
                  <a:gd name="T14" fmla="*/ 1537 w 1733"/>
                  <a:gd name="T15" fmla="*/ 122 h 1834"/>
                  <a:gd name="T16" fmla="*/ 1464 w 1733"/>
                  <a:gd name="T17" fmla="*/ 88 h 1834"/>
                  <a:gd name="T18" fmla="*/ 1461 w 1733"/>
                  <a:gd name="T19" fmla="*/ 86 h 1834"/>
                  <a:gd name="T20" fmla="*/ 1417 w 1733"/>
                  <a:gd name="T21" fmla="*/ 65 h 1834"/>
                  <a:gd name="T22" fmla="*/ 1263 w 1733"/>
                  <a:gd name="T23" fmla="*/ 0 h 1834"/>
                  <a:gd name="T24" fmla="*/ 869 w 1733"/>
                  <a:gd name="T25" fmla="*/ 334 h 1834"/>
                  <a:gd name="T26" fmla="*/ 475 w 1733"/>
                  <a:gd name="T27" fmla="*/ 0 h 1834"/>
                  <a:gd name="T28" fmla="*/ 322 w 1733"/>
                  <a:gd name="T29" fmla="*/ 65 h 1834"/>
                  <a:gd name="T30" fmla="*/ 278 w 1733"/>
                  <a:gd name="T31" fmla="*/ 86 h 1834"/>
                  <a:gd name="T32" fmla="*/ 274 w 1733"/>
                  <a:gd name="T33" fmla="*/ 88 h 1834"/>
                  <a:gd name="T34" fmla="*/ 192 w 1733"/>
                  <a:gd name="T35" fmla="*/ 126 h 1834"/>
                  <a:gd name="T36" fmla="*/ 148 w 1733"/>
                  <a:gd name="T37" fmla="*/ 156 h 1834"/>
                  <a:gd name="T38" fmla="*/ 31 w 1733"/>
                  <a:gd name="T39" fmla="*/ 291 h 1834"/>
                  <a:gd name="T40" fmla="*/ 0 w 1733"/>
                  <a:gd name="T41" fmla="*/ 441 h 1834"/>
                  <a:gd name="T42" fmla="*/ 224 w 1733"/>
                  <a:gd name="T43" fmla="*/ 494 h 1834"/>
                  <a:gd name="T44" fmla="*/ 225 w 1733"/>
                  <a:gd name="T45" fmla="*/ 596 h 1834"/>
                  <a:gd name="T46" fmla="*/ 171 w 1733"/>
                  <a:gd name="T47" fmla="*/ 784 h 1834"/>
                  <a:gd name="T48" fmla="*/ 290 w 1733"/>
                  <a:gd name="T49" fmla="*/ 1039 h 1834"/>
                  <a:gd name="T50" fmla="*/ 322 w 1733"/>
                  <a:gd name="T51" fmla="*/ 1350 h 1834"/>
                  <a:gd name="T52" fmla="*/ 321 w 1733"/>
                  <a:gd name="T53" fmla="*/ 1629 h 1834"/>
                  <a:gd name="T54" fmla="*/ 381 w 1733"/>
                  <a:gd name="T55" fmla="*/ 1814 h 1834"/>
                  <a:gd name="T56" fmla="*/ 1321 w 1733"/>
                  <a:gd name="T57" fmla="*/ 1834 h 1834"/>
                  <a:gd name="T58" fmla="*/ 1451 w 1733"/>
                  <a:gd name="T59" fmla="*/ 1654 h 1834"/>
                  <a:gd name="T60" fmla="*/ 1420 w 1733"/>
                  <a:gd name="T61" fmla="*/ 135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3" h="1834">
                    <a:moveTo>
                      <a:pt x="1420" y="1350"/>
                    </a:moveTo>
                    <a:cubicBezTo>
                      <a:pt x="1420" y="1238"/>
                      <a:pt x="1436" y="1126"/>
                      <a:pt x="1453" y="1036"/>
                    </a:cubicBezTo>
                    <a:cubicBezTo>
                      <a:pt x="1522" y="984"/>
                      <a:pt x="1567" y="890"/>
                      <a:pt x="1567" y="784"/>
                    </a:cubicBezTo>
                    <a:cubicBezTo>
                      <a:pt x="1567" y="712"/>
                      <a:pt x="1547" y="647"/>
                      <a:pt x="1513" y="596"/>
                    </a:cubicBezTo>
                    <a:cubicBezTo>
                      <a:pt x="1514" y="545"/>
                      <a:pt x="1514" y="513"/>
                      <a:pt x="1514" y="481"/>
                    </a:cubicBezTo>
                    <a:cubicBezTo>
                      <a:pt x="1733" y="430"/>
                      <a:pt x="1733" y="430"/>
                      <a:pt x="1733" y="430"/>
                    </a:cubicBezTo>
                    <a:cubicBezTo>
                      <a:pt x="1702" y="279"/>
                      <a:pt x="1702" y="279"/>
                      <a:pt x="1702" y="279"/>
                    </a:cubicBezTo>
                    <a:cubicBezTo>
                      <a:pt x="1688" y="216"/>
                      <a:pt x="1612" y="150"/>
                      <a:pt x="1537" y="122"/>
                    </a:cubicBezTo>
                    <a:cubicBezTo>
                      <a:pt x="1464" y="88"/>
                      <a:pt x="1464" y="88"/>
                      <a:pt x="1464" y="88"/>
                    </a:cubicBezTo>
                    <a:cubicBezTo>
                      <a:pt x="1463" y="87"/>
                      <a:pt x="1462" y="86"/>
                      <a:pt x="1461" y="86"/>
                    </a:cubicBezTo>
                    <a:cubicBezTo>
                      <a:pt x="1450" y="80"/>
                      <a:pt x="1435" y="73"/>
                      <a:pt x="1417" y="65"/>
                    </a:cubicBezTo>
                    <a:cubicBezTo>
                      <a:pt x="1378" y="49"/>
                      <a:pt x="1324" y="27"/>
                      <a:pt x="1263" y="0"/>
                    </a:cubicBezTo>
                    <a:cubicBezTo>
                      <a:pt x="1206" y="40"/>
                      <a:pt x="1084" y="304"/>
                      <a:pt x="869" y="334"/>
                    </a:cubicBezTo>
                    <a:cubicBezTo>
                      <a:pt x="653" y="304"/>
                      <a:pt x="532" y="40"/>
                      <a:pt x="475" y="0"/>
                    </a:cubicBezTo>
                    <a:cubicBezTo>
                      <a:pt x="414" y="27"/>
                      <a:pt x="360" y="49"/>
                      <a:pt x="322" y="65"/>
                    </a:cubicBezTo>
                    <a:cubicBezTo>
                      <a:pt x="303" y="73"/>
                      <a:pt x="288" y="80"/>
                      <a:pt x="278" y="86"/>
                    </a:cubicBezTo>
                    <a:cubicBezTo>
                      <a:pt x="277" y="86"/>
                      <a:pt x="276" y="87"/>
                      <a:pt x="274" y="88"/>
                    </a:cubicBezTo>
                    <a:cubicBezTo>
                      <a:pt x="192" y="126"/>
                      <a:pt x="192" y="126"/>
                      <a:pt x="192" y="126"/>
                    </a:cubicBezTo>
                    <a:cubicBezTo>
                      <a:pt x="176" y="134"/>
                      <a:pt x="161" y="144"/>
                      <a:pt x="148" y="156"/>
                    </a:cubicBezTo>
                    <a:cubicBezTo>
                      <a:pt x="91" y="189"/>
                      <a:pt x="41" y="241"/>
                      <a:pt x="31" y="291"/>
                    </a:cubicBezTo>
                    <a:cubicBezTo>
                      <a:pt x="0" y="441"/>
                      <a:pt x="0" y="441"/>
                      <a:pt x="0" y="441"/>
                    </a:cubicBezTo>
                    <a:cubicBezTo>
                      <a:pt x="224" y="494"/>
                      <a:pt x="224" y="494"/>
                      <a:pt x="224" y="494"/>
                    </a:cubicBezTo>
                    <a:cubicBezTo>
                      <a:pt x="224" y="522"/>
                      <a:pt x="225" y="552"/>
                      <a:pt x="225" y="596"/>
                    </a:cubicBezTo>
                    <a:cubicBezTo>
                      <a:pt x="191" y="647"/>
                      <a:pt x="171" y="712"/>
                      <a:pt x="171" y="784"/>
                    </a:cubicBezTo>
                    <a:cubicBezTo>
                      <a:pt x="171" y="893"/>
                      <a:pt x="219" y="988"/>
                      <a:pt x="290" y="1039"/>
                    </a:cubicBezTo>
                    <a:cubicBezTo>
                      <a:pt x="307" y="1129"/>
                      <a:pt x="322" y="1240"/>
                      <a:pt x="322" y="1350"/>
                    </a:cubicBezTo>
                    <a:cubicBezTo>
                      <a:pt x="322" y="1660"/>
                      <a:pt x="328" y="1613"/>
                      <a:pt x="321" y="1629"/>
                    </a:cubicBezTo>
                    <a:cubicBezTo>
                      <a:pt x="288" y="1697"/>
                      <a:pt x="417" y="1652"/>
                      <a:pt x="381" y="1814"/>
                    </a:cubicBezTo>
                    <a:cubicBezTo>
                      <a:pt x="1321" y="1834"/>
                      <a:pt x="1321" y="1834"/>
                      <a:pt x="1321" y="1834"/>
                    </a:cubicBezTo>
                    <a:cubicBezTo>
                      <a:pt x="1285" y="1672"/>
                      <a:pt x="1484" y="1722"/>
                      <a:pt x="1451" y="1654"/>
                    </a:cubicBezTo>
                    <a:cubicBezTo>
                      <a:pt x="1444" y="1638"/>
                      <a:pt x="1420" y="1660"/>
                      <a:pt x="1420" y="13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09" name="ïṩlïdé">
                <a:extLst>
                  <a:ext uri="{FF2B5EF4-FFF2-40B4-BE49-F238E27FC236}">
                    <a16:creationId xmlns:a16="http://schemas.microsoft.com/office/drawing/2014/main" id="{4CBE9F5C-17FD-470E-AC29-872CE2E18DAA}"/>
                  </a:ext>
                </a:extLst>
              </p:cNvPr>
              <p:cNvSpPr/>
              <p:nvPr/>
            </p:nvSpPr>
            <p:spPr bwMode="auto">
              <a:xfrm>
                <a:off x="5251781" y="3225303"/>
                <a:ext cx="327050" cy="157301"/>
              </a:xfrm>
              <a:custGeom>
                <a:avLst/>
                <a:gdLst>
                  <a:gd name="T0" fmla="*/ 544 w 1021"/>
                  <a:gd name="T1" fmla="*/ 1 h 493"/>
                  <a:gd name="T2" fmla="*/ 518 w 1021"/>
                  <a:gd name="T3" fmla="*/ 1 h 493"/>
                  <a:gd name="T4" fmla="*/ 518 w 1021"/>
                  <a:gd name="T5" fmla="*/ 1 h 493"/>
                  <a:gd name="T6" fmla="*/ 517 w 1021"/>
                  <a:gd name="T7" fmla="*/ 1 h 493"/>
                  <a:gd name="T8" fmla="*/ 516 w 1021"/>
                  <a:gd name="T9" fmla="*/ 1 h 493"/>
                  <a:gd name="T10" fmla="*/ 516 w 1021"/>
                  <a:gd name="T11" fmla="*/ 1 h 493"/>
                  <a:gd name="T12" fmla="*/ 491 w 1021"/>
                  <a:gd name="T13" fmla="*/ 1 h 493"/>
                  <a:gd name="T14" fmla="*/ 0 w 1021"/>
                  <a:gd name="T15" fmla="*/ 493 h 493"/>
                  <a:gd name="T16" fmla="*/ 31 w 1021"/>
                  <a:gd name="T17" fmla="*/ 493 h 493"/>
                  <a:gd name="T18" fmla="*/ 385 w 1021"/>
                  <a:gd name="T19" fmla="*/ 108 h 493"/>
                  <a:gd name="T20" fmla="*/ 517 w 1021"/>
                  <a:gd name="T21" fmla="*/ 97 h 493"/>
                  <a:gd name="T22" fmla="*/ 650 w 1021"/>
                  <a:gd name="T23" fmla="*/ 113 h 493"/>
                  <a:gd name="T24" fmla="*/ 988 w 1021"/>
                  <a:gd name="T25" fmla="*/ 493 h 493"/>
                  <a:gd name="T26" fmla="*/ 1021 w 1021"/>
                  <a:gd name="T27" fmla="*/ 493 h 493"/>
                  <a:gd name="T28" fmla="*/ 544 w 1021"/>
                  <a:gd name="T29" fmla="*/ 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493">
                    <a:moveTo>
                      <a:pt x="544" y="1"/>
                    </a:moveTo>
                    <a:cubicBezTo>
                      <a:pt x="535" y="1"/>
                      <a:pt x="527" y="1"/>
                      <a:pt x="518" y="1"/>
                    </a:cubicBezTo>
                    <a:cubicBezTo>
                      <a:pt x="518" y="1"/>
                      <a:pt x="518" y="1"/>
                      <a:pt x="518" y="1"/>
                    </a:cubicBezTo>
                    <a:cubicBezTo>
                      <a:pt x="517" y="1"/>
                      <a:pt x="517" y="1"/>
                      <a:pt x="517" y="1"/>
                    </a:cubicBezTo>
                    <a:cubicBezTo>
                      <a:pt x="516" y="1"/>
                      <a:pt x="516" y="1"/>
                      <a:pt x="516" y="1"/>
                    </a:cubicBezTo>
                    <a:cubicBezTo>
                      <a:pt x="516" y="1"/>
                      <a:pt x="516" y="1"/>
                      <a:pt x="516" y="1"/>
                    </a:cubicBezTo>
                    <a:cubicBezTo>
                      <a:pt x="509" y="1"/>
                      <a:pt x="500" y="1"/>
                      <a:pt x="491" y="1"/>
                    </a:cubicBezTo>
                    <a:cubicBezTo>
                      <a:pt x="421" y="0"/>
                      <a:pt x="85" y="27"/>
                      <a:pt x="0" y="493"/>
                    </a:cubicBezTo>
                    <a:cubicBezTo>
                      <a:pt x="31" y="493"/>
                      <a:pt x="31" y="493"/>
                      <a:pt x="31" y="493"/>
                    </a:cubicBezTo>
                    <a:cubicBezTo>
                      <a:pt x="31" y="493"/>
                      <a:pt x="91" y="187"/>
                      <a:pt x="385" y="108"/>
                    </a:cubicBezTo>
                    <a:cubicBezTo>
                      <a:pt x="408" y="102"/>
                      <a:pt x="501" y="96"/>
                      <a:pt x="517" y="97"/>
                    </a:cubicBezTo>
                    <a:cubicBezTo>
                      <a:pt x="577" y="99"/>
                      <a:pt x="608" y="97"/>
                      <a:pt x="650" y="113"/>
                    </a:cubicBezTo>
                    <a:cubicBezTo>
                      <a:pt x="937" y="217"/>
                      <a:pt x="988" y="493"/>
                      <a:pt x="988" y="493"/>
                    </a:cubicBezTo>
                    <a:cubicBezTo>
                      <a:pt x="1021" y="493"/>
                      <a:pt x="1021" y="493"/>
                      <a:pt x="1021" y="493"/>
                    </a:cubicBezTo>
                    <a:cubicBezTo>
                      <a:pt x="896" y="19"/>
                      <a:pt x="614" y="0"/>
                      <a:pt x="544" y="1"/>
                    </a:cubicBezTo>
                    <a:close/>
                  </a:path>
                </a:pathLst>
              </a:custGeom>
              <a:solidFill>
                <a:srgbClr val="E8E5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0" name="iṥḻíḋe">
                <a:extLst>
                  <a:ext uri="{FF2B5EF4-FFF2-40B4-BE49-F238E27FC236}">
                    <a16:creationId xmlns:a16="http://schemas.microsoft.com/office/drawing/2014/main" id="{BA0BD225-7D83-4406-B887-14F4DFEE5E35}"/>
                  </a:ext>
                </a:extLst>
              </p:cNvPr>
              <p:cNvSpPr/>
              <p:nvPr/>
            </p:nvSpPr>
            <p:spPr bwMode="auto">
              <a:xfrm>
                <a:off x="5295916" y="3641754"/>
                <a:ext cx="252361" cy="165223"/>
              </a:xfrm>
              <a:custGeom>
                <a:avLst/>
                <a:gdLst>
                  <a:gd name="T0" fmla="*/ 538 w 788"/>
                  <a:gd name="T1" fmla="*/ 0 h 518"/>
                  <a:gd name="T2" fmla="*/ 376 w 788"/>
                  <a:gd name="T3" fmla="*/ 38 h 518"/>
                  <a:gd name="T4" fmla="*/ 230 w 788"/>
                  <a:gd name="T5" fmla="*/ 7 h 518"/>
                  <a:gd name="T6" fmla="*/ 0 w 788"/>
                  <a:gd name="T7" fmla="*/ 351 h 518"/>
                  <a:gd name="T8" fmla="*/ 395 w 788"/>
                  <a:gd name="T9" fmla="*/ 518 h 518"/>
                  <a:gd name="T10" fmla="*/ 788 w 788"/>
                  <a:gd name="T11" fmla="*/ 351 h 518"/>
                  <a:gd name="T12" fmla="*/ 538 w 788"/>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788" h="518">
                    <a:moveTo>
                      <a:pt x="538" y="0"/>
                    </a:moveTo>
                    <a:cubicBezTo>
                      <a:pt x="538" y="0"/>
                      <a:pt x="461" y="38"/>
                      <a:pt x="376" y="38"/>
                    </a:cubicBezTo>
                    <a:cubicBezTo>
                      <a:pt x="297" y="38"/>
                      <a:pt x="230" y="7"/>
                      <a:pt x="230" y="7"/>
                    </a:cubicBezTo>
                    <a:cubicBezTo>
                      <a:pt x="230" y="7"/>
                      <a:pt x="345" y="270"/>
                      <a:pt x="0" y="351"/>
                    </a:cubicBezTo>
                    <a:cubicBezTo>
                      <a:pt x="395" y="518"/>
                      <a:pt x="395" y="518"/>
                      <a:pt x="395" y="518"/>
                    </a:cubicBezTo>
                    <a:cubicBezTo>
                      <a:pt x="788" y="351"/>
                      <a:pt x="788" y="351"/>
                      <a:pt x="788" y="351"/>
                    </a:cubicBezTo>
                    <a:cubicBezTo>
                      <a:pt x="479" y="326"/>
                      <a:pt x="538" y="0"/>
                      <a:pt x="538" y="0"/>
                    </a:cubicBez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1" name="ïśḻîdè">
                <a:extLst>
                  <a:ext uri="{FF2B5EF4-FFF2-40B4-BE49-F238E27FC236}">
                    <a16:creationId xmlns:a16="http://schemas.microsoft.com/office/drawing/2014/main" id="{227CE449-EF90-4ECB-9084-951C1366620A}"/>
                  </a:ext>
                </a:extLst>
              </p:cNvPr>
              <p:cNvSpPr/>
              <p:nvPr/>
            </p:nvSpPr>
            <p:spPr bwMode="auto">
              <a:xfrm>
                <a:off x="5369473" y="3641754"/>
                <a:ext cx="121088" cy="88270"/>
              </a:xfrm>
              <a:custGeom>
                <a:avLst/>
                <a:gdLst>
                  <a:gd name="T0" fmla="*/ 14 w 378"/>
                  <a:gd name="T1" fmla="*/ 60 h 276"/>
                  <a:gd name="T2" fmla="*/ 378 w 378"/>
                  <a:gd name="T3" fmla="*/ 276 h 276"/>
                  <a:gd name="T4" fmla="*/ 308 w 378"/>
                  <a:gd name="T5" fmla="*/ 0 h 276"/>
                  <a:gd name="T6" fmla="*/ 0 w 378"/>
                  <a:gd name="T7" fmla="*/ 7 h 276"/>
                  <a:gd name="T8" fmla="*/ 14 w 378"/>
                  <a:gd name="T9" fmla="*/ 60 h 276"/>
                </a:gdLst>
                <a:ahLst/>
                <a:cxnLst>
                  <a:cxn ang="0">
                    <a:pos x="T0" y="T1"/>
                  </a:cxn>
                  <a:cxn ang="0">
                    <a:pos x="T2" y="T3"/>
                  </a:cxn>
                  <a:cxn ang="0">
                    <a:pos x="T4" y="T5"/>
                  </a:cxn>
                  <a:cxn ang="0">
                    <a:pos x="T6" y="T7"/>
                  </a:cxn>
                  <a:cxn ang="0">
                    <a:pos x="T8" y="T9"/>
                  </a:cxn>
                </a:cxnLst>
                <a:rect l="0" t="0" r="r" b="b"/>
                <a:pathLst>
                  <a:path w="378" h="276">
                    <a:moveTo>
                      <a:pt x="14" y="60"/>
                    </a:moveTo>
                    <a:cubicBezTo>
                      <a:pt x="378" y="276"/>
                      <a:pt x="378" y="276"/>
                      <a:pt x="378" y="276"/>
                    </a:cubicBezTo>
                    <a:cubicBezTo>
                      <a:pt x="378" y="276"/>
                      <a:pt x="282" y="193"/>
                      <a:pt x="308" y="0"/>
                    </a:cubicBezTo>
                    <a:cubicBezTo>
                      <a:pt x="308" y="0"/>
                      <a:pt x="156" y="82"/>
                      <a:pt x="0" y="7"/>
                    </a:cubicBezTo>
                    <a:cubicBezTo>
                      <a:pt x="0" y="7"/>
                      <a:pt x="9" y="29"/>
                      <a:pt x="14" y="60"/>
                    </a:cubicBezTo>
                    <a:close/>
                  </a:path>
                </a:pathLst>
              </a:custGeom>
              <a:solidFill>
                <a:srgbClr val="D1AD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2" name="í$ḻiḑé">
                <a:extLst>
                  <a:ext uri="{FF2B5EF4-FFF2-40B4-BE49-F238E27FC236}">
                    <a16:creationId xmlns:a16="http://schemas.microsoft.com/office/drawing/2014/main" id="{78135A62-427C-40F4-8231-699CFDB0351C}"/>
                  </a:ext>
                </a:extLst>
              </p:cNvPr>
              <p:cNvSpPr/>
              <p:nvPr/>
            </p:nvSpPr>
            <p:spPr bwMode="auto">
              <a:xfrm>
                <a:off x="4993762" y="4201926"/>
                <a:ext cx="731053" cy="246702"/>
              </a:xfrm>
              <a:custGeom>
                <a:avLst/>
                <a:gdLst>
                  <a:gd name="T0" fmla="*/ 294 w 2279"/>
                  <a:gd name="T1" fmla="*/ 420 h 769"/>
                  <a:gd name="T2" fmla="*/ 585 w 2279"/>
                  <a:gd name="T3" fmla="*/ 483 h 769"/>
                  <a:gd name="T4" fmla="*/ 1141 w 2279"/>
                  <a:gd name="T5" fmla="*/ 589 h 769"/>
                  <a:gd name="T6" fmla="*/ 2228 w 2279"/>
                  <a:gd name="T7" fmla="*/ 769 h 769"/>
                  <a:gd name="T8" fmla="*/ 2279 w 2279"/>
                  <a:gd name="T9" fmla="*/ 583 h 769"/>
                  <a:gd name="T10" fmla="*/ 1388 w 2279"/>
                  <a:gd name="T11" fmla="*/ 302 h 769"/>
                  <a:gd name="T12" fmla="*/ 320 w 2279"/>
                  <a:gd name="T13" fmla="*/ 5 h 769"/>
                  <a:gd name="T14" fmla="*/ 294 w 2279"/>
                  <a:gd name="T15" fmla="*/ 420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9">
                    <a:moveTo>
                      <a:pt x="294" y="420"/>
                    </a:moveTo>
                    <a:cubicBezTo>
                      <a:pt x="585" y="483"/>
                      <a:pt x="585" y="483"/>
                      <a:pt x="585" y="483"/>
                    </a:cubicBezTo>
                    <a:cubicBezTo>
                      <a:pt x="669" y="491"/>
                      <a:pt x="1005" y="550"/>
                      <a:pt x="1141" y="589"/>
                    </a:cubicBezTo>
                    <a:cubicBezTo>
                      <a:pt x="1761" y="763"/>
                      <a:pt x="2228" y="769"/>
                      <a:pt x="2228" y="769"/>
                    </a:cubicBezTo>
                    <a:cubicBezTo>
                      <a:pt x="2279" y="583"/>
                      <a:pt x="2279" y="583"/>
                      <a:pt x="2279" y="583"/>
                    </a:cubicBezTo>
                    <a:cubicBezTo>
                      <a:pt x="2279" y="583"/>
                      <a:pt x="1650" y="365"/>
                      <a:pt x="1388" y="302"/>
                    </a:cubicBezTo>
                    <a:cubicBezTo>
                      <a:pt x="1155" y="246"/>
                      <a:pt x="708" y="16"/>
                      <a:pt x="320" y="5"/>
                    </a:cubicBezTo>
                    <a:cubicBezTo>
                      <a:pt x="139" y="0"/>
                      <a:pt x="0" y="272"/>
                      <a:pt x="294" y="420"/>
                    </a:cubicBezTo>
                    <a:close/>
                  </a:path>
                </a:pathLst>
              </a:custGeom>
              <a:solidFill>
                <a:srgbClr val="D186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3" name="ïş1íḓé">
                <a:extLst>
                  <a:ext uri="{FF2B5EF4-FFF2-40B4-BE49-F238E27FC236}">
                    <a16:creationId xmlns:a16="http://schemas.microsoft.com/office/drawing/2014/main" id="{B711C8CA-772F-43D3-94FF-BE69EE70C008}"/>
                  </a:ext>
                </a:extLst>
              </p:cNvPr>
              <p:cNvSpPr/>
              <p:nvPr/>
            </p:nvSpPr>
            <p:spPr bwMode="auto">
              <a:xfrm>
                <a:off x="5128430" y="4201926"/>
                <a:ext cx="731053" cy="245571"/>
              </a:xfrm>
              <a:custGeom>
                <a:avLst/>
                <a:gdLst>
                  <a:gd name="T0" fmla="*/ 1985 w 2279"/>
                  <a:gd name="T1" fmla="*/ 420 h 764"/>
                  <a:gd name="T2" fmla="*/ 1693 w 2279"/>
                  <a:gd name="T3" fmla="*/ 482 h 764"/>
                  <a:gd name="T4" fmla="*/ 1137 w 2279"/>
                  <a:gd name="T5" fmla="*/ 587 h 764"/>
                  <a:gd name="T6" fmla="*/ 50 w 2279"/>
                  <a:gd name="T7" fmla="*/ 764 h 764"/>
                  <a:gd name="T8" fmla="*/ 0 w 2279"/>
                  <a:gd name="T9" fmla="*/ 579 h 764"/>
                  <a:gd name="T10" fmla="*/ 891 w 2279"/>
                  <a:gd name="T11" fmla="*/ 300 h 764"/>
                  <a:gd name="T12" fmla="*/ 1960 w 2279"/>
                  <a:gd name="T13" fmla="*/ 5 h 764"/>
                  <a:gd name="T14" fmla="*/ 1985 w 2279"/>
                  <a:gd name="T15" fmla="*/ 42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4">
                    <a:moveTo>
                      <a:pt x="1985" y="420"/>
                    </a:moveTo>
                    <a:cubicBezTo>
                      <a:pt x="1693" y="482"/>
                      <a:pt x="1693" y="482"/>
                      <a:pt x="1693" y="482"/>
                    </a:cubicBezTo>
                    <a:cubicBezTo>
                      <a:pt x="1609" y="490"/>
                      <a:pt x="1273" y="549"/>
                      <a:pt x="1137" y="587"/>
                    </a:cubicBezTo>
                    <a:cubicBezTo>
                      <a:pt x="517" y="760"/>
                      <a:pt x="50" y="764"/>
                      <a:pt x="50" y="764"/>
                    </a:cubicBezTo>
                    <a:cubicBezTo>
                      <a:pt x="0" y="579"/>
                      <a:pt x="0" y="579"/>
                      <a:pt x="0" y="579"/>
                    </a:cubicBezTo>
                    <a:cubicBezTo>
                      <a:pt x="0" y="579"/>
                      <a:pt x="628" y="362"/>
                      <a:pt x="891" y="300"/>
                    </a:cubicBezTo>
                    <a:cubicBezTo>
                      <a:pt x="1124" y="244"/>
                      <a:pt x="1571" y="15"/>
                      <a:pt x="1960" y="5"/>
                    </a:cubicBezTo>
                    <a:cubicBezTo>
                      <a:pt x="2141" y="0"/>
                      <a:pt x="2279" y="272"/>
                      <a:pt x="1985" y="420"/>
                    </a:cubicBezTo>
                    <a:close/>
                  </a:path>
                </a:pathLst>
              </a:custGeom>
              <a:solidFill>
                <a:srgbClr val="C47B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4" name="îṥļiḓê">
                <a:extLst>
                  <a:ext uri="{FF2B5EF4-FFF2-40B4-BE49-F238E27FC236}">
                    <a16:creationId xmlns:a16="http://schemas.microsoft.com/office/drawing/2014/main" id="{4FCAC95A-FCE1-40FB-B950-1ABAC00B8D8A}"/>
                  </a:ext>
                </a:extLst>
              </p:cNvPr>
              <p:cNvSpPr/>
              <p:nvPr/>
            </p:nvSpPr>
            <p:spPr bwMode="auto">
              <a:xfrm>
                <a:off x="5199724" y="4009544"/>
                <a:ext cx="444743" cy="279521"/>
              </a:xfrm>
              <a:custGeom>
                <a:avLst/>
                <a:gdLst>
                  <a:gd name="T0" fmla="*/ 1324 w 1386"/>
                  <a:gd name="T1" fmla="*/ 872 h 872"/>
                  <a:gd name="T2" fmla="*/ 63 w 1386"/>
                  <a:gd name="T3" fmla="*/ 872 h 872"/>
                  <a:gd name="T4" fmla="*/ 0 w 1386"/>
                  <a:gd name="T5" fmla="*/ 810 h 872"/>
                  <a:gd name="T6" fmla="*/ 0 w 1386"/>
                  <a:gd name="T7" fmla="*/ 62 h 872"/>
                  <a:gd name="T8" fmla="*/ 63 w 1386"/>
                  <a:gd name="T9" fmla="*/ 0 h 872"/>
                  <a:gd name="T10" fmla="*/ 1324 w 1386"/>
                  <a:gd name="T11" fmla="*/ 0 h 872"/>
                  <a:gd name="T12" fmla="*/ 1386 w 1386"/>
                  <a:gd name="T13" fmla="*/ 62 h 872"/>
                  <a:gd name="T14" fmla="*/ 1386 w 1386"/>
                  <a:gd name="T15" fmla="*/ 810 h 872"/>
                  <a:gd name="T16" fmla="*/ 1324 w 1386"/>
                  <a:gd name="T17"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6" h="872">
                    <a:moveTo>
                      <a:pt x="1324" y="872"/>
                    </a:moveTo>
                    <a:cubicBezTo>
                      <a:pt x="63" y="872"/>
                      <a:pt x="63" y="872"/>
                      <a:pt x="63" y="872"/>
                    </a:cubicBezTo>
                    <a:cubicBezTo>
                      <a:pt x="28" y="872"/>
                      <a:pt x="0" y="844"/>
                      <a:pt x="0" y="810"/>
                    </a:cubicBezTo>
                    <a:cubicBezTo>
                      <a:pt x="0" y="62"/>
                      <a:pt x="0" y="62"/>
                      <a:pt x="0" y="62"/>
                    </a:cubicBezTo>
                    <a:cubicBezTo>
                      <a:pt x="0" y="28"/>
                      <a:pt x="28" y="0"/>
                      <a:pt x="63" y="0"/>
                    </a:cubicBezTo>
                    <a:cubicBezTo>
                      <a:pt x="1324" y="0"/>
                      <a:pt x="1324" y="0"/>
                      <a:pt x="1324" y="0"/>
                    </a:cubicBezTo>
                    <a:cubicBezTo>
                      <a:pt x="1358" y="0"/>
                      <a:pt x="1386" y="28"/>
                      <a:pt x="1386" y="62"/>
                    </a:cubicBezTo>
                    <a:cubicBezTo>
                      <a:pt x="1386" y="810"/>
                      <a:pt x="1386" y="810"/>
                      <a:pt x="1386" y="810"/>
                    </a:cubicBezTo>
                    <a:cubicBezTo>
                      <a:pt x="1386" y="844"/>
                      <a:pt x="1358" y="872"/>
                      <a:pt x="1324" y="87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5" name="iṩ1íḓè">
                <a:extLst>
                  <a:ext uri="{FF2B5EF4-FFF2-40B4-BE49-F238E27FC236}">
                    <a16:creationId xmlns:a16="http://schemas.microsoft.com/office/drawing/2014/main" id="{CF5C076F-DD66-41CA-A9A5-C5535DBA05FD}"/>
                  </a:ext>
                </a:extLst>
              </p:cNvPr>
              <p:cNvSpPr/>
              <p:nvPr/>
            </p:nvSpPr>
            <p:spPr bwMode="auto">
              <a:xfrm>
                <a:off x="5203120" y="4016334"/>
                <a:ext cx="441348" cy="272731"/>
              </a:xfrm>
              <a:custGeom>
                <a:avLst/>
                <a:gdLst>
                  <a:gd name="T0" fmla="*/ 0 w 1376"/>
                  <a:gd name="T1" fmla="*/ 822 h 850"/>
                  <a:gd name="T2" fmla="*/ 53 w 1376"/>
                  <a:gd name="T3" fmla="*/ 850 h 850"/>
                  <a:gd name="T4" fmla="*/ 1314 w 1376"/>
                  <a:gd name="T5" fmla="*/ 850 h 850"/>
                  <a:gd name="T6" fmla="*/ 1376 w 1376"/>
                  <a:gd name="T7" fmla="*/ 787 h 850"/>
                  <a:gd name="T8" fmla="*/ 1376 w 1376"/>
                  <a:gd name="T9" fmla="*/ 40 h 850"/>
                  <a:gd name="T10" fmla="*/ 1361 w 1376"/>
                  <a:gd name="T11" fmla="*/ 0 h 850"/>
                  <a:gd name="T12" fmla="*/ 0 w 1376"/>
                  <a:gd name="T13" fmla="*/ 822 h 850"/>
                </a:gdLst>
                <a:ahLst/>
                <a:cxnLst>
                  <a:cxn ang="0">
                    <a:pos x="T0" y="T1"/>
                  </a:cxn>
                  <a:cxn ang="0">
                    <a:pos x="T2" y="T3"/>
                  </a:cxn>
                  <a:cxn ang="0">
                    <a:pos x="T4" y="T5"/>
                  </a:cxn>
                  <a:cxn ang="0">
                    <a:pos x="T6" y="T7"/>
                  </a:cxn>
                  <a:cxn ang="0">
                    <a:pos x="T8" y="T9"/>
                  </a:cxn>
                  <a:cxn ang="0">
                    <a:pos x="T10" y="T11"/>
                  </a:cxn>
                  <a:cxn ang="0">
                    <a:pos x="T12" y="T13"/>
                  </a:cxn>
                </a:cxnLst>
                <a:rect l="0" t="0" r="r" b="b"/>
                <a:pathLst>
                  <a:path w="1376" h="850">
                    <a:moveTo>
                      <a:pt x="0" y="822"/>
                    </a:moveTo>
                    <a:cubicBezTo>
                      <a:pt x="12" y="839"/>
                      <a:pt x="31" y="850"/>
                      <a:pt x="53" y="850"/>
                    </a:cubicBezTo>
                    <a:cubicBezTo>
                      <a:pt x="1314" y="850"/>
                      <a:pt x="1314" y="850"/>
                      <a:pt x="1314" y="850"/>
                    </a:cubicBezTo>
                    <a:cubicBezTo>
                      <a:pt x="1348" y="850"/>
                      <a:pt x="1376" y="822"/>
                      <a:pt x="1376" y="787"/>
                    </a:cubicBezTo>
                    <a:cubicBezTo>
                      <a:pt x="1376" y="40"/>
                      <a:pt x="1376" y="40"/>
                      <a:pt x="1376" y="40"/>
                    </a:cubicBezTo>
                    <a:cubicBezTo>
                      <a:pt x="1376" y="25"/>
                      <a:pt x="1370" y="11"/>
                      <a:pt x="1361" y="0"/>
                    </a:cubicBezTo>
                    <a:lnTo>
                      <a:pt x="0" y="8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6" name="íŝľídé">
                <a:extLst>
                  <a:ext uri="{FF2B5EF4-FFF2-40B4-BE49-F238E27FC236}">
                    <a16:creationId xmlns:a16="http://schemas.microsoft.com/office/drawing/2014/main" id="{F54BCE1E-009D-477A-8754-7033ECBEE7C7}"/>
                  </a:ext>
                </a:extLst>
              </p:cNvPr>
              <p:cNvSpPr/>
              <p:nvPr/>
            </p:nvSpPr>
            <p:spPr bwMode="auto">
              <a:xfrm>
                <a:off x="5197461" y="4287932"/>
                <a:ext cx="449270" cy="24897"/>
              </a:xfrm>
              <a:custGeom>
                <a:avLst/>
                <a:gdLst>
                  <a:gd name="T0" fmla="*/ 1378 w 1400"/>
                  <a:gd name="T1" fmla="*/ 0 h 79"/>
                  <a:gd name="T2" fmla="*/ 22 w 1400"/>
                  <a:gd name="T3" fmla="*/ 0 h 79"/>
                  <a:gd name="T4" fmla="*/ 0 w 1400"/>
                  <a:gd name="T5" fmla="*/ 23 h 79"/>
                  <a:gd name="T6" fmla="*/ 0 w 1400"/>
                  <a:gd name="T7" fmla="*/ 57 h 79"/>
                  <a:gd name="T8" fmla="*/ 22 w 1400"/>
                  <a:gd name="T9" fmla="*/ 79 h 79"/>
                  <a:gd name="T10" fmla="*/ 1378 w 1400"/>
                  <a:gd name="T11" fmla="*/ 79 h 79"/>
                  <a:gd name="T12" fmla="*/ 1400 w 1400"/>
                  <a:gd name="T13" fmla="*/ 57 h 79"/>
                  <a:gd name="T14" fmla="*/ 1400 w 1400"/>
                  <a:gd name="T15" fmla="*/ 23 h 79"/>
                  <a:gd name="T16" fmla="*/ 1378 w 140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79">
                    <a:moveTo>
                      <a:pt x="1378" y="0"/>
                    </a:moveTo>
                    <a:cubicBezTo>
                      <a:pt x="22" y="0"/>
                      <a:pt x="22" y="0"/>
                      <a:pt x="22" y="0"/>
                    </a:cubicBezTo>
                    <a:cubicBezTo>
                      <a:pt x="10" y="0"/>
                      <a:pt x="0" y="11"/>
                      <a:pt x="0" y="23"/>
                    </a:cubicBezTo>
                    <a:cubicBezTo>
                      <a:pt x="0" y="57"/>
                      <a:pt x="0" y="57"/>
                      <a:pt x="0" y="57"/>
                    </a:cubicBezTo>
                    <a:cubicBezTo>
                      <a:pt x="0" y="69"/>
                      <a:pt x="10" y="79"/>
                      <a:pt x="22" y="79"/>
                    </a:cubicBezTo>
                    <a:cubicBezTo>
                      <a:pt x="1378" y="79"/>
                      <a:pt x="1378" y="79"/>
                      <a:pt x="1378" y="79"/>
                    </a:cubicBezTo>
                    <a:cubicBezTo>
                      <a:pt x="1390" y="79"/>
                      <a:pt x="1400" y="69"/>
                      <a:pt x="1400" y="57"/>
                    </a:cubicBezTo>
                    <a:cubicBezTo>
                      <a:pt x="1400" y="23"/>
                      <a:pt x="1400" y="23"/>
                      <a:pt x="1400" y="23"/>
                    </a:cubicBezTo>
                    <a:cubicBezTo>
                      <a:pt x="1400" y="11"/>
                      <a:pt x="1390" y="0"/>
                      <a:pt x="1378"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7" name="íṥlîďé">
                <a:extLst>
                  <a:ext uri="{FF2B5EF4-FFF2-40B4-BE49-F238E27FC236}">
                    <a16:creationId xmlns:a16="http://schemas.microsoft.com/office/drawing/2014/main" id="{C5E6D460-8056-474C-AE39-D427A8D18001}"/>
                  </a:ext>
                </a:extLst>
              </p:cNvPr>
              <p:cNvSpPr/>
              <p:nvPr/>
            </p:nvSpPr>
            <p:spPr bwMode="auto">
              <a:xfrm>
                <a:off x="7117891" y="2592704"/>
                <a:ext cx="174276" cy="174276"/>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8" name="îŝḻîďe">
                <a:extLst>
                  <a:ext uri="{FF2B5EF4-FFF2-40B4-BE49-F238E27FC236}">
                    <a16:creationId xmlns:a16="http://schemas.microsoft.com/office/drawing/2014/main" id="{2E74540C-8072-4BE2-8F03-410F0BCF837C}"/>
                  </a:ext>
                </a:extLst>
              </p:cNvPr>
              <p:cNvSpPr/>
              <p:nvPr/>
            </p:nvSpPr>
            <p:spPr bwMode="auto">
              <a:xfrm>
                <a:off x="7189185" y="2592704"/>
                <a:ext cx="104113" cy="104113"/>
              </a:xfrm>
              <a:prstGeom prst="ellipse">
                <a:avLst/>
              </a:prstGeom>
              <a:solidFill>
                <a:srgbClr val="E25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19" name="îṧḷiḓé">
                <a:extLst>
                  <a:ext uri="{FF2B5EF4-FFF2-40B4-BE49-F238E27FC236}">
                    <a16:creationId xmlns:a16="http://schemas.microsoft.com/office/drawing/2014/main" id="{562431BC-735C-4A80-B0B5-F162A9D6F416}"/>
                  </a:ext>
                </a:extLst>
              </p:cNvPr>
              <p:cNvSpPr/>
              <p:nvPr/>
            </p:nvSpPr>
            <p:spPr bwMode="auto">
              <a:xfrm>
                <a:off x="4974524"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20" name="íṣľiḍé">
                <a:extLst>
                  <a:ext uri="{FF2B5EF4-FFF2-40B4-BE49-F238E27FC236}">
                    <a16:creationId xmlns:a16="http://schemas.microsoft.com/office/drawing/2014/main" id="{B4ACC024-46EE-4EBE-8A24-145C501D712F}"/>
                  </a:ext>
                </a:extLst>
              </p:cNvPr>
              <p:cNvSpPr/>
              <p:nvPr/>
            </p:nvSpPr>
            <p:spPr bwMode="auto">
              <a:xfrm>
                <a:off x="4733480"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421" name="íšľîḑê">
                <a:extLst>
                  <a:ext uri="{FF2B5EF4-FFF2-40B4-BE49-F238E27FC236}">
                    <a16:creationId xmlns:a16="http://schemas.microsoft.com/office/drawing/2014/main" id="{6E409A56-E16D-499F-8084-611E69C7B740}"/>
                  </a:ext>
                </a:extLst>
              </p:cNvPr>
              <p:cNvSpPr/>
              <p:nvPr/>
            </p:nvSpPr>
            <p:spPr bwMode="auto">
              <a:xfrm>
                <a:off x="4854568"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grpSp>
      <p:grpSp>
        <p:nvGrpSpPr>
          <p:cNvPr id="422" name="组合 421">
            <a:extLst>
              <a:ext uri="{FF2B5EF4-FFF2-40B4-BE49-F238E27FC236}">
                <a16:creationId xmlns:a16="http://schemas.microsoft.com/office/drawing/2014/main" id="{D7584E26-1994-4F17-86B3-199F1CA4503D}"/>
              </a:ext>
            </a:extLst>
          </p:cNvPr>
          <p:cNvGrpSpPr/>
          <p:nvPr/>
        </p:nvGrpSpPr>
        <p:grpSpPr>
          <a:xfrm>
            <a:off x="2724951" y="2467854"/>
            <a:ext cx="1922291" cy="1922290"/>
            <a:chOff x="737414" y="3164436"/>
            <a:chExt cx="1900298" cy="1900298"/>
          </a:xfrm>
        </p:grpSpPr>
        <p:grpSp>
          <p:nvGrpSpPr>
            <p:cNvPr id="423" name="组合 422">
              <a:extLst>
                <a:ext uri="{FF2B5EF4-FFF2-40B4-BE49-F238E27FC236}">
                  <a16:creationId xmlns:a16="http://schemas.microsoft.com/office/drawing/2014/main" id="{7AEA074A-27C4-4C18-A7F1-C300AA00CF43}"/>
                </a:ext>
              </a:extLst>
            </p:cNvPr>
            <p:cNvGrpSpPr/>
            <p:nvPr/>
          </p:nvGrpSpPr>
          <p:grpSpPr>
            <a:xfrm>
              <a:off x="737414" y="3164436"/>
              <a:ext cx="1900298" cy="1900298"/>
              <a:chOff x="795138" y="3164436"/>
              <a:chExt cx="1900298" cy="1900298"/>
            </a:xfrm>
          </p:grpSpPr>
          <p:sp>
            <p:nvSpPr>
              <p:cNvPr id="425" name="椭圆 424">
                <a:extLst>
                  <a:ext uri="{FF2B5EF4-FFF2-40B4-BE49-F238E27FC236}">
                    <a16:creationId xmlns:a16="http://schemas.microsoft.com/office/drawing/2014/main" id="{27F23E03-D995-46F2-B381-8BD5F9141D26}"/>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26" name="椭圆 425">
                <a:extLst>
                  <a:ext uri="{FF2B5EF4-FFF2-40B4-BE49-F238E27FC236}">
                    <a16:creationId xmlns:a16="http://schemas.microsoft.com/office/drawing/2014/main" id="{EB63E260-F033-432C-8D3C-5D016ABBE53B}"/>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424" name="Text Box 79">
              <a:extLst>
                <a:ext uri="{FF2B5EF4-FFF2-40B4-BE49-F238E27FC236}">
                  <a16:creationId xmlns:a16="http://schemas.microsoft.com/office/drawing/2014/main" id="{13B7CF5D-8322-460B-B4E2-93CDECDDE0E6}"/>
                </a:ext>
              </a:extLst>
            </p:cNvPr>
            <p:cNvSpPr txBox="1">
              <a:spLocks noChangeArrowheads="1"/>
            </p:cNvSpPr>
            <p:nvPr/>
          </p:nvSpPr>
          <p:spPr bwMode="auto">
            <a:xfrm>
              <a:off x="891503" y="3536916"/>
              <a:ext cx="1583270" cy="112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32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主节点轮询</a:t>
              </a:r>
            </a:p>
          </p:txBody>
        </p:sp>
      </p:grpSp>
      <p:grpSp>
        <p:nvGrpSpPr>
          <p:cNvPr id="427" name="组合 426">
            <a:extLst>
              <a:ext uri="{FF2B5EF4-FFF2-40B4-BE49-F238E27FC236}">
                <a16:creationId xmlns:a16="http://schemas.microsoft.com/office/drawing/2014/main" id="{31AE7A50-FD25-4785-A1FB-889281446EAE}"/>
              </a:ext>
            </a:extLst>
          </p:cNvPr>
          <p:cNvGrpSpPr/>
          <p:nvPr/>
        </p:nvGrpSpPr>
        <p:grpSpPr>
          <a:xfrm>
            <a:off x="6499351" y="2467854"/>
            <a:ext cx="1922291" cy="1922291"/>
            <a:chOff x="737414" y="3164436"/>
            <a:chExt cx="1900298" cy="1900298"/>
          </a:xfrm>
        </p:grpSpPr>
        <p:grpSp>
          <p:nvGrpSpPr>
            <p:cNvPr id="428" name="组合 427">
              <a:extLst>
                <a:ext uri="{FF2B5EF4-FFF2-40B4-BE49-F238E27FC236}">
                  <a16:creationId xmlns:a16="http://schemas.microsoft.com/office/drawing/2014/main" id="{D7D6F260-4999-436E-97DB-E21A6ECB385D}"/>
                </a:ext>
              </a:extLst>
            </p:cNvPr>
            <p:cNvGrpSpPr/>
            <p:nvPr/>
          </p:nvGrpSpPr>
          <p:grpSpPr>
            <a:xfrm>
              <a:off x="737414" y="3164436"/>
              <a:ext cx="1900298" cy="1900298"/>
              <a:chOff x="795138" y="3164436"/>
              <a:chExt cx="1900298" cy="1900298"/>
            </a:xfrm>
          </p:grpSpPr>
          <p:sp>
            <p:nvSpPr>
              <p:cNvPr id="430" name="椭圆 429">
                <a:extLst>
                  <a:ext uri="{FF2B5EF4-FFF2-40B4-BE49-F238E27FC236}">
                    <a16:creationId xmlns:a16="http://schemas.microsoft.com/office/drawing/2014/main" id="{A786CCDE-C99F-43EC-9CA4-BF45F891E433}"/>
                  </a:ext>
                </a:extLst>
              </p:cNvPr>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lumMod val="85000"/>
                      <a:lumOff val="15000"/>
                    </a:schemeClr>
                  </a:solidFill>
                </a:endParaRPr>
              </a:p>
            </p:txBody>
          </p:sp>
          <p:sp>
            <p:nvSpPr>
              <p:cNvPr id="431" name="椭圆 430">
                <a:extLst>
                  <a:ext uri="{FF2B5EF4-FFF2-40B4-BE49-F238E27FC236}">
                    <a16:creationId xmlns:a16="http://schemas.microsoft.com/office/drawing/2014/main" id="{EB7D2860-8F13-4193-A5F2-4A3721C5E726}"/>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lumMod val="85000"/>
                      <a:lumOff val="15000"/>
                    </a:schemeClr>
                  </a:solidFill>
                </a:endParaRPr>
              </a:p>
            </p:txBody>
          </p:sp>
        </p:grpSp>
        <p:sp>
          <p:nvSpPr>
            <p:cNvPr id="429" name="Text Box 79">
              <a:extLst>
                <a:ext uri="{FF2B5EF4-FFF2-40B4-BE49-F238E27FC236}">
                  <a16:creationId xmlns:a16="http://schemas.microsoft.com/office/drawing/2014/main" id="{C9F6E550-F902-49AC-8AB8-D8F9DFED0A84}"/>
                </a:ext>
              </a:extLst>
            </p:cNvPr>
            <p:cNvSpPr txBox="1">
              <a:spLocks noChangeArrowheads="1"/>
            </p:cNvSpPr>
            <p:nvPr/>
          </p:nvSpPr>
          <p:spPr bwMode="auto">
            <a:xfrm>
              <a:off x="896616" y="3573515"/>
              <a:ext cx="1573043" cy="112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3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令牌</a:t>
              </a:r>
              <a:endParaRPr kumimoji="1" lang="en-US" altLang="zh-CN" sz="3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a:p>
              <a:pPr algn="ctr">
                <a:lnSpc>
                  <a:spcPct val="110000"/>
                </a:lnSpc>
              </a:pPr>
              <a:r>
                <a:rPr kumimoji="1" lang="zh-CN" altLang="en-US" sz="32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传递</a:t>
              </a:r>
            </a:p>
          </p:txBody>
        </p:sp>
      </p:grpSp>
    </p:spTree>
    <p:extLst>
      <p:ext uri="{BB962C8B-B14F-4D97-AF65-F5344CB8AC3E}">
        <p14:creationId xmlns:p14="http://schemas.microsoft.com/office/powerpoint/2010/main" val="29672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22"/>
                                        </p:tgtEl>
                                        <p:attrNameLst>
                                          <p:attrName>style.visibility</p:attrName>
                                        </p:attrNameLst>
                                      </p:cBhvr>
                                      <p:to>
                                        <p:strVal val="visible"/>
                                      </p:to>
                                    </p:set>
                                    <p:anim calcmode="lin" valueType="num">
                                      <p:cBhvr>
                                        <p:cTn id="11" dur="500" fill="hold"/>
                                        <p:tgtEl>
                                          <p:spTgt spid="422"/>
                                        </p:tgtEl>
                                        <p:attrNameLst>
                                          <p:attrName>ppt_w</p:attrName>
                                        </p:attrNameLst>
                                      </p:cBhvr>
                                      <p:tavLst>
                                        <p:tav tm="0">
                                          <p:val>
                                            <p:fltVal val="0"/>
                                          </p:val>
                                        </p:tav>
                                        <p:tav tm="100000">
                                          <p:val>
                                            <p:strVal val="#ppt_w"/>
                                          </p:val>
                                        </p:tav>
                                      </p:tavLst>
                                    </p:anim>
                                    <p:anim calcmode="lin" valueType="num">
                                      <p:cBhvr>
                                        <p:cTn id="12" dur="500" fill="hold"/>
                                        <p:tgtEl>
                                          <p:spTgt spid="422"/>
                                        </p:tgtEl>
                                        <p:attrNameLst>
                                          <p:attrName>ppt_h</p:attrName>
                                        </p:attrNameLst>
                                      </p:cBhvr>
                                      <p:tavLst>
                                        <p:tav tm="0">
                                          <p:val>
                                            <p:fltVal val="0"/>
                                          </p:val>
                                        </p:tav>
                                        <p:tav tm="100000">
                                          <p:val>
                                            <p:strVal val="#ppt_h"/>
                                          </p:val>
                                        </p:tav>
                                      </p:tavLst>
                                    </p:anim>
                                    <p:anim calcmode="lin" valueType="num">
                                      <p:cBhvr>
                                        <p:cTn id="13" dur="500" fill="hold"/>
                                        <p:tgtEl>
                                          <p:spTgt spid="422"/>
                                        </p:tgtEl>
                                        <p:attrNameLst>
                                          <p:attrName>style.rotation</p:attrName>
                                        </p:attrNameLst>
                                      </p:cBhvr>
                                      <p:tavLst>
                                        <p:tav tm="0">
                                          <p:val>
                                            <p:fltVal val="90"/>
                                          </p:val>
                                        </p:tav>
                                        <p:tav tm="100000">
                                          <p:val>
                                            <p:fltVal val="0"/>
                                          </p:val>
                                        </p:tav>
                                      </p:tavLst>
                                    </p:anim>
                                    <p:animEffect transition="in" filter="fade">
                                      <p:cBhvr>
                                        <p:cTn id="14" dur="500"/>
                                        <p:tgtEl>
                                          <p:spTgt spid="422"/>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427"/>
                                        </p:tgtEl>
                                        <p:attrNameLst>
                                          <p:attrName>style.visibility</p:attrName>
                                        </p:attrNameLst>
                                      </p:cBhvr>
                                      <p:to>
                                        <p:strVal val="visible"/>
                                      </p:to>
                                    </p:set>
                                    <p:anim calcmode="lin" valueType="num">
                                      <p:cBhvr>
                                        <p:cTn id="18" dur="500" fill="hold"/>
                                        <p:tgtEl>
                                          <p:spTgt spid="427"/>
                                        </p:tgtEl>
                                        <p:attrNameLst>
                                          <p:attrName>ppt_w</p:attrName>
                                        </p:attrNameLst>
                                      </p:cBhvr>
                                      <p:tavLst>
                                        <p:tav tm="0">
                                          <p:val>
                                            <p:fltVal val="0"/>
                                          </p:val>
                                        </p:tav>
                                        <p:tav tm="100000">
                                          <p:val>
                                            <p:strVal val="#ppt_w"/>
                                          </p:val>
                                        </p:tav>
                                      </p:tavLst>
                                    </p:anim>
                                    <p:anim calcmode="lin" valueType="num">
                                      <p:cBhvr>
                                        <p:cTn id="19" dur="500" fill="hold"/>
                                        <p:tgtEl>
                                          <p:spTgt spid="427"/>
                                        </p:tgtEl>
                                        <p:attrNameLst>
                                          <p:attrName>ppt_h</p:attrName>
                                        </p:attrNameLst>
                                      </p:cBhvr>
                                      <p:tavLst>
                                        <p:tav tm="0">
                                          <p:val>
                                            <p:fltVal val="0"/>
                                          </p:val>
                                        </p:tav>
                                        <p:tav tm="100000">
                                          <p:val>
                                            <p:strVal val="#ppt_h"/>
                                          </p:val>
                                        </p:tav>
                                      </p:tavLst>
                                    </p:anim>
                                    <p:anim calcmode="lin" valueType="num">
                                      <p:cBhvr>
                                        <p:cTn id="20" dur="500" fill="hold"/>
                                        <p:tgtEl>
                                          <p:spTgt spid="427"/>
                                        </p:tgtEl>
                                        <p:attrNameLst>
                                          <p:attrName>style.rotation</p:attrName>
                                        </p:attrNameLst>
                                      </p:cBhvr>
                                      <p:tavLst>
                                        <p:tav tm="0">
                                          <p:val>
                                            <p:fltVal val="90"/>
                                          </p:val>
                                        </p:tav>
                                        <p:tav tm="100000">
                                          <p:val>
                                            <p:fltVal val="0"/>
                                          </p:val>
                                        </p:tav>
                                      </p:tavLst>
                                    </p:anim>
                                    <p:animEffect transition="in" filter="fade">
                                      <p:cBhvr>
                                        <p:cTn id="21"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dirty="0">
                <a:solidFill>
                  <a:schemeClr val="bg1"/>
                </a:solidFill>
              </a:rPr>
              <a:t>4</a:t>
            </a:r>
            <a:r>
              <a:rPr lang="en-US" altLang="zh-CN" b="0" dirty="0">
                <a:solidFill>
                  <a:schemeClr val="bg1"/>
                </a:solidFill>
                <a:latin typeface="Microsoft YaHei UI" panose="020B0503020204020204" pitchFamily="34" charset="-122"/>
                <a:ea typeface="Microsoft YaHei UI" panose="020B0503020204020204" pitchFamily="34" charset="-122"/>
              </a:rPr>
              <a:t>.3</a:t>
            </a:r>
            <a:r>
              <a:rPr lang="zh-CN" altLang="en-US" dirty="0">
                <a:solidFill>
                  <a:schemeClr val="bg1"/>
                </a:solidFill>
              </a:rPr>
              <a:t> 以太网</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1406773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037952" y="1422401"/>
            <a:ext cx="10578388" cy="521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20</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世纪</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70</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年代由</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Bob Metcalfe</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David Boggs</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发明</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891" indent="-342891">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提出企业：</a:t>
            </a:r>
            <a:r>
              <a:rPr kumimoji="1" lang="en-US" altLang="zh-CN" sz="2400" dirty="0" err="1">
                <a:latin typeface="Times New Roman" panose="02020603050405020304" pitchFamily="18" charset="0"/>
                <a:ea typeface="思源黑体 CN Medium" panose="020B0600000000000000" pitchFamily="34" charset="-122"/>
                <a:cs typeface="Times New Roman" panose="02020603050405020304" pitchFamily="18" charset="0"/>
              </a:rPr>
              <a:t>XeroX</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PARC</a:t>
            </a:r>
          </a:p>
          <a:p>
            <a:pPr marL="342891" indent="-342891">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Metcalfe</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借鉴了</a:t>
            </a:r>
            <a:r>
              <a:rPr kumimoji="1" lang="en-US" altLang="zh-CN" sz="2400" dirty="0" err="1">
                <a:latin typeface="Times New Roman" panose="02020603050405020304" pitchFamily="18" charset="0"/>
                <a:ea typeface="思源黑体 CN Medium" panose="020B0600000000000000" pitchFamily="34" charset="-122"/>
                <a:cs typeface="Times New Roman" panose="02020603050405020304" pitchFamily="18" charset="0"/>
              </a:rPr>
              <a:t>ALOHAnet</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的思想，</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a:lnSpc>
                <a:spcPct val="120000"/>
              </a:lnSpc>
              <a:buClr>
                <a:srgbClr val="009FF6"/>
              </a:buClr>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将其改为适用有线传输的版本</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a:lnSpc>
                <a:spcPct val="120000"/>
              </a:lnSpc>
              <a:buClr>
                <a:srgbClr val="009FF6"/>
              </a:buClr>
            </a:pP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a:lnSpc>
                <a:spcPct val="120000"/>
              </a:lnSpc>
              <a:buClr>
                <a:srgbClr val="009FF6"/>
              </a:buClr>
            </a:pP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891" indent="-342891">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最初构想：</a:t>
            </a:r>
          </a:p>
          <a:p>
            <a:pPr>
              <a:lnSpc>
                <a:spcPct val="120000"/>
              </a:lnSpc>
            </a:pPr>
            <a:r>
              <a:rPr kumimoji="1" lang="en-US" altLang="zh-CN" sz="32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使用一根同轴电缆作为共享总线，所有计算机都连接到这根电缆上。</a:t>
            </a:r>
          </a:p>
          <a:p>
            <a:pPr>
              <a:lnSpc>
                <a:spcPct val="120000"/>
              </a:lnSpc>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引入 </a:t>
            </a:r>
            <a:r>
              <a:rPr kumimoji="1" lang="en-GB"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CSMA/CD</a:t>
            </a:r>
            <a:r>
              <a:rPr kumimoji="1" lang="zh-CN" altLang="en-GB" sz="24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载波侦听多路访问</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碰撞检测） 来管理多个节点同时访问信道的冲突问题。目标是高速、低成本、可扩展的局域网。</a:t>
            </a:r>
          </a:p>
          <a:p>
            <a:pPr marL="342891" indent="-342891">
              <a:lnSpc>
                <a:spcPct val="120000"/>
              </a:lnSpc>
              <a:buClr>
                <a:srgbClr val="009FF6"/>
              </a:buClr>
              <a:buFont typeface="Wingdings" panose="05000000000000000000" pitchFamily="2" charset="2"/>
              <a:buChar char="p"/>
            </a:pPr>
            <a:endParaRPr kumimoji="1" lang="zh-CN" altLang="en-US" sz="32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16" name="Picture 4" descr="551 metcalfe-enet">
            <a:extLst>
              <a:ext uri="{FF2B5EF4-FFF2-40B4-BE49-F238E27FC236}">
                <a16:creationId xmlns:a16="http://schemas.microsoft.com/office/drawing/2014/main" id="{D946163B-982B-4314-B8CF-32BE2B77C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931" y="1985961"/>
            <a:ext cx="4263334" cy="228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a:extLst>
              <a:ext uri="{FF2B5EF4-FFF2-40B4-BE49-F238E27FC236}">
                <a16:creationId xmlns:a16="http://schemas.microsoft.com/office/drawing/2014/main" id="{5EA30FCE-9DB8-42C3-87DB-A8E1CA7353CC}"/>
              </a:ext>
            </a:extLst>
          </p:cNvPr>
          <p:cNvGrpSpPr/>
          <p:nvPr/>
        </p:nvGrpSpPr>
        <p:grpSpPr>
          <a:xfrm>
            <a:off x="872418" y="75168"/>
            <a:ext cx="4328234" cy="1428590"/>
            <a:chOff x="551030" y="-368704"/>
            <a:chExt cx="4328233" cy="1428589"/>
          </a:xfrm>
        </p:grpSpPr>
        <p:grpSp>
          <p:nvGrpSpPr>
            <p:cNvPr id="24" name="组合 23">
              <a:extLst>
                <a:ext uri="{FF2B5EF4-FFF2-40B4-BE49-F238E27FC236}">
                  <a16:creationId xmlns:a16="http://schemas.microsoft.com/office/drawing/2014/main" id="{00DF5E98-80BB-432C-BC9B-3F7B908BC5F9}"/>
                </a:ext>
              </a:extLst>
            </p:cNvPr>
            <p:cNvGrpSpPr/>
            <p:nvPr/>
          </p:nvGrpSpPr>
          <p:grpSpPr>
            <a:xfrm>
              <a:off x="1201632" y="303925"/>
              <a:ext cx="3677631" cy="687996"/>
              <a:chOff x="1839059" y="967769"/>
              <a:chExt cx="3677631" cy="687996"/>
            </a:xfrm>
          </p:grpSpPr>
          <p:sp>
            <p:nvSpPr>
              <p:cNvPr id="26" name="矩形: 圆角 25">
                <a:extLst>
                  <a:ext uri="{FF2B5EF4-FFF2-40B4-BE49-F238E27FC236}">
                    <a16:creationId xmlns:a16="http://schemas.microsoft.com/office/drawing/2014/main" id="{658858BC-6973-4031-AA8E-7E6B1E1F29F4}"/>
                  </a:ext>
                </a:extLst>
              </p:cNvPr>
              <p:cNvSpPr/>
              <p:nvPr/>
            </p:nvSpPr>
            <p:spPr>
              <a:xfrm>
                <a:off x="1839059" y="967769"/>
                <a:ext cx="294450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27" name="文本框 26">
                <a:extLst>
                  <a:ext uri="{FF2B5EF4-FFF2-40B4-BE49-F238E27FC236}">
                    <a16:creationId xmlns:a16="http://schemas.microsoft.com/office/drawing/2014/main" id="{7D04BFAE-9478-4CE7-A941-802797838674}"/>
                  </a:ext>
                </a:extLst>
              </p:cNvPr>
              <p:cNvSpPr txBox="1"/>
              <p:nvPr/>
            </p:nvSpPr>
            <p:spPr>
              <a:xfrm>
                <a:off x="2786094" y="1009435"/>
                <a:ext cx="2730596" cy="64633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a:t>
                </a:r>
              </a:p>
            </p:txBody>
          </p:sp>
        </p:grpSp>
        <p:pic>
          <p:nvPicPr>
            <p:cNvPr id="25" name="图片 24">
              <a:extLst>
                <a:ext uri="{FF2B5EF4-FFF2-40B4-BE49-F238E27FC236}">
                  <a16:creationId xmlns:a16="http://schemas.microsoft.com/office/drawing/2014/main" id="{5CF1FC62-6D9C-4099-A637-3E1465B083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0884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wipe(left)">
                                      <p:cBhvr>
                                        <p:cTn id="7" dur="5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
                                            <p:txEl>
                                              <p:pRg st="1" end="1"/>
                                            </p:txEl>
                                          </p:spTgt>
                                        </p:tgtEl>
                                        <p:attrNameLst>
                                          <p:attrName>style.visibility</p:attrName>
                                        </p:attrNameLst>
                                      </p:cBhvr>
                                      <p:to>
                                        <p:strVal val="visible"/>
                                      </p:to>
                                    </p:set>
                                    <p:animEffect transition="in" filter="wipe(left)">
                                      <p:cBhvr>
                                        <p:cTn id="12" dur="500"/>
                                        <p:tgtEl>
                                          <p:spTgt spid="1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
                                            <p:txEl>
                                              <p:pRg st="2" end="2"/>
                                            </p:txEl>
                                          </p:spTgt>
                                        </p:tgtEl>
                                        <p:attrNameLst>
                                          <p:attrName>style.visibility</p:attrName>
                                        </p:attrNameLst>
                                      </p:cBhvr>
                                      <p:to>
                                        <p:strVal val="visible"/>
                                      </p:to>
                                    </p:set>
                                    <p:animEffect transition="in" filter="wipe(left)">
                                      <p:cBhvr>
                                        <p:cTn id="17" dur="500"/>
                                        <p:tgtEl>
                                          <p:spTgt spid="1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
                                            <p:txEl>
                                              <p:pRg st="3" end="3"/>
                                            </p:txEl>
                                          </p:spTgt>
                                        </p:tgtEl>
                                        <p:attrNameLst>
                                          <p:attrName>style.visibility</p:attrName>
                                        </p:attrNameLst>
                                      </p:cBhvr>
                                      <p:to>
                                        <p:strVal val="visible"/>
                                      </p:to>
                                    </p:set>
                                    <p:animEffect transition="in" filter="wipe(left)">
                                      <p:cBhvr>
                                        <p:cTn id="22" dur="500"/>
                                        <p:tgtEl>
                                          <p:spTgt spid="1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
                                            <p:txEl>
                                              <p:pRg st="6" end="6"/>
                                            </p:txEl>
                                          </p:spTgt>
                                        </p:tgtEl>
                                        <p:attrNameLst>
                                          <p:attrName>style.visibility</p:attrName>
                                        </p:attrNameLst>
                                      </p:cBhvr>
                                      <p:to>
                                        <p:strVal val="visible"/>
                                      </p:to>
                                    </p:set>
                                    <p:animEffect transition="in" filter="wipe(left)">
                                      <p:cBhvr>
                                        <p:cTn id="27" dur="500"/>
                                        <p:tgtEl>
                                          <p:spTgt spid="11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3">
                                            <p:txEl>
                                              <p:pRg st="7" end="7"/>
                                            </p:txEl>
                                          </p:spTgt>
                                        </p:tgtEl>
                                        <p:attrNameLst>
                                          <p:attrName>style.visibility</p:attrName>
                                        </p:attrNameLst>
                                      </p:cBhvr>
                                      <p:to>
                                        <p:strVal val="visible"/>
                                      </p:to>
                                    </p:set>
                                    <p:animEffect transition="in" filter="wipe(left)">
                                      <p:cBhvr>
                                        <p:cTn id="32" dur="500"/>
                                        <p:tgtEl>
                                          <p:spTgt spid="11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
                                            <p:txEl>
                                              <p:pRg st="8" end="8"/>
                                            </p:txEl>
                                          </p:spTgt>
                                        </p:tgtEl>
                                        <p:attrNameLst>
                                          <p:attrName>style.visibility</p:attrName>
                                        </p:attrNameLst>
                                      </p:cBhvr>
                                      <p:to>
                                        <p:strVal val="visible"/>
                                      </p:to>
                                    </p:set>
                                    <p:animEffect transition="in" filter="wipe(left)">
                                      <p:cBhvr>
                                        <p:cTn id="37" dur="500"/>
                                        <p:tgtEl>
                                          <p:spTgt spid="113">
                                            <p:txEl>
                                              <p:pRg st="8" end="8"/>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052239" y="1308101"/>
            <a:ext cx="10578388" cy="6430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1978</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年，</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Digital</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Equipment</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Corporation</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Intel</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Corporation</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加入</a:t>
            </a:r>
            <a:r>
              <a:rPr kumimoji="1" lang="en-US" altLang="zh-CN" sz="2400" dirty="0" err="1">
                <a:latin typeface="Times New Roman" panose="02020603050405020304" pitchFamily="18" charset="0"/>
                <a:ea typeface="思源黑体 CN Medium" panose="020B0600000000000000" pitchFamily="34" charset="-122"/>
                <a:cs typeface="Times New Roman" panose="02020603050405020304" pitchFamily="18" charset="0"/>
              </a:rPr>
              <a:t>XeroX</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，定义了</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10-Mbps</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以太网的标准，成为了</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IEEE</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802.3</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10Mbps</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以太网标准的基础（</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10BASE5</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粗缆）</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891" indent="-342891">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1980s:10Mbps</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有线以太网时代</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a:lnSpc>
                <a:spcPct val="110000"/>
              </a:lnSpc>
              <a:buClr>
                <a:srgbClr val="009FF6"/>
              </a:buClr>
            </a:pP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lang="en-GB" altLang="zh-CN" sz="2400" dirty="0"/>
              <a:t>10BASE5</a:t>
            </a:r>
            <a:r>
              <a:rPr lang="zh-CN" altLang="en-GB" sz="2400" dirty="0"/>
              <a:t>（</a:t>
            </a:r>
            <a:r>
              <a:rPr lang="zh-CN" altLang="en-US" sz="2400" dirty="0"/>
              <a:t>粗缆以太网） → </a:t>
            </a:r>
            <a:r>
              <a:rPr lang="en-US" altLang="zh-CN" sz="2400" dirty="0"/>
              <a:t>10</a:t>
            </a:r>
            <a:r>
              <a:rPr lang="en-GB" altLang="zh-CN" sz="2400" dirty="0"/>
              <a:t>BASE2</a:t>
            </a:r>
            <a:r>
              <a:rPr lang="zh-CN" altLang="en-GB" sz="2400" dirty="0"/>
              <a:t>（</a:t>
            </a:r>
            <a:r>
              <a:rPr lang="zh-CN" altLang="en-US" sz="2400" dirty="0"/>
              <a:t>细缆以太网） → </a:t>
            </a:r>
            <a:r>
              <a:rPr lang="en-US" altLang="zh-CN" sz="2400" dirty="0"/>
              <a:t>10</a:t>
            </a:r>
            <a:r>
              <a:rPr lang="en-GB" altLang="zh-CN" sz="2400" dirty="0"/>
              <a:t>BASE-T</a:t>
            </a:r>
            <a:r>
              <a:rPr lang="zh-CN" altLang="en-GB" sz="2400" dirty="0"/>
              <a:t>（</a:t>
            </a:r>
            <a:r>
              <a:rPr lang="zh-CN" altLang="en-US" sz="2400" dirty="0"/>
              <a:t>双绞线以太网）；从总线拓扑逐步过渡到星型拓扑（交换机取代集线器）</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891" indent="-342891">
              <a:lnSpc>
                <a:spcPct val="110000"/>
              </a:lnSpc>
              <a:buClr>
                <a:srgbClr val="009FF6"/>
              </a:buClr>
              <a:buFont typeface="Wingdings" panose="05000000000000000000" pitchFamily="2" charset="2"/>
              <a:buChar char="p"/>
            </a:pPr>
            <a:r>
              <a:rPr lang="en-GB" altLang="zh-CN" sz="2400" b="1" dirty="0"/>
              <a:t>1990s – </a:t>
            </a:r>
            <a:r>
              <a:rPr lang="zh-CN" altLang="en-US" sz="2400" b="1" dirty="0"/>
              <a:t>百兆与全双工</a:t>
            </a:r>
            <a:endParaRPr lang="en-US" altLang="zh-CN" sz="2400" b="1" dirty="0"/>
          </a:p>
          <a:p>
            <a:r>
              <a:rPr lang="en-US" altLang="zh-CN" sz="2400" b="1" dirty="0"/>
              <a:t>	100</a:t>
            </a:r>
            <a:r>
              <a:rPr lang="en-GB" altLang="zh-CN" sz="2400" b="1" dirty="0"/>
              <a:t>BASE-TX</a:t>
            </a:r>
            <a:r>
              <a:rPr lang="zh-CN" altLang="en-GB" sz="2400" b="1" dirty="0"/>
              <a:t>（</a:t>
            </a:r>
            <a:r>
              <a:rPr lang="en-GB" altLang="zh-CN" sz="2400" b="1" dirty="0"/>
              <a:t>Fast Ethernet</a:t>
            </a:r>
            <a:r>
              <a:rPr lang="zh-CN" altLang="en-GB" sz="2400" b="1" dirty="0"/>
              <a:t>）</a:t>
            </a:r>
            <a:r>
              <a:rPr lang="zh-CN" altLang="en-GB" sz="2400" dirty="0"/>
              <a:t>，</a:t>
            </a:r>
            <a:r>
              <a:rPr lang="zh-CN" altLang="en-US" sz="2400" dirty="0"/>
              <a:t>速率 </a:t>
            </a:r>
            <a:r>
              <a:rPr lang="en-US" altLang="zh-CN" sz="2400" dirty="0"/>
              <a:t>100 </a:t>
            </a:r>
            <a:r>
              <a:rPr lang="en-GB" altLang="zh-CN" sz="2400" dirty="0"/>
              <a:t>Mbps</a:t>
            </a:r>
            <a:r>
              <a:rPr lang="zh-CN" altLang="en-GB" sz="2400" dirty="0"/>
              <a:t>，</a:t>
            </a:r>
            <a:r>
              <a:rPr lang="zh-CN" altLang="en-US" sz="2400" dirty="0"/>
              <a:t>使用双绞线</a:t>
            </a:r>
          </a:p>
          <a:p>
            <a:r>
              <a:rPr lang="zh-CN" altLang="en-US" sz="2400" dirty="0"/>
              <a:t>引入</a:t>
            </a:r>
            <a:r>
              <a:rPr lang="zh-CN" altLang="en-US" sz="2400" b="1" dirty="0"/>
              <a:t>全双工</a:t>
            </a:r>
            <a:r>
              <a:rPr lang="zh-CN" altLang="en-US" sz="2400" dirty="0"/>
              <a:t>模式，取消 </a:t>
            </a:r>
            <a:r>
              <a:rPr lang="en-GB" altLang="zh-CN" sz="2400" dirty="0"/>
              <a:t>CSMA/CD</a:t>
            </a:r>
            <a:r>
              <a:rPr lang="zh-CN" altLang="en-US" sz="2400" dirty="0"/>
              <a:t>；千兆以太网（</a:t>
            </a:r>
            <a:r>
              <a:rPr lang="en-GB" altLang="zh-CN" sz="2400" dirty="0"/>
              <a:t>Gigabit Ethernet, 1000BASE-X/T</a:t>
            </a:r>
            <a:r>
              <a:rPr lang="zh-CN" altLang="en-GB" sz="2400" dirty="0"/>
              <a:t>）</a:t>
            </a:r>
            <a:r>
              <a:rPr lang="zh-CN" altLang="en-US" sz="2400" dirty="0"/>
              <a:t>开始标准化（</a:t>
            </a:r>
            <a:r>
              <a:rPr lang="en-GB" altLang="zh-CN" sz="2400" dirty="0"/>
              <a:t>IEEE 802.3z/ab</a:t>
            </a:r>
            <a:r>
              <a:rPr lang="zh-CN" altLang="en-GB" sz="2400" dirty="0"/>
              <a:t>）</a:t>
            </a:r>
            <a:endParaRPr lang="en-US" altLang="zh-CN" sz="2400" dirty="0"/>
          </a:p>
          <a:p>
            <a:pPr marL="342891" indent="-342891">
              <a:lnSpc>
                <a:spcPct val="110000"/>
              </a:lnSpc>
              <a:buClr>
                <a:srgbClr val="009FF6"/>
              </a:buClr>
              <a:buFont typeface="Wingdings" panose="05000000000000000000" pitchFamily="2" charset="2"/>
              <a:buChar char="p"/>
            </a:pPr>
            <a:r>
              <a:rPr lang="en-GB" altLang="zh-CN" sz="2400" b="1" dirty="0"/>
              <a:t>2000s – </a:t>
            </a:r>
            <a:r>
              <a:rPr lang="zh-CN" altLang="en-US" sz="2400" b="1" dirty="0"/>
              <a:t>千兆普及与万兆商用</a:t>
            </a:r>
            <a:endParaRPr lang="en-US" altLang="zh-CN" sz="2400" b="1" dirty="0"/>
          </a:p>
          <a:p>
            <a:r>
              <a:rPr lang="en-US" altLang="zh-CN" sz="2400" b="1" dirty="0"/>
              <a:t>	</a:t>
            </a:r>
            <a:r>
              <a:rPr lang="zh-CN" altLang="en-US" sz="2400" dirty="0"/>
              <a:t>千兆以太网普及到桌面，服务器端开始部署 </a:t>
            </a:r>
            <a:r>
              <a:rPr lang="en-US" altLang="zh-CN" sz="2400" dirty="0"/>
              <a:t>10</a:t>
            </a:r>
            <a:r>
              <a:rPr lang="en-GB" altLang="zh-CN" sz="2400" dirty="0"/>
              <a:t>GBASE-R </a:t>
            </a:r>
            <a:r>
              <a:rPr lang="zh-CN" altLang="en-US" sz="2400" dirty="0"/>
              <a:t>万兆以太网；</a:t>
            </a:r>
          </a:p>
          <a:p>
            <a:r>
              <a:rPr lang="zh-CN" altLang="en-US" sz="2400" dirty="0"/>
              <a:t>以太网进入数据中心和运营商核心网络</a:t>
            </a:r>
            <a:endParaRPr lang="en-US" altLang="zh-CN" sz="2400" b="1" dirty="0"/>
          </a:p>
          <a:p>
            <a:endParaRPr lang="en-US" altLang="zh-CN" sz="2400" b="1" dirty="0"/>
          </a:p>
          <a:p>
            <a:endParaRPr lang="zh-CN" altLang="en-US" sz="2400" dirty="0"/>
          </a:p>
          <a:p>
            <a:pPr marL="1085841" lvl="1" indent="-342891">
              <a:lnSpc>
                <a:spcPct val="110000"/>
              </a:lnSpc>
              <a:buClr>
                <a:srgbClr val="009FF6"/>
              </a:buClr>
              <a:buFont typeface="Wingdings" panose="05000000000000000000" pitchFamily="2" charset="2"/>
              <a:buChar char="p"/>
            </a:pPr>
            <a:endParaRPr kumimoji="1" lang="zh-CN" altLang="en-US" sz="32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5EA30FCE-9DB8-42C3-87DB-A8E1CA7353CC}"/>
              </a:ext>
            </a:extLst>
          </p:cNvPr>
          <p:cNvGrpSpPr/>
          <p:nvPr/>
        </p:nvGrpSpPr>
        <p:grpSpPr>
          <a:xfrm>
            <a:off x="872418" y="75168"/>
            <a:ext cx="4328234" cy="1428590"/>
            <a:chOff x="551030" y="-368704"/>
            <a:chExt cx="4328233" cy="1428589"/>
          </a:xfrm>
        </p:grpSpPr>
        <p:grpSp>
          <p:nvGrpSpPr>
            <p:cNvPr id="24" name="组合 23">
              <a:extLst>
                <a:ext uri="{FF2B5EF4-FFF2-40B4-BE49-F238E27FC236}">
                  <a16:creationId xmlns:a16="http://schemas.microsoft.com/office/drawing/2014/main" id="{00DF5E98-80BB-432C-BC9B-3F7B908BC5F9}"/>
                </a:ext>
              </a:extLst>
            </p:cNvPr>
            <p:cNvGrpSpPr/>
            <p:nvPr/>
          </p:nvGrpSpPr>
          <p:grpSpPr>
            <a:xfrm>
              <a:off x="1201632" y="303925"/>
              <a:ext cx="3677631" cy="687996"/>
              <a:chOff x="1839059" y="967769"/>
              <a:chExt cx="3677631" cy="687996"/>
            </a:xfrm>
          </p:grpSpPr>
          <p:sp>
            <p:nvSpPr>
              <p:cNvPr id="26" name="矩形: 圆角 25">
                <a:extLst>
                  <a:ext uri="{FF2B5EF4-FFF2-40B4-BE49-F238E27FC236}">
                    <a16:creationId xmlns:a16="http://schemas.microsoft.com/office/drawing/2014/main" id="{658858BC-6973-4031-AA8E-7E6B1E1F29F4}"/>
                  </a:ext>
                </a:extLst>
              </p:cNvPr>
              <p:cNvSpPr/>
              <p:nvPr/>
            </p:nvSpPr>
            <p:spPr>
              <a:xfrm>
                <a:off x="1839059" y="967769"/>
                <a:ext cx="294450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27" name="文本框 26">
                <a:extLst>
                  <a:ext uri="{FF2B5EF4-FFF2-40B4-BE49-F238E27FC236}">
                    <a16:creationId xmlns:a16="http://schemas.microsoft.com/office/drawing/2014/main" id="{7D04BFAE-9478-4CE7-A941-802797838674}"/>
                  </a:ext>
                </a:extLst>
              </p:cNvPr>
              <p:cNvSpPr txBox="1"/>
              <p:nvPr/>
            </p:nvSpPr>
            <p:spPr>
              <a:xfrm>
                <a:off x="2786094" y="1009435"/>
                <a:ext cx="2730596" cy="64633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a:t>
                </a:r>
              </a:p>
            </p:txBody>
          </p:sp>
        </p:grpSp>
        <p:pic>
          <p:nvPicPr>
            <p:cNvPr id="25" name="图片 24">
              <a:extLst>
                <a:ext uri="{FF2B5EF4-FFF2-40B4-BE49-F238E27FC236}">
                  <a16:creationId xmlns:a16="http://schemas.microsoft.com/office/drawing/2014/main" id="{5CF1FC62-6D9C-4099-A637-3E1465B083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06024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wipe(left)">
                                      <p:cBhvr>
                                        <p:cTn id="7" dur="5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
                                            <p:txEl>
                                              <p:pRg st="1" end="1"/>
                                            </p:txEl>
                                          </p:spTgt>
                                        </p:tgtEl>
                                        <p:attrNameLst>
                                          <p:attrName>style.visibility</p:attrName>
                                        </p:attrNameLst>
                                      </p:cBhvr>
                                      <p:to>
                                        <p:strVal val="visible"/>
                                      </p:to>
                                    </p:set>
                                    <p:animEffect transition="in" filter="wipe(left)">
                                      <p:cBhvr>
                                        <p:cTn id="12" dur="500"/>
                                        <p:tgtEl>
                                          <p:spTgt spid="1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
                                            <p:txEl>
                                              <p:pRg st="2" end="2"/>
                                            </p:txEl>
                                          </p:spTgt>
                                        </p:tgtEl>
                                        <p:attrNameLst>
                                          <p:attrName>style.visibility</p:attrName>
                                        </p:attrNameLst>
                                      </p:cBhvr>
                                      <p:to>
                                        <p:strVal val="visible"/>
                                      </p:to>
                                    </p:set>
                                    <p:animEffect transition="in" filter="wipe(left)">
                                      <p:cBhvr>
                                        <p:cTn id="17" dur="500"/>
                                        <p:tgtEl>
                                          <p:spTgt spid="1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
                                            <p:txEl>
                                              <p:pRg st="3" end="3"/>
                                            </p:txEl>
                                          </p:spTgt>
                                        </p:tgtEl>
                                        <p:attrNameLst>
                                          <p:attrName>style.visibility</p:attrName>
                                        </p:attrNameLst>
                                      </p:cBhvr>
                                      <p:to>
                                        <p:strVal val="visible"/>
                                      </p:to>
                                    </p:set>
                                    <p:animEffect transition="in" filter="wipe(left)">
                                      <p:cBhvr>
                                        <p:cTn id="22" dur="500"/>
                                        <p:tgtEl>
                                          <p:spTgt spid="1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
                                            <p:txEl>
                                              <p:pRg st="4" end="4"/>
                                            </p:txEl>
                                          </p:spTgt>
                                        </p:tgtEl>
                                        <p:attrNameLst>
                                          <p:attrName>style.visibility</p:attrName>
                                        </p:attrNameLst>
                                      </p:cBhvr>
                                      <p:to>
                                        <p:strVal val="visible"/>
                                      </p:to>
                                    </p:set>
                                    <p:animEffect transition="in" filter="wipe(left)">
                                      <p:cBhvr>
                                        <p:cTn id="27" dur="500"/>
                                        <p:tgtEl>
                                          <p:spTgt spid="1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3">
                                            <p:txEl>
                                              <p:pRg st="5" end="5"/>
                                            </p:txEl>
                                          </p:spTgt>
                                        </p:tgtEl>
                                        <p:attrNameLst>
                                          <p:attrName>style.visibility</p:attrName>
                                        </p:attrNameLst>
                                      </p:cBhvr>
                                      <p:to>
                                        <p:strVal val="visible"/>
                                      </p:to>
                                    </p:set>
                                    <p:animEffect transition="in" filter="wipe(left)">
                                      <p:cBhvr>
                                        <p:cTn id="32" dur="500"/>
                                        <p:tgtEl>
                                          <p:spTgt spid="1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
                                            <p:txEl>
                                              <p:pRg st="6" end="6"/>
                                            </p:txEl>
                                          </p:spTgt>
                                        </p:tgtEl>
                                        <p:attrNameLst>
                                          <p:attrName>style.visibility</p:attrName>
                                        </p:attrNameLst>
                                      </p:cBhvr>
                                      <p:to>
                                        <p:strVal val="visible"/>
                                      </p:to>
                                    </p:set>
                                    <p:animEffect transition="in" filter="wipe(left)">
                                      <p:cBhvr>
                                        <p:cTn id="37" dur="500"/>
                                        <p:tgtEl>
                                          <p:spTgt spid="1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3">
                                            <p:txEl>
                                              <p:pRg st="7" end="7"/>
                                            </p:txEl>
                                          </p:spTgt>
                                        </p:tgtEl>
                                        <p:attrNameLst>
                                          <p:attrName>style.visibility</p:attrName>
                                        </p:attrNameLst>
                                      </p:cBhvr>
                                      <p:to>
                                        <p:strVal val="visible"/>
                                      </p:to>
                                    </p:set>
                                    <p:animEffect transition="in" filter="wipe(left)">
                                      <p:cBhvr>
                                        <p:cTn id="42" dur="500"/>
                                        <p:tgtEl>
                                          <p:spTgt spid="1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3">
                                            <p:txEl>
                                              <p:pRg st="8" end="8"/>
                                            </p:txEl>
                                          </p:spTgt>
                                        </p:tgtEl>
                                        <p:attrNameLst>
                                          <p:attrName>style.visibility</p:attrName>
                                        </p:attrNameLst>
                                      </p:cBhvr>
                                      <p:to>
                                        <p:strVal val="visible"/>
                                      </p:to>
                                    </p:set>
                                    <p:animEffect transition="in" filter="wipe(left)">
                                      <p:cBhvr>
                                        <p:cTn id="47" dur="500"/>
                                        <p:tgtEl>
                                          <p:spTgt spid="1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037952" y="1422401"/>
            <a:ext cx="10578388" cy="56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10000"/>
              </a:lnSpc>
              <a:buClr>
                <a:srgbClr val="009FF6"/>
              </a:buClr>
              <a:buFont typeface="Wingdings" panose="05000000000000000000" pitchFamily="2" charset="2"/>
              <a:buChar char="p"/>
            </a:pPr>
            <a:r>
              <a:rPr lang="en-US" altLang="zh-CN" sz="2400" b="1" dirty="0"/>
              <a:t>2010</a:t>
            </a:r>
            <a:r>
              <a:rPr lang="en-GB" altLang="zh-CN" sz="2400" b="1" dirty="0"/>
              <a:t>s – </a:t>
            </a:r>
            <a:r>
              <a:rPr lang="zh-CN" altLang="en-US" sz="2400" b="1" dirty="0"/>
              <a:t>高速以太网与数据中心优化</a:t>
            </a:r>
            <a:endParaRPr lang="en-US" altLang="zh-CN" sz="2400" b="1" dirty="0"/>
          </a:p>
          <a:p>
            <a:r>
              <a:rPr lang="en-US" altLang="zh-CN" sz="2400" b="1" dirty="0"/>
              <a:t>	</a:t>
            </a:r>
            <a:r>
              <a:rPr lang="en-US" altLang="zh-CN" sz="2400" dirty="0"/>
              <a:t>40</a:t>
            </a:r>
            <a:r>
              <a:rPr lang="en-GB" altLang="zh-CN" sz="2400" dirty="0"/>
              <a:t>GBASE</a:t>
            </a:r>
            <a:r>
              <a:rPr lang="zh-CN" altLang="en-GB" sz="2400" dirty="0"/>
              <a:t>、</a:t>
            </a:r>
            <a:r>
              <a:rPr lang="en-GB" altLang="zh-CN" sz="2400" dirty="0"/>
              <a:t>100GBASE </a:t>
            </a:r>
            <a:r>
              <a:rPr lang="zh-CN" altLang="en-US" sz="2400" dirty="0"/>
              <a:t>标准成熟（</a:t>
            </a:r>
            <a:r>
              <a:rPr lang="en-GB" altLang="zh-CN" sz="2400" dirty="0"/>
              <a:t>IEEE 802.3ba</a:t>
            </a:r>
            <a:r>
              <a:rPr lang="zh-CN" altLang="en-GB" sz="2400" dirty="0"/>
              <a:t>）</a:t>
            </a:r>
          </a:p>
          <a:p>
            <a:r>
              <a:rPr lang="zh-CN" altLang="en-US" sz="2400" dirty="0"/>
              <a:t>数据中心以太网（</a:t>
            </a:r>
            <a:r>
              <a:rPr lang="en-GB" altLang="zh-CN" sz="2400" dirty="0"/>
              <a:t>DCB</a:t>
            </a:r>
            <a:r>
              <a:rPr lang="zh-CN" altLang="en-GB" sz="2400" dirty="0"/>
              <a:t>）、</a:t>
            </a:r>
            <a:r>
              <a:rPr lang="en-GB" altLang="zh-CN" sz="2400" dirty="0" err="1"/>
              <a:t>RoCE</a:t>
            </a:r>
            <a:r>
              <a:rPr lang="zh-CN" altLang="en-GB" sz="2400" dirty="0"/>
              <a:t>（</a:t>
            </a:r>
            <a:r>
              <a:rPr lang="en-GB" altLang="zh-CN" sz="2400" dirty="0"/>
              <a:t>RDMA over Converged Ethernet</a:t>
            </a:r>
            <a:r>
              <a:rPr lang="zh-CN" altLang="en-GB" sz="2400" dirty="0"/>
              <a:t>）</a:t>
            </a:r>
            <a:r>
              <a:rPr lang="zh-CN" altLang="en-US" sz="2400" dirty="0"/>
              <a:t>出现</a:t>
            </a:r>
          </a:p>
          <a:p>
            <a:r>
              <a:rPr lang="zh-CN" altLang="en-US" sz="2400" dirty="0"/>
              <a:t>以太网替代部分专用 </a:t>
            </a:r>
            <a:r>
              <a:rPr lang="en-GB" altLang="zh-CN" sz="2400" dirty="0"/>
              <a:t>SAN/InfiniBand </a:t>
            </a:r>
            <a:r>
              <a:rPr lang="zh-CN" altLang="en-US" sz="2400" dirty="0"/>
              <a:t>场景</a:t>
            </a:r>
            <a:endParaRPr lang="en-US" altLang="zh-CN" sz="2400" b="1" dirty="0"/>
          </a:p>
          <a:p>
            <a:pPr marL="342891" indent="-342891">
              <a:lnSpc>
                <a:spcPct val="110000"/>
              </a:lnSpc>
              <a:buClr>
                <a:srgbClr val="009FF6"/>
              </a:buClr>
              <a:buFont typeface="Wingdings" panose="05000000000000000000" pitchFamily="2" charset="2"/>
              <a:buChar char="p"/>
            </a:pPr>
            <a:r>
              <a:rPr lang="en-US" altLang="zh-CN" sz="2400" b="1" dirty="0"/>
              <a:t>2020–2025 – </a:t>
            </a:r>
            <a:r>
              <a:rPr lang="zh-CN" altLang="en-US" sz="2400" b="1" dirty="0"/>
              <a:t>超高速与低延迟</a:t>
            </a:r>
            <a:endParaRPr lang="en-US" altLang="zh-CN" sz="2400" b="1" dirty="0"/>
          </a:p>
          <a:p>
            <a:r>
              <a:rPr lang="en-US" altLang="zh-CN" sz="2400" b="1" dirty="0"/>
              <a:t>	</a:t>
            </a:r>
            <a:r>
              <a:rPr lang="en-US" altLang="zh-CN" sz="2400" dirty="0"/>
              <a:t>200</a:t>
            </a:r>
            <a:r>
              <a:rPr lang="en-GB" altLang="zh-CN" sz="2400" dirty="0"/>
              <a:t>GBASE</a:t>
            </a:r>
            <a:r>
              <a:rPr lang="zh-CN" altLang="en-GB" sz="2400" dirty="0"/>
              <a:t>、</a:t>
            </a:r>
            <a:r>
              <a:rPr lang="en-GB" altLang="zh-CN" sz="2400" dirty="0"/>
              <a:t>400GBASE </a:t>
            </a:r>
            <a:r>
              <a:rPr lang="zh-CN" altLang="en-US" sz="2400" dirty="0"/>
              <a:t>进入商用（</a:t>
            </a:r>
            <a:r>
              <a:rPr lang="en-GB" altLang="zh-CN" sz="2400" dirty="0"/>
              <a:t>IEEE 802.3bs</a:t>
            </a:r>
            <a:r>
              <a:rPr lang="zh-CN" altLang="en-GB" sz="2400" dirty="0"/>
              <a:t>、</a:t>
            </a:r>
            <a:r>
              <a:rPr lang="en-GB" altLang="zh-CN" sz="2400" dirty="0"/>
              <a:t>802.3cd</a:t>
            </a:r>
            <a:r>
              <a:rPr lang="zh-CN" altLang="en-GB" sz="2400" dirty="0"/>
              <a:t>）</a:t>
            </a:r>
          </a:p>
          <a:p>
            <a:r>
              <a:rPr lang="en-GB" altLang="zh-CN" sz="2400" dirty="0"/>
              <a:t>800GBASE </a:t>
            </a:r>
            <a:r>
              <a:rPr lang="zh-CN" altLang="en-US" sz="2400" dirty="0"/>
              <a:t>标准发布（</a:t>
            </a:r>
            <a:r>
              <a:rPr lang="en-GB" altLang="zh-CN" sz="2400" dirty="0"/>
              <a:t>IEEE 802.3df</a:t>
            </a:r>
            <a:r>
              <a:rPr lang="zh-CN" altLang="en-GB" sz="2400" dirty="0"/>
              <a:t>），</a:t>
            </a:r>
            <a:r>
              <a:rPr lang="zh-CN" altLang="en-US" sz="2400" dirty="0"/>
              <a:t>面向 </a:t>
            </a:r>
            <a:r>
              <a:rPr lang="en-GB" altLang="zh-CN" sz="2400" dirty="0"/>
              <a:t>AI </a:t>
            </a:r>
            <a:r>
              <a:rPr lang="zh-CN" altLang="en-US" sz="2400" dirty="0"/>
              <a:t>集群和云数据中心</a:t>
            </a:r>
            <a:endParaRPr lang="en-US" altLang="zh-CN" sz="2400" b="1" dirty="0"/>
          </a:p>
          <a:p>
            <a:pPr marL="342891" indent="-342891">
              <a:lnSpc>
                <a:spcPct val="110000"/>
              </a:lnSpc>
              <a:buClr>
                <a:srgbClr val="009FF6"/>
              </a:buClr>
              <a:buFont typeface="Wingdings" panose="05000000000000000000" pitchFamily="2" charset="2"/>
              <a:buChar char="p"/>
            </a:pPr>
            <a:r>
              <a:rPr lang="en-US" altLang="zh-CN" sz="2400" b="1" dirty="0"/>
              <a:t>2024–2025</a:t>
            </a:r>
            <a:r>
              <a:rPr lang="zh-CN" altLang="en-US" sz="2400" dirty="0"/>
              <a:t>：</a:t>
            </a:r>
            <a:endParaRPr lang="en-US" altLang="zh-CN" sz="2400" dirty="0"/>
          </a:p>
          <a:p>
            <a:pPr>
              <a:lnSpc>
                <a:spcPct val="110000"/>
              </a:lnSpc>
              <a:buClr>
                <a:srgbClr val="009FF6"/>
              </a:buClr>
            </a:pPr>
            <a:r>
              <a:rPr lang="en-US" altLang="zh-CN" sz="2400" dirty="0"/>
              <a:t>	</a:t>
            </a:r>
            <a:r>
              <a:rPr lang="en-GB" altLang="zh-CN" sz="2400" dirty="0"/>
              <a:t>IEEE </a:t>
            </a:r>
            <a:r>
              <a:rPr lang="zh-CN" altLang="en-US" sz="2400" dirty="0"/>
              <a:t>正在推进 </a:t>
            </a:r>
            <a:r>
              <a:rPr lang="en-US" altLang="zh-CN" sz="2400" dirty="0"/>
              <a:t>1.6</a:t>
            </a:r>
            <a:r>
              <a:rPr lang="en-GB" altLang="zh-CN" sz="2400" dirty="0"/>
              <a:t>T Ethernet</a:t>
            </a:r>
            <a:r>
              <a:rPr lang="zh-CN" altLang="en-GB" sz="2400" dirty="0"/>
              <a:t>（</a:t>
            </a:r>
            <a:r>
              <a:rPr lang="en-GB" altLang="zh-CN" sz="2400" dirty="0"/>
              <a:t>IEEE 802.3dj </a:t>
            </a:r>
            <a:r>
              <a:rPr lang="zh-CN" altLang="en-US" sz="2400" dirty="0"/>
              <a:t>项目），预计 </a:t>
            </a:r>
            <a:r>
              <a:rPr lang="en-US" altLang="zh-CN" sz="2400" dirty="0"/>
              <a:t>2026–2027 </a:t>
            </a:r>
            <a:r>
              <a:rPr lang="zh-CN" altLang="en-US" sz="2400" dirty="0"/>
              <a:t>年完成标准化；高速光模块（</a:t>
            </a:r>
            <a:r>
              <a:rPr lang="en-US" altLang="zh-CN" sz="2400" dirty="0"/>
              <a:t>800</a:t>
            </a:r>
            <a:r>
              <a:rPr lang="en-GB" altLang="zh-CN" sz="2400" dirty="0"/>
              <a:t>G/1.6T QSFP-DD</a:t>
            </a:r>
            <a:r>
              <a:rPr lang="zh-CN" altLang="en-GB" sz="2400" dirty="0"/>
              <a:t>、</a:t>
            </a:r>
            <a:r>
              <a:rPr lang="en-GB" altLang="zh-CN" sz="2400" dirty="0"/>
              <a:t>OSFP-XD</a:t>
            </a:r>
            <a:r>
              <a:rPr lang="zh-CN" altLang="en-GB" sz="2400" dirty="0"/>
              <a:t>）</a:t>
            </a:r>
            <a:r>
              <a:rPr lang="zh-CN" altLang="en-US" sz="2400" dirty="0"/>
              <a:t>配合大规模 </a:t>
            </a:r>
            <a:r>
              <a:rPr lang="en-GB" altLang="zh-CN" sz="2400" dirty="0"/>
              <a:t>AI/ML </a:t>
            </a:r>
            <a:r>
              <a:rPr lang="zh-CN" altLang="en-US" sz="2400" dirty="0"/>
              <a:t>工作负载；以太网与 </a:t>
            </a:r>
            <a:r>
              <a:rPr lang="en-GB" altLang="zh-CN" sz="2400" b="1" dirty="0"/>
              <a:t>TSN</a:t>
            </a:r>
            <a:r>
              <a:rPr lang="zh-CN" altLang="en-GB" sz="2400" b="1" dirty="0"/>
              <a:t>（</a:t>
            </a:r>
            <a:r>
              <a:rPr lang="en-GB" altLang="zh-CN" sz="2400" b="1" dirty="0"/>
              <a:t>Time-Sensitive Networking</a:t>
            </a:r>
            <a:r>
              <a:rPr lang="zh-CN" altLang="en-GB" sz="2400" b="1" dirty="0"/>
              <a:t>）</a:t>
            </a:r>
            <a:r>
              <a:rPr lang="en-GB" altLang="zh-CN" sz="2400" dirty="0"/>
              <a:t> </a:t>
            </a:r>
            <a:r>
              <a:rPr lang="zh-CN" altLang="en-US" sz="2400" dirty="0"/>
              <a:t>融合，用于工业控制、自动驾驶等低延迟场景</a:t>
            </a:r>
          </a:p>
          <a:p>
            <a:pPr>
              <a:lnSpc>
                <a:spcPct val="110000"/>
              </a:lnSpc>
              <a:buClr>
                <a:srgbClr val="009FF6"/>
              </a:buClr>
            </a:pPr>
            <a:endParaRPr lang="zh-CN" altLang="en-US" sz="2400" dirty="0"/>
          </a:p>
          <a:p>
            <a:pPr marL="1085841" lvl="1" indent="-342891">
              <a:lnSpc>
                <a:spcPct val="110000"/>
              </a:lnSpc>
              <a:buClr>
                <a:srgbClr val="009FF6"/>
              </a:buClr>
              <a:buFont typeface="Wingdings" panose="05000000000000000000" pitchFamily="2" charset="2"/>
              <a:buChar char="p"/>
            </a:pPr>
            <a:endParaRPr kumimoji="1" lang="zh-CN" altLang="en-US" sz="32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5EA30FCE-9DB8-42C3-87DB-A8E1CA7353CC}"/>
              </a:ext>
            </a:extLst>
          </p:cNvPr>
          <p:cNvGrpSpPr/>
          <p:nvPr/>
        </p:nvGrpSpPr>
        <p:grpSpPr>
          <a:xfrm>
            <a:off x="872418" y="75168"/>
            <a:ext cx="4328234" cy="1428590"/>
            <a:chOff x="551030" y="-368704"/>
            <a:chExt cx="4328233" cy="1428589"/>
          </a:xfrm>
        </p:grpSpPr>
        <p:grpSp>
          <p:nvGrpSpPr>
            <p:cNvPr id="24" name="组合 23">
              <a:extLst>
                <a:ext uri="{FF2B5EF4-FFF2-40B4-BE49-F238E27FC236}">
                  <a16:creationId xmlns:a16="http://schemas.microsoft.com/office/drawing/2014/main" id="{00DF5E98-80BB-432C-BC9B-3F7B908BC5F9}"/>
                </a:ext>
              </a:extLst>
            </p:cNvPr>
            <p:cNvGrpSpPr/>
            <p:nvPr/>
          </p:nvGrpSpPr>
          <p:grpSpPr>
            <a:xfrm>
              <a:off x="1201632" y="303925"/>
              <a:ext cx="3677631" cy="687996"/>
              <a:chOff x="1839059" y="967769"/>
              <a:chExt cx="3677631" cy="687996"/>
            </a:xfrm>
          </p:grpSpPr>
          <p:sp>
            <p:nvSpPr>
              <p:cNvPr id="26" name="矩形: 圆角 25">
                <a:extLst>
                  <a:ext uri="{FF2B5EF4-FFF2-40B4-BE49-F238E27FC236}">
                    <a16:creationId xmlns:a16="http://schemas.microsoft.com/office/drawing/2014/main" id="{658858BC-6973-4031-AA8E-7E6B1E1F29F4}"/>
                  </a:ext>
                </a:extLst>
              </p:cNvPr>
              <p:cNvSpPr/>
              <p:nvPr/>
            </p:nvSpPr>
            <p:spPr>
              <a:xfrm>
                <a:off x="1839059" y="967769"/>
                <a:ext cx="294450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27" name="文本框 26">
                <a:extLst>
                  <a:ext uri="{FF2B5EF4-FFF2-40B4-BE49-F238E27FC236}">
                    <a16:creationId xmlns:a16="http://schemas.microsoft.com/office/drawing/2014/main" id="{7D04BFAE-9478-4CE7-A941-802797838674}"/>
                  </a:ext>
                </a:extLst>
              </p:cNvPr>
              <p:cNvSpPr txBox="1"/>
              <p:nvPr/>
            </p:nvSpPr>
            <p:spPr>
              <a:xfrm>
                <a:off x="2786094" y="1009435"/>
                <a:ext cx="2730596" cy="64633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a:t>
                </a:r>
              </a:p>
            </p:txBody>
          </p:sp>
        </p:grpSp>
        <p:pic>
          <p:nvPicPr>
            <p:cNvPr id="25" name="图片 24">
              <a:extLst>
                <a:ext uri="{FF2B5EF4-FFF2-40B4-BE49-F238E27FC236}">
                  <a16:creationId xmlns:a16="http://schemas.microsoft.com/office/drawing/2014/main" id="{5CF1FC62-6D9C-4099-A637-3E1465B083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72418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wipe(left)">
                                      <p:cBhvr>
                                        <p:cTn id="7" dur="500"/>
                                        <p:tgtEl>
                                          <p:spTgt spid="1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
                                            <p:txEl>
                                              <p:pRg st="1" end="1"/>
                                            </p:txEl>
                                          </p:spTgt>
                                        </p:tgtEl>
                                        <p:attrNameLst>
                                          <p:attrName>style.visibility</p:attrName>
                                        </p:attrNameLst>
                                      </p:cBhvr>
                                      <p:to>
                                        <p:strVal val="visible"/>
                                      </p:to>
                                    </p:set>
                                    <p:animEffect transition="in" filter="wipe(left)">
                                      <p:cBhvr>
                                        <p:cTn id="12" dur="500"/>
                                        <p:tgtEl>
                                          <p:spTgt spid="1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
                                            <p:txEl>
                                              <p:pRg st="2" end="2"/>
                                            </p:txEl>
                                          </p:spTgt>
                                        </p:tgtEl>
                                        <p:attrNameLst>
                                          <p:attrName>style.visibility</p:attrName>
                                        </p:attrNameLst>
                                      </p:cBhvr>
                                      <p:to>
                                        <p:strVal val="visible"/>
                                      </p:to>
                                    </p:set>
                                    <p:animEffect transition="in" filter="wipe(left)">
                                      <p:cBhvr>
                                        <p:cTn id="17" dur="500"/>
                                        <p:tgtEl>
                                          <p:spTgt spid="1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
                                            <p:txEl>
                                              <p:pRg st="3" end="3"/>
                                            </p:txEl>
                                          </p:spTgt>
                                        </p:tgtEl>
                                        <p:attrNameLst>
                                          <p:attrName>style.visibility</p:attrName>
                                        </p:attrNameLst>
                                      </p:cBhvr>
                                      <p:to>
                                        <p:strVal val="visible"/>
                                      </p:to>
                                    </p:set>
                                    <p:animEffect transition="in" filter="wipe(left)">
                                      <p:cBhvr>
                                        <p:cTn id="22" dur="500"/>
                                        <p:tgtEl>
                                          <p:spTgt spid="1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
                                            <p:txEl>
                                              <p:pRg st="4" end="4"/>
                                            </p:txEl>
                                          </p:spTgt>
                                        </p:tgtEl>
                                        <p:attrNameLst>
                                          <p:attrName>style.visibility</p:attrName>
                                        </p:attrNameLst>
                                      </p:cBhvr>
                                      <p:to>
                                        <p:strVal val="visible"/>
                                      </p:to>
                                    </p:set>
                                    <p:animEffect transition="in" filter="wipe(left)">
                                      <p:cBhvr>
                                        <p:cTn id="27" dur="500"/>
                                        <p:tgtEl>
                                          <p:spTgt spid="1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3">
                                            <p:txEl>
                                              <p:pRg st="5" end="5"/>
                                            </p:txEl>
                                          </p:spTgt>
                                        </p:tgtEl>
                                        <p:attrNameLst>
                                          <p:attrName>style.visibility</p:attrName>
                                        </p:attrNameLst>
                                      </p:cBhvr>
                                      <p:to>
                                        <p:strVal val="visible"/>
                                      </p:to>
                                    </p:set>
                                    <p:animEffect transition="in" filter="wipe(left)">
                                      <p:cBhvr>
                                        <p:cTn id="32" dur="500"/>
                                        <p:tgtEl>
                                          <p:spTgt spid="1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
                                            <p:txEl>
                                              <p:pRg st="6" end="6"/>
                                            </p:txEl>
                                          </p:spTgt>
                                        </p:tgtEl>
                                        <p:attrNameLst>
                                          <p:attrName>style.visibility</p:attrName>
                                        </p:attrNameLst>
                                      </p:cBhvr>
                                      <p:to>
                                        <p:strVal val="visible"/>
                                      </p:to>
                                    </p:set>
                                    <p:animEffect transition="in" filter="wipe(left)">
                                      <p:cBhvr>
                                        <p:cTn id="37" dur="500"/>
                                        <p:tgtEl>
                                          <p:spTgt spid="1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3">
                                            <p:txEl>
                                              <p:pRg st="7" end="7"/>
                                            </p:txEl>
                                          </p:spTgt>
                                        </p:tgtEl>
                                        <p:attrNameLst>
                                          <p:attrName>style.visibility</p:attrName>
                                        </p:attrNameLst>
                                      </p:cBhvr>
                                      <p:to>
                                        <p:strVal val="visible"/>
                                      </p:to>
                                    </p:set>
                                    <p:animEffect transition="in" filter="wipe(left)">
                                      <p:cBhvr>
                                        <p:cTn id="42" dur="500"/>
                                        <p:tgtEl>
                                          <p:spTgt spid="1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3">
                                            <p:txEl>
                                              <p:pRg st="8" end="8"/>
                                            </p:txEl>
                                          </p:spTgt>
                                        </p:tgtEl>
                                        <p:attrNameLst>
                                          <p:attrName>style.visibility</p:attrName>
                                        </p:attrNameLst>
                                      </p:cBhvr>
                                      <p:to>
                                        <p:strVal val="visible"/>
                                      </p:to>
                                    </p:set>
                                    <p:animEffect transition="in" filter="wipe(left)">
                                      <p:cBhvr>
                                        <p:cTn id="47" dur="500"/>
                                        <p:tgtEl>
                                          <p:spTgt spid="1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037952" y="1422401"/>
            <a:ext cx="10762162" cy="538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总线拓扑（流行于上个世纪</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90</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年代中期）</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1085841" lvl="1" indent="-342891">
              <a:lnSpc>
                <a:spcPct val="150000"/>
              </a:lnSpc>
              <a:buClr>
                <a:srgbClr val="009FF6"/>
              </a:buClr>
              <a:buFont typeface="Wingdings" panose="05000000000000000000" pitchFamily="2" charset="2"/>
              <a:buChar char="p"/>
            </a:pPr>
            <a:r>
              <a:rPr lang="zh-CN" altLang="en-US" sz="2000" dirty="0">
                <a:latin typeface="+mn-ea"/>
                <a:ea typeface="+mn-ea"/>
              </a:rPr>
              <a:t>所有节点在一个碰撞域内，一次只允许一个节点发送 </a:t>
            </a:r>
          </a:p>
          <a:p>
            <a:pPr marL="1085841" lvl="1" indent="-342891">
              <a:lnSpc>
                <a:spcPct val="150000"/>
              </a:lnSpc>
              <a:buClr>
                <a:srgbClr val="009FF6"/>
              </a:buClr>
              <a:buFont typeface="Wingdings" panose="05000000000000000000" pitchFamily="2" charset="2"/>
              <a:buChar char="p"/>
            </a:pPr>
            <a:r>
              <a:rPr lang="zh-CN" altLang="en-US" sz="2000" dirty="0">
                <a:latin typeface="+mn-ea"/>
                <a:ea typeface="+mn-ea"/>
              </a:rPr>
              <a:t>可靠性差，如果介质破损，截面形成信号的反射，发送节点误认为是冲突，总是冲突</a:t>
            </a:r>
            <a:endParaRPr lang="en-US" altLang="zh-CN" sz="2000" dirty="0">
              <a:latin typeface="+mn-ea"/>
              <a:ea typeface="+mn-ea"/>
            </a:endParaRPr>
          </a:p>
          <a:p>
            <a:pPr marL="1085841" lvl="1" indent="-342891">
              <a:lnSpc>
                <a:spcPct val="150000"/>
              </a:lnSpc>
              <a:buClr>
                <a:srgbClr val="009FF6"/>
              </a:buClr>
              <a:buFont typeface="Wingdings" panose="05000000000000000000" pitchFamily="2" charset="2"/>
              <a:buChar char="p"/>
            </a:pPr>
            <a:r>
              <a:rPr lang="zh-CN" altLang="en-US" sz="2000" dirty="0"/>
              <a:t>以太网应用：早期 </a:t>
            </a:r>
            <a:r>
              <a:rPr lang="en-US" altLang="zh-CN" sz="2000" dirty="0"/>
              <a:t>10</a:t>
            </a:r>
            <a:r>
              <a:rPr lang="en-GB" altLang="zh-CN" sz="2000" dirty="0"/>
              <a:t>BASE5</a:t>
            </a:r>
            <a:r>
              <a:rPr lang="zh-CN" altLang="en-GB" sz="2000" dirty="0"/>
              <a:t>、</a:t>
            </a:r>
            <a:r>
              <a:rPr lang="en-GB" altLang="zh-CN" sz="2000" dirty="0"/>
              <a:t>10BASE2 </a:t>
            </a:r>
            <a:r>
              <a:rPr lang="zh-CN" altLang="en-US" sz="2000" dirty="0"/>
              <a:t>同轴电缆以太网</a:t>
            </a:r>
            <a:endParaRPr lang="en-US" altLang="zh-CN" sz="2000" dirty="0">
              <a:latin typeface="+mn-ea"/>
              <a:ea typeface="+mn-ea"/>
            </a:endParaRP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环形拓扑</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1085841" lvl="1" indent="-342891">
              <a:lnSpc>
                <a:spcPct val="150000"/>
              </a:lnSpc>
              <a:buClr>
                <a:srgbClr val="009FF6"/>
              </a:buClr>
              <a:buFont typeface="Wingdings" panose="05000000000000000000" pitchFamily="2" charset="2"/>
              <a:buChar char="p"/>
            </a:pPr>
            <a:r>
              <a:rPr lang="zh-CN" altLang="en-US" sz="2000" dirty="0">
                <a:latin typeface="+mn-ea"/>
                <a:ea typeface="+mn-ea"/>
              </a:rPr>
              <a:t>节点首尾相连形成闭合环路</a:t>
            </a:r>
            <a:endParaRPr lang="en-US" altLang="zh-CN" sz="2000" dirty="0">
              <a:latin typeface="+mn-ea"/>
              <a:ea typeface="+mn-ea"/>
            </a:endParaRPr>
          </a:p>
          <a:p>
            <a:pPr marL="1085841" lvl="1" indent="-342891">
              <a:lnSpc>
                <a:spcPct val="150000"/>
              </a:lnSpc>
              <a:buClr>
                <a:srgbClr val="009FF6"/>
              </a:buClr>
              <a:buFont typeface="Wingdings" panose="05000000000000000000" pitchFamily="2" charset="2"/>
              <a:buChar char="p"/>
            </a:pPr>
            <a:r>
              <a:rPr lang="zh-CN" altLang="en-US" sz="2000" dirty="0">
                <a:latin typeface="+mn-ea"/>
                <a:ea typeface="+mn-ea"/>
              </a:rPr>
              <a:t>单点断开可能导致环路中断</a:t>
            </a:r>
            <a:endParaRPr lang="en-US" altLang="zh-CN" sz="2000" dirty="0">
              <a:latin typeface="+mn-ea"/>
              <a:ea typeface="+mn-ea"/>
            </a:endParaRPr>
          </a:p>
          <a:p>
            <a:pPr marL="1085841" lvl="1" indent="-342891">
              <a:lnSpc>
                <a:spcPct val="150000"/>
              </a:lnSpc>
              <a:buClr>
                <a:srgbClr val="009FF6"/>
              </a:buClr>
              <a:buFont typeface="Wingdings" panose="05000000000000000000" pitchFamily="2" charset="2"/>
              <a:buChar char="p"/>
            </a:pPr>
            <a:r>
              <a:rPr lang="zh-CN" altLang="en-US" sz="2000" dirty="0">
                <a:latin typeface="+mn-ea"/>
                <a:ea typeface="+mn-ea"/>
              </a:rPr>
              <a:t>以太网应用：传统环网在以太网中少见，但工业以太网中存在以太网环网冗余协议（如 </a:t>
            </a:r>
            <a:r>
              <a:rPr lang="en-GB" altLang="zh-CN" sz="2000" dirty="0">
                <a:latin typeface="+mn-ea"/>
                <a:ea typeface="+mn-ea"/>
              </a:rPr>
              <a:t>Ethernet Ring Protection Switching, ERPS, IEEE 802.1Qay/802.1Qca</a:t>
            </a:r>
            <a:r>
              <a:rPr lang="zh-CN" altLang="en-GB" sz="2000" dirty="0">
                <a:latin typeface="+mn-ea"/>
                <a:ea typeface="+mn-ea"/>
              </a:rPr>
              <a:t>）</a:t>
            </a:r>
            <a:r>
              <a:rPr lang="zh-CN" altLang="en-US" sz="2000" dirty="0">
                <a:latin typeface="+mn-ea"/>
                <a:ea typeface="+mn-ea"/>
              </a:rPr>
              <a:t>和令牌环以太网变种。</a:t>
            </a:r>
          </a:p>
          <a:p>
            <a:pPr lvl="1" indent="0">
              <a:lnSpc>
                <a:spcPct val="150000"/>
              </a:lnSpc>
              <a:buClr>
                <a:srgbClr val="009FF6"/>
              </a:buClr>
            </a:pP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5EA30FCE-9DB8-42C3-87DB-A8E1CA7353CC}"/>
              </a:ext>
            </a:extLst>
          </p:cNvPr>
          <p:cNvGrpSpPr/>
          <p:nvPr/>
        </p:nvGrpSpPr>
        <p:grpSpPr>
          <a:xfrm>
            <a:off x="872418" y="75168"/>
            <a:ext cx="4328234" cy="1428590"/>
            <a:chOff x="551030" y="-368704"/>
            <a:chExt cx="4328233" cy="1428589"/>
          </a:xfrm>
        </p:grpSpPr>
        <p:grpSp>
          <p:nvGrpSpPr>
            <p:cNvPr id="24" name="组合 23">
              <a:extLst>
                <a:ext uri="{FF2B5EF4-FFF2-40B4-BE49-F238E27FC236}">
                  <a16:creationId xmlns:a16="http://schemas.microsoft.com/office/drawing/2014/main" id="{00DF5E98-80BB-432C-BC9B-3F7B908BC5F9}"/>
                </a:ext>
              </a:extLst>
            </p:cNvPr>
            <p:cNvGrpSpPr/>
            <p:nvPr/>
          </p:nvGrpSpPr>
          <p:grpSpPr>
            <a:xfrm>
              <a:off x="1201632" y="303925"/>
              <a:ext cx="3677631" cy="687996"/>
              <a:chOff x="1839059" y="967769"/>
              <a:chExt cx="3677631" cy="687996"/>
            </a:xfrm>
          </p:grpSpPr>
          <p:sp>
            <p:nvSpPr>
              <p:cNvPr id="26" name="矩形: 圆角 25">
                <a:extLst>
                  <a:ext uri="{FF2B5EF4-FFF2-40B4-BE49-F238E27FC236}">
                    <a16:creationId xmlns:a16="http://schemas.microsoft.com/office/drawing/2014/main" id="{658858BC-6973-4031-AA8E-7E6B1E1F29F4}"/>
                  </a:ext>
                </a:extLst>
              </p:cNvPr>
              <p:cNvSpPr/>
              <p:nvPr/>
            </p:nvSpPr>
            <p:spPr>
              <a:xfrm>
                <a:off x="1839059" y="967769"/>
                <a:ext cx="294450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27" name="文本框 26">
                <a:extLst>
                  <a:ext uri="{FF2B5EF4-FFF2-40B4-BE49-F238E27FC236}">
                    <a16:creationId xmlns:a16="http://schemas.microsoft.com/office/drawing/2014/main" id="{7D04BFAE-9478-4CE7-A941-802797838674}"/>
                  </a:ext>
                </a:extLst>
              </p:cNvPr>
              <p:cNvSpPr txBox="1"/>
              <p:nvPr/>
            </p:nvSpPr>
            <p:spPr>
              <a:xfrm>
                <a:off x="2786094" y="1009435"/>
                <a:ext cx="2730596" cy="64633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a:t>
                </a:r>
              </a:p>
            </p:txBody>
          </p:sp>
        </p:grpSp>
        <p:pic>
          <p:nvPicPr>
            <p:cNvPr id="25" name="图片 24">
              <a:extLst>
                <a:ext uri="{FF2B5EF4-FFF2-40B4-BE49-F238E27FC236}">
                  <a16:creationId xmlns:a16="http://schemas.microsoft.com/office/drawing/2014/main" id="{5CF1FC62-6D9C-4099-A637-3E1465B083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06199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wipe(left)">
                                      <p:cBhvr>
                                        <p:cTn id="7" dur="500"/>
                                        <p:tgtEl>
                                          <p:spTgt spid="11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3">
                                            <p:txEl>
                                              <p:pRg st="1" end="1"/>
                                            </p:txEl>
                                          </p:spTgt>
                                        </p:tgtEl>
                                        <p:attrNameLst>
                                          <p:attrName>style.visibility</p:attrName>
                                        </p:attrNameLst>
                                      </p:cBhvr>
                                      <p:to>
                                        <p:strVal val="visible"/>
                                      </p:to>
                                    </p:set>
                                    <p:animEffect transition="in" filter="wipe(left)">
                                      <p:cBhvr>
                                        <p:cTn id="10" dur="500"/>
                                        <p:tgtEl>
                                          <p:spTgt spid="11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3">
                                            <p:txEl>
                                              <p:pRg st="2" end="2"/>
                                            </p:txEl>
                                          </p:spTgt>
                                        </p:tgtEl>
                                        <p:attrNameLst>
                                          <p:attrName>style.visibility</p:attrName>
                                        </p:attrNameLst>
                                      </p:cBhvr>
                                      <p:to>
                                        <p:strVal val="visible"/>
                                      </p:to>
                                    </p:set>
                                    <p:animEffect transition="in" filter="wipe(left)">
                                      <p:cBhvr>
                                        <p:cTn id="13" dur="500"/>
                                        <p:tgtEl>
                                          <p:spTgt spid="11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3">
                                            <p:txEl>
                                              <p:pRg st="3" end="3"/>
                                            </p:txEl>
                                          </p:spTgt>
                                        </p:tgtEl>
                                        <p:attrNameLst>
                                          <p:attrName>style.visibility</p:attrName>
                                        </p:attrNameLst>
                                      </p:cBhvr>
                                      <p:to>
                                        <p:strVal val="visible"/>
                                      </p:to>
                                    </p:set>
                                    <p:animEffect transition="in" filter="wipe(left)">
                                      <p:cBhvr>
                                        <p:cTn id="16" dur="500"/>
                                        <p:tgtEl>
                                          <p:spTgt spid="11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4" end="4"/>
                                            </p:txEl>
                                          </p:spTgt>
                                        </p:tgtEl>
                                        <p:attrNameLst>
                                          <p:attrName>style.visibility</p:attrName>
                                        </p:attrNameLst>
                                      </p:cBhvr>
                                      <p:to>
                                        <p:strVal val="visible"/>
                                      </p:to>
                                    </p:set>
                                    <p:animEffect transition="in" filter="wipe(left)">
                                      <p:cBhvr>
                                        <p:cTn id="21" dur="500"/>
                                        <p:tgtEl>
                                          <p:spTgt spid="11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3">
                                            <p:txEl>
                                              <p:pRg st="5" end="5"/>
                                            </p:txEl>
                                          </p:spTgt>
                                        </p:tgtEl>
                                        <p:attrNameLst>
                                          <p:attrName>style.visibility</p:attrName>
                                        </p:attrNameLst>
                                      </p:cBhvr>
                                      <p:to>
                                        <p:strVal val="visible"/>
                                      </p:to>
                                    </p:set>
                                    <p:animEffect transition="in" filter="wipe(left)">
                                      <p:cBhvr>
                                        <p:cTn id="24" dur="500"/>
                                        <p:tgtEl>
                                          <p:spTgt spid="11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3">
                                            <p:txEl>
                                              <p:pRg st="6" end="6"/>
                                            </p:txEl>
                                          </p:spTgt>
                                        </p:tgtEl>
                                        <p:attrNameLst>
                                          <p:attrName>style.visibility</p:attrName>
                                        </p:attrNameLst>
                                      </p:cBhvr>
                                      <p:to>
                                        <p:strVal val="visible"/>
                                      </p:to>
                                    </p:set>
                                    <p:animEffect transition="in" filter="wipe(left)">
                                      <p:cBhvr>
                                        <p:cTn id="27" dur="500"/>
                                        <p:tgtEl>
                                          <p:spTgt spid="11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3">
                                            <p:txEl>
                                              <p:pRg st="7" end="7"/>
                                            </p:txEl>
                                          </p:spTgt>
                                        </p:tgtEl>
                                        <p:attrNameLst>
                                          <p:attrName>style.visibility</p:attrName>
                                        </p:attrNameLst>
                                      </p:cBhvr>
                                      <p:to>
                                        <p:strVal val="visible"/>
                                      </p:to>
                                    </p:set>
                                    <p:animEffect transition="in" filter="wipe(left)">
                                      <p:cBhvr>
                                        <p:cTn id="30" dur="500"/>
                                        <p:tgtEl>
                                          <p:spTgt spid="1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037952" y="1422401"/>
            <a:ext cx="10578388" cy="452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星型拓扑</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1085841" lvl="1" indent="-342891">
              <a:lnSpc>
                <a:spcPct val="110000"/>
              </a:lnSpc>
              <a:buClr>
                <a:srgbClr val="009FF6"/>
              </a:buClr>
              <a:buFont typeface="Wingdings" panose="05000000000000000000" pitchFamily="2" charset="2"/>
              <a:buChar char="p"/>
            </a:pPr>
            <a:r>
              <a:rPr lang="zh-CN" altLang="en-US" sz="2400" dirty="0"/>
              <a:t>每个节点通过单独的链路和中央设备（集线器</a:t>
            </a:r>
            <a:r>
              <a:rPr lang="en-US" altLang="zh-CN" sz="2400" dirty="0"/>
              <a:t>/</a:t>
            </a:r>
            <a:r>
              <a:rPr lang="zh-CN" altLang="en-US" sz="2400" dirty="0"/>
              <a:t>交换机）连接</a:t>
            </a:r>
            <a:endParaRPr lang="en-US" altLang="zh-CN" sz="2400" dirty="0"/>
          </a:p>
          <a:p>
            <a:pPr marL="1085841" lvl="1" indent="-342891">
              <a:lnSpc>
                <a:spcPct val="110000"/>
              </a:lnSpc>
              <a:buClr>
                <a:srgbClr val="009FF6"/>
              </a:buClr>
              <a:buFont typeface="Wingdings" panose="05000000000000000000" pitchFamily="2" charset="2"/>
              <a:buChar char="p"/>
            </a:pPr>
            <a:r>
              <a:rPr lang="zh-CN" altLang="en-US" sz="2400" dirty="0"/>
              <a:t>易于管理和故障定位，但中心设备是单点故障</a:t>
            </a:r>
            <a:endParaRPr lang="en-US" altLang="zh-CN" sz="2400" dirty="0"/>
          </a:p>
          <a:p>
            <a:pPr marL="1085841" lvl="1" indent="-342891">
              <a:lnSpc>
                <a:spcPct val="110000"/>
              </a:lnSpc>
              <a:buClr>
                <a:srgbClr val="009FF6"/>
              </a:buClr>
              <a:buFont typeface="Wingdings" panose="05000000000000000000" pitchFamily="2" charset="2"/>
              <a:buChar char="p"/>
            </a:pPr>
            <a:r>
              <a:rPr lang="zh-CN" altLang="en-US" sz="2400" dirty="0"/>
              <a:t>以太网应用：现代以太网主流结构，双绞线（</a:t>
            </a:r>
            <a:r>
              <a:rPr lang="en-US" altLang="zh-CN" sz="2400" dirty="0"/>
              <a:t>10</a:t>
            </a:r>
            <a:r>
              <a:rPr lang="en-GB" altLang="zh-CN" sz="2400" dirty="0"/>
              <a:t>BASE-T</a:t>
            </a:r>
            <a:r>
              <a:rPr lang="zh-CN" altLang="en-GB" sz="2400" dirty="0"/>
              <a:t>、</a:t>
            </a:r>
            <a:r>
              <a:rPr lang="en-GB" altLang="zh-CN" sz="2400" dirty="0"/>
              <a:t>100BASE-TX</a:t>
            </a:r>
            <a:r>
              <a:rPr lang="zh-CN" altLang="en-GB" sz="2400" dirty="0"/>
              <a:t>、</a:t>
            </a:r>
            <a:r>
              <a:rPr lang="en-GB" altLang="zh-CN" sz="2400" dirty="0"/>
              <a:t>1000BASE-T</a:t>
            </a:r>
            <a:r>
              <a:rPr lang="zh-CN" altLang="en-GB" sz="2400" dirty="0"/>
              <a:t>）</a:t>
            </a:r>
            <a:r>
              <a:rPr lang="zh-CN" altLang="en-US" sz="2400" dirty="0"/>
              <a:t>普遍采用。</a:t>
            </a:r>
            <a:endParaRPr lang="en-US" altLang="zh-CN" sz="2400" dirty="0"/>
          </a:p>
          <a:p>
            <a:pPr marL="342891" indent="-342891">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树型拓扑</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1085841" lvl="1" indent="-342891">
              <a:lnSpc>
                <a:spcPct val="110000"/>
              </a:lnSpc>
              <a:buClr>
                <a:srgbClr val="009FF6"/>
              </a:buClr>
              <a:buFont typeface="Wingdings" panose="05000000000000000000" pitchFamily="2" charset="2"/>
              <a:buChar char="p"/>
            </a:pPr>
            <a:r>
              <a:rPr lang="zh-CN" altLang="en-US" sz="2400" dirty="0"/>
              <a:t>层次化星型结构，由多个星型网络通过骨干链路级联，形成树状层级（根节点通常为核心交换机）</a:t>
            </a:r>
            <a:endParaRPr lang="en-US" altLang="zh-CN" sz="2400" dirty="0"/>
          </a:p>
          <a:p>
            <a:pPr marL="1085841" lvl="1" indent="-342891">
              <a:lnSpc>
                <a:spcPct val="110000"/>
              </a:lnSpc>
              <a:buClr>
                <a:srgbClr val="009FF6"/>
              </a:buClr>
              <a:buFont typeface="Wingdings" panose="05000000000000000000" pitchFamily="2" charset="2"/>
              <a:buChar char="p"/>
            </a:pPr>
            <a:r>
              <a:rPr lang="zh-CN" altLang="en-US" sz="2400" dirty="0"/>
              <a:t>易扩展、适合大型网络分层管理；隔离冲突域，提高性能</a:t>
            </a:r>
            <a:endParaRPr lang="en-US" altLang="zh-CN" sz="2400" dirty="0"/>
          </a:p>
          <a:p>
            <a:pPr marL="1085841" lvl="1" indent="-342891">
              <a:lnSpc>
                <a:spcPct val="110000"/>
              </a:lnSpc>
              <a:buClr>
                <a:srgbClr val="009FF6"/>
              </a:buClr>
              <a:buFont typeface="Wingdings" panose="05000000000000000000" pitchFamily="2" charset="2"/>
              <a:buChar char="p"/>
            </a:pPr>
            <a:r>
              <a:rPr lang="zh-CN" altLang="en-US" sz="2400" dirty="0"/>
              <a:t>以太网应用：大型企业网络、校园网常用，结合 </a:t>
            </a:r>
            <a:r>
              <a:rPr lang="en-GB" altLang="zh-CN" sz="2400" dirty="0"/>
              <a:t>VLAN </a:t>
            </a:r>
            <a:r>
              <a:rPr lang="zh-CN" altLang="en-US" sz="2400" dirty="0"/>
              <a:t>和三层交换实现分布式管理。</a:t>
            </a:r>
            <a:endParaRPr lang="en-US" altLang="zh-CN" sz="2400" dirty="0"/>
          </a:p>
        </p:txBody>
      </p:sp>
      <p:grpSp>
        <p:nvGrpSpPr>
          <p:cNvPr id="23" name="组合 22">
            <a:extLst>
              <a:ext uri="{FF2B5EF4-FFF2-40B4-BE49-F238E27FC236}">
                <a16:creationId xmlns:a16="http://schemas.microsoft.com/office/drawing/2014/main" id="{5EA30FCE-9DB8-42C3-87DB-A8E1CA7353CC}"/>
              </a:ext>
            </a:extLst>
          </p:cNvPr>
          <p:cNvGrpSpPr/>
          <p:nvPr/>
        </p:nvGrpSpPr>
        <p:grpSpPr>
          <a:xfrm>
            <a:off x="872418" y="75168"/>
            <a:ext cx="4328234" cy="1428590"/>
            <a:chOff x="551030" y="-368704"/>
            <a:chExt cx="4328233" cy="1428589"/>
          </a:xfrm>
        </p:grpSpPr>
        <p:grpSp>
          <p:nvGrpSpPr>
            <p:cNvPr id="24" name="组合 23">
              <a:extLst>
                <a:ext uri="{FF2B5EF4-FFF2-40B4-BE49-F238E27FC236}">
                  <a16:creationId xmlns:a16="http://schemas.microsoft.com/office/drawing/2014/main" id="{00DF5E98-80BB-432C-BC9B-3F7B908BC5F9}"/>
                </a:ext>
              </a:extLst>
            </p:cNvPr>
            <p:cNvGrpSpPr/>
            <p:nvPr/>
          </p:nvGrpSpPr>
          <p:grpSpPr>
            <a:xfrm>
              <a:off x="1201632" y="303925"/>
              <a:ext cx="3677631" cy="687996"/>
              <a:chOff x="1839059" y="967769"/>
              <a:chExt cx="3677631" cy="687996"/>
            </a:xfrm>
          </p:grpSpPr>
          <p:sp>
            <p:nvSpPr>
              <p:cNvPr id="26" name="矩形: 圆角 25">
                <a:extLst>
                  <a:ext uri="{FF2B5EF4-FFF2-40B4-BE49-F238E27FC236}">
                    <a16:creationId xmlns:a16="http://schemas.microsoft.com/office/drawing/2014/main" id="{658858BC-6973-4031-AA8E-7E6B1E1F29F4}"/>
                  </a:ext>
                </a:extLst>
              </p:cNvPr>
              <p:cNvSpPr/>
              <p:nvPr/>
            </p:nvSpPr>
            <p:spPr>
              <a:xfrm>
                <a:off x="1839059" y="967769"/>
                <a:ext cx="294450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27" name="文本框 26">
                <a:extLst>
                  <a:ext uri="{FF2B5EF4-FFF2-40B4-BE49-F238E27FC236}">
                    <a16:creationId xmlns:a16="http://schemas.microsoft.com/office/drawing/2014/main" id="{7D04BFAE-9478-4CE7-A941-802797838674}"/>
                  </a:ext>
                </a:extLst>
              </p:cNvPr>
              <p:cNvSpPr txBox="1"/>
              <p:nvPr/>
            </p:nvSpPr>
            <p:spPr>
              <a:xfrm>
                <a:off x="2786094" y="1009435"/>
                <a:ext cx="2730596" cy="64633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a:t>
                </a:r>
              </a:p>
            </p:txBody>
          </p:sp>
        </p:grpSp>
        <p:pic>
          <p:nvPicPr>
            <p:cNvPr id="25" name="图片 24">
              <a:extLst>
                <a:ext uri="{FF2B5EF4-FFF2-40B4-BE49-F238E27FC236}">
                  <a16:creationId xmlns:a16="http://schemas.microsoft.com/office/drawing/2014/main" id="{5CF1FC62-6D9C-4099-A637-3E1465B083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94198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wipe(left)">
                                      <p:cBhvr>
                                        <p:cTn id="7" dur="500"/>
                                        <p:tgtEl>
                                          <p:spTgt spid="11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3">
                                            <p:txEl>
                                              <p:pRg st="1" end="1"/>
                                            </p:txEl>
                                          </p:spTgt>
                                        </p:tgtEl>
                                        <p:attrNameLst>
                                          <p:attrName>style.visibility</p:attrName>
                                        </p:attrNameLst>
                                      </p:cBhvr>
                                      <p:to>
                                        <p:strVal val="visible"/>
                                      </p:to>
                                    </p:set>
                                    <p:animEffect transition="in" filter="wipe(left)">
                                      <p:cBhvr>
                                        <p:cTn id="10" dur="500"/>
                                        <p:tgtEl>
                                          <p:spTgt spid="11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3">
                                            <p:txEl>
                                              <p:pRg st="2" end="2"/>
                                            </p:txEl>
                                          </p:spTgt>
                                        </p:tgtEl>
                                        <p:attrNameLst>
                                          <p:attrName>style.visibility</p:attrName>
                                        </p:attrNameLst>
                                      </p:cBhvr>
                                      <p:to>
                                        <p:strVal val="visible"/>
                                      </p:to>
                                    </p:set>
                                    <p:animEffect transition="in" filter="wipe(left)">
                                      <p:cBhvr>
                                        <p:cTn id="13" dur="500"/>
                                        <p:tgtEl>
                                          <p:spTgt spid="11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3">
                                            <p:txEl>
                                              <p:pRg st="3" end="3"/>
                                            </p:txEl>
                                          </p:spTgt>
                                        </p:tgtEl>
                                        <p:attrNameLst>
                                          <p:attrName>style.visibility</p:attrName>
                                        </p:attrNameLst>
                                      </p:cBhvr>
                                      <p:to>
                                        <p:strVal val="visible"/>
                                      </p:to>
                                    </p:set>
                                    <p:animEffect transition="in" filter="wipe(left)">
                                      <p:cBhvr>
                                        <p:cTn id="16" dur="500"/>
                                        <p:tgtEl>
                                          <p:spTgt spid="11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4" end="4"/>
                                            </p:txEl>
                                          </p:spTgt>
                                        </p:tgtEl>
                                        <p:attrNameLst>
                                          <p:attrName>style.visibility</p:attrName>
                                        </p:attrNameLst>
                                      </p:cBhvr>
                                      <p:to>
                                        <p:strVal val="visible"/>
                                      </p:to>
                                    </p:set>
                                    <p:animEffect transition="in" filter="wipe(left)">
                                      <p:cBhvr>
                                        <p:cTn id="21" dur="500"/>
                                        <p:tgtEl>
                                          <p:spTgt spid="11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3">
                                            <p:txEl>
                                              <p:pRg st="5" end="5"/>
                                            </p:txEl>
                                          </p:spTgt>
                                        </p:tgtEl>
                                        <p:attrNameLst>
                                          <p:attrName>style.visibility</p:attrName>
                                        </p:attrNameLst>
                                      </p:cBhvr>
                                      <p:to>
                                        <p:strVal val="visible"/>
                                      </p:to>
                                    </p:set>
                                    <p:animEffect transition="in" filter="wipe(left)">
                                      <p:cBhvr>
                                        <p:cTn id="24" dur="500"/>
                                        <p:tgtEl>
                                          <p:spTgt spid="11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3">
                                            <p:txEl>
                                              <p:pRg st="6" end="6"/>
                                            </p:txEl>
                                          </p:spTgt>
                                        </p:tgtEl>
                                        <p:attrNameLst>
                                          <p:attrName>style.visibility</p:attrName>
                                        </p:attrNameLst>
                                      </p:cBhvr>
                                      <p:to>
                                        <p:strVal val="visible"/>
                                      </p:to>
                                    </p:set>
                                    <p:animEffect transition="in" filter="wipe(left)">
                                      <p:cBhvr>
                                        <p:cTn id="27" dur="500"/>
                                        <p:tgtEl>
                                          <p:spTgt spid="11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3">
                                            <p:txEl>
                                              <p:pRg st="7" end="7"/>
                                            </p:txEl>
                                          </p:spTgt>
                                        </p:tgtEl>
                                        <p:attrNameLst>
                                          <p:attrName>style.visibility</p:attrName>
                                        </p:attrNameLst>
                                      </p:cBhvr>
                                      <p:to>
                                        <p:strVal val="visible"/>
                                      </p:to>
                                    </p:set>
                                    <p:animEffect transition="in" filter="wipe(left)">
                                      <p:cBhvr>
                                        <p:cTn id="30" dur="500"/>
                                        <p:tgtEl>
                                          <p:spTgt spid="1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21">
            <a:extLst>
              <a:ext uri="{FF2B5EF4-FFF2-40B4-BE49-F238E27FC236}">
                <a16:creationId xmlns:a16="http://schemas.microsoft.com/office/drawing/2014/main" id="{02EDF803-E285-43C3-BA09-10700ACF7076}"/>
              </a:ext>
            </a:extLst>
          </p:cNvPr>
          <p:cNvSpPr txBox="1">
            <a:spLocks noChangeArrowheads="1"/>
          </p:cNvSpPr>
          <p:nvPr/>
        </p:nvSpPr>
        <p:spPr bwMode="auto">
          <a:xfrm>
            <a:off x="4482371" y="4837899"/>
            <a:ext cx="12105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向</a:t>
            </a:r>
            <a:r>
              <a:rPr kumimoji="1" lang="zh-CN" altLang="en-US" sz="12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a:t>
            </a:r>
          </a:p>
          <a:p>
            <a:pPr algn="ctr" fontAlgn="base">
              <a:spcBef>
                <a:spcPct val="0"/>
              </a:spcBef>
              <a:spcAft>
                <a:spcPct val="0"/>
              </a:spcAft>
              <a:buClrTx/>
              <a:buSzTx/>
              <a:buFontTx/>
              <a:buNone/>
            </a:pP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发送数据</a:t>
            </a:r>
          </a:p>
        </p:txBody>
      </p:sp>
      <p:sp>
        <p:nvSpPr>
          <p:cNvPr id="48" name="Freeform 29">
            <a:extLst>
              <a:ext uri="{FF2B5EF4-FFF2-40B4-BE49-F238E27FC236}">
                <a16:creationId xmlns:a16="http://schemas.microsoft.com/office/drawing/2014/main" id="{DC912907-61CF-4B13-AE7F-7C8D52A92259}"/>
              </a:ext>
            </a:extLst>
          </p:cNvPr>
          <p:cNvSpPr>
            <a:spLocks/>
          </p:cNvSpPr>
          <p:nvPr/>
        </p:nvSpPr>
        <p:spPr bwMode="auto">
          <a:xfrm>
            <a:off x="4995589" y="3201185"/>
            <a:ext cx="1582739" cy="915988"/>
          </a:xfrm>
          <a:custGeom>
            <a:avLst/>
            <a:gdLst>
              <a:gd name="T0" fmla="*/ 2147483646 w 997"/>
              <a:gd name="T1" fmla="*/ 2147483646 h 577"/>
              <a:gd name="T2" fmla="*/ 2147483646 w 997"/>
              <a:gd name="T3" fmla="*/ 2147483646 h 577"/>
              <a:gd name="T4" fmla="*/ 2147483646 w 997"/>
              <a:gd name="T5" fmla="*/ 2147483646 h 577"/>
              <a:gd name="T6" fmla="*/ 2147483646 w 997"/>
              <a:gd name="T7" fmla="*/ 2147483646 h 577"/>
              <a:gd name="T8" fmla="*/ 0 60000 65536"/>
              <a:gd name="T9" fmla="*/ 0 60000 65536"/>
              <a:gd name="T10" fmla="*/ 0 60000 65536"/>
              <a:gd name="T11" fmla="*/ 0 60000 65536"/>
              <a:gd name="T12" fmla="*/ 0 w 997"/>
              <a:gd name="T13" fmla="*/ 0 h 577"/>
              <a:gd name="T14" fmla="*/ 997 w 997"/>
              <a:gd name="T15" fmla="*/ 577 h 577"/>
            </a:gdLst>
            <a:ahLst/>
            <a:cxnLst>
              <a:cxn ang="T8">
                <a:pos x="T0" y="T1"/>
              </a:cxn>
              <a:cxn ang="T9">
                <a:pos x="T2" y="T3"/>
              </a:cxn>
              <a:cxn ang="T10">
                <a:pos x="T4" y="T5"/>
              </a:cxn>
              <a:cxn ang="T11">
                <a:pos x="T6" y="T7"/>
              </a:cxn>
            </a:cxnLst>
            <a:rect l="T12" t="T13" r="T14" b="T15"/>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9" name="Freeform 30">
            <a:extLst>
              <a:ext uri="{FF2B5EF4-FFF2-40B4-BE49-F238E27FC236}">
                <a16:creationId xmlns:a16="http://schemas.microsoft.com/office/drawing/2014/main" id="{EC801F67-1C47-4FFD-A883-F5013F1213E5}"/>
              </a:ext>
            </a:extLst>
          </p:cNvPr>
          <p:cNvSpPr>
            <a:spLocks/>
          </p:cNvSpPr>
          <p:nvPr/>
        </p:nvSpPr>
        <p:spPr bwMode="auto">
          <a:xfrm>
            <a:off x="5038454" y="3213884"/>
            <a:ext cx="3082925" cy="998539"/>
          </a:xfrm>
          <a:custGeom>
            <a:avLst/>
            <a:gdLst>
              <a:gd name="T0" fmla="*/ 2147483646 w 1895"/>
              <a:gd name="T1" fmla="*/ 2147483646 h 629"/>
              <a:gd name="T2" fmla="*/ 2147483646 w 1895"/>
              <a:gd name="T3" fmla="*/ 2147483646 h 629"/>
              <a:gd name="T4" fmla="*/ 2147483646 w 1895"/>
              <a:gd name="T5" fmla="*/ 2147483646 h 629"/>
              <a:gd name="T6" fmla="*/ 2147483646 w 1895"/>
              <a:gd name="T7" fmla="*/ 2147483646 h 629"/>
              <a:gd name="T8" fmla="*/ 2147483646 w 1895"/>
              <a:gd name="T9" fmla="*/ 2147483646 h 629"/>
              <a:gd name="T10" fmla="*/ 0 60000 65536"/>
              <a:gd name="T11" fmla="*/ 0 60000 65536"/>
              <a:gd name="T12" fmla="*/ 0 60000 65536"/>
              <a:gd name="T13" fmla="*/ 0 60000 65536"/>
              <a:gd name="T14" fmla="*/ 0 60000 65536"/>
              <a:gd name="T15" fmla="*/ 0 w 1895"/>
              <a:gd name="T16" fmla="*/ 0 h 629"/>
              <a:gd name="T17" fmla="*/ 1895 w 1895"/>
              <a:gd name="T18" fmla="*/ 629 h 629"/>
            </a:gdLst>
            <a:ahLst/>
            <a:cxnLst>
              <a:cxn ang="T10">
                <a:pos x="T0" y="T1"/>
              </a:cxn>
              <a:cxn ang="T11">
                <a:pos x="T2" y="T3"/>
              </a:cxn>
              <a:cxn ang="T12">
                <a:pos x="T4" y="T5"/>
              </a:cxn>
              <a:cxn ang="T13">
                <a:pos x="T6" y="T7"/>
              </a:cxn>
              <a:cxn ang="T14">
                <a:pos x="T8" y="T9"/>
              </a:cxn>
            </a:cxnLst>
            <a:rect l="T15" t="T16" r="T17" b="T18"/>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0" name="Freeform 31">
            <a:extLst>
              <a:ext uri="{FF2B5EF4-FFF2-40B4-BE49-F238E27FC236}">
                <a16:creationId xmlns:a16="http://schemas.microsoft.com/office/drawing/2014/main" id="{65E01A58-D483-4231-97B7-5320BB2D3CFD}"/>
              </a:ext>
            </a:extLst>
          </p:cNvPr>
          <p:cNvSpPr>
            <a:spLocks/>
          </p:cNvSpPr>
          <p:nvPr/>
        </p:nvSpPr>
        <p:spPr bwMode="auto">
          <a:xfrm>
            <a:off x="5038453" y="3217061"/>
            <a:ext cx="4432300" cy="962025"/>
          </a:xfrm>
          <a:custGeom>
            <a:avLst/>
            <a:gdLst>
              <a:gd name="T0" fmla="*/ 2147483646 w 2601"/>
              <a:gd name="T1" fmla="*/ 2147483646 h 606"/>
              <a:gd name="T2" fmla="*/ 2147483646 w 2601"/>
              <a:gd name="T3" fmla="*/ 2147483646 h 606"/>
              <a:gd name="T4" fmla="*/ 2147483646 w 2601"/>
              <a:gd name="T5" fmla="*/ 2147483646 h 606"/>
              <a:gd name="T6" fmla="*/ 2147483646 w 2601"/>
              <a:gd name="T7" fmla="*/ 2147483646 h 606"/>
              <a:gd name="T8" fmla="*/ 2147483646 w 2601"/>
              <a:gd name="T9" fmla="*/ 2147483646 h 606"/>
              <a:gd name="T10" fmla="*/ 0 60000 65536"/>
              <a:gd name="T11" fmla="*/ 0 60000 65536"/>
              <a:gd name="T12" fmla="*/ 0 60000 65536"/>
              <a:gd name="T13" fmla="*/ 0 60000 65536"/>
              <a:gd name="T14" fmla="*/ 0 60000 65536"/>
              <a:gd name="T15" fmla="*/ 0 w 2601"/>
              <a:gd name="T16" fmla="*/ 0 h 606"/>
              <a:gd name="T17" fmla="*/ 2601 w 2601"/>
              <a:gd name="T18" fmla="*/ 606 h 606"/>
            </a:gdLst>
            <a:ahLst/>
            <a:cxnLst>
              <a:cxn ang="T10">
                <a:pos x="T0" y="T1"/>
              </a:cxn>
              <a:cxn ang="T11">
                <a:pos x="T2" y="T3"/>
              </a:cxn>
              <a:cxn ang="T12">
                <a:pos x="T4" y="T5"/>
              </a:cxn>
              <a:cxn ang="T13">
                <a:pos x="T6" y="T7"/>
              </a:cxn>
              <a:cxn ang="T14">
                <a:pos x="T8" y="T9"/>
              </a:cxn>
            </a:cxnLst>
            <a:rect l="T15" t="T16" r="T17" b="T18"/>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1" name="Freeform 32">
            <a:extLst>
              <a:ext uri="{FF2B5EF4-FFF2-40B4-BE49-F238E27FC236}">
                <a16:creationId xmlns:a16="http://schemas.microsoft.com/office/drawing/2014/main" id="{C1E21751-DC52-43E5-9A34-4248DAF73BE7}"/>
              </a:ext>
            </a:extLst>
          </p:cNvPr>
          <p:cNvSpPr>
            <a:spLocks/>
          </p:cNvSpPr>
          <p:nvPr/>
        </p:nvSpPr>
        <p:spPr bwMode="auto">
          <a:xfrm>
            <a:off x="5038453" y="3180549"/>
            <a:ext cx="5157787" cy="846137"/>
          </a:xfrm>
          <a:custGeom>
            <a:avLst/>
            <a:gdLst>
              <a:gd name="T0" fmla="*/ 2147483646 w 3249"/>
              <a:gd name="T1" fmla="*/ 2147483646 h 533"/>
              <a:gd name="T2" fmla="*/ 2147483646 w 3249"/>
              <a:gd name="T3" fmla="*/ 2147483646 h 533"/>
              <a:gd name="T4" fmla="*/ 2147483646 w 3249"/>
              <a:gd name="T5" fmla="*/ 2147483646 h 533"/>
              <a:gd name="T6" fmla="*/ 2147483646 w 3249"/>
              <a:gd name="T7" fmla="*/ 2147483646 h 533"/>
              <a:gd name="T8" fmla="*/ 2147483646 w 3249"/>
              <a:gd name="T9" fmla="*/ 2147483646 h 533"/>
              <a:gd name="T10" fmla="*/ 0 60000 65536"/>
              <a:gd name="T11" fmla="*/ 0 60000 65536"/>
              <a:gd name="T12" fmla="*/ 0 60000 65536"/>
              <a:gd name="T13" fmla="*/ 0 60000 65536"/>
              <a:gd name="T14" fmla="*/ 0 60000 65536"/>
              <a:gd name="T15" fmla="*/ 0 w 3249"/>
              <a:gd name="T16" fmla="*/ 0 h 533"/>
              <a:gd name="T17" fmla="*/ 3249 w 3249"/>
              <a:gd name="T18" fmla="*/ 533 h 533"/>
            </a:gdLst>
            <a:ahLst/>
            <a:cxnLst>
              <a:cxn ang="T10">
                <a:pos x="T0" y="T1"/>
              </a:cxn>
              <a:cxn ang="T11">
                <a:pos x="T2" y="T3"/>
              </a:cxn>
              <a:cxn ang="T12">
                <a:pos x="T4" y="T5"/>
              </a:cxn>
              <a:cxn ang="T13">
                <a:pos x="T6" y="T7"/>
              </a:cxn>
              <a:cxn ang="T14">
                <a:pos x="T8" y="T9"/>
              </a:cxn>
            </a:cxnLst>
            <a:rect l="T15" t="T16" r="T17" b="T18"/>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2" name="Freeform 33">
            <a:extLst>
              <a:ext uri="{FF2B5EF4-FFF2-40B4-BE49-F238E27FC236}">
                <a16:creationId xmlns:a16="http://schemas.microsoft.com/office/drawing/2014/main" id="{CA29DE49-EF84-4E13-B0DB-FD71F3C58819}"/>
              </a:ext>
            </a:extLst>
          </p:cNvPr>
          <p:cNvSpPr>
            <a:spLocks/>
          </p:cNvSpPr>
          <p:nvPr/>
        </p:nvSpPr>
        <p:spPr bwMode="auto">
          <a:xfrm>
            <a:off x="2519089" y="3180549"/>
            <a:ext cx="2609851" cy="846137"/>
          </a:xfrm>
          <a:custGeom>
            <a:avLst/>
            <a:gdLst>
              <a:gd name="T0" fmla="*/ 2147483646 w 1644"/>
              <a:gd name="T1" fmla="*/ 2147483646 h 533"/>
              <a:gd name="T2" fmla="*/ 2147483646 w 1644"/>
              <a:gd name="T3" fmla="*/ 2147483646 h 533"/>
              <a:gd name="T4" fmla="*/ 2147483646 w 1644"/>
              <a:gd name="T5" fmla="*/ 2147483646 h 533"/>
              <a:gd name="T6" fmla="*/ 2147483646 w 1644"/>
              <a:gd name="T7" fmla="*/ 2147483646 h 533"/>
              <a:gd name="T8" fmla="*/ 0 w 1644"/>
              <a:gd name="T9" fmla="*/ 2147483646 h 533"/>
              <a:gd name="T10" fmla="*/ 0 60000 65536"/>
              <a:gd name="T11" fmla="*/ 0 60000 65536"/>
              <a:gd name="T12" fmla="*/ 0 60000 65536"/>
              <a:gd name="T13" fmla="*/ 0 60000 65536"/>
              <a:gd name="T14" fmla="*/ 0 60000 65536"/>
              <a:gd name="T15" fmla="*/ 0 w 1644"/>
              <a:gd name="T16" fmla="*/ 0 h 533"/>
              <a:gd name="T17" fmla="*/ 1644 w 1644"/>
              <a:gd name="T18" fmla="*/ 533 h 533"/>
            </a:gdLst>
            <a:ahLst/>
            <a:cxnLst>
              <a:cxn ang="T10">
                <a:pos x="T0" y="T1"/>
              </a:cxn>
              <a:cxn ang="T11">
                <a:pos x="T2" y="T3"/>
              </a:cxn>
              <a:cxn ang="T12">
                <a:pos x="T4" y="T5"/>
              </a:cxn>
              <a:cxn ang="T13">
                <a:pos x="T6" y="T7"/>
              </a:cxn>
              <a:cxn ang="T14">
                <a:pos x="T8" y="T9"/>
              </a:cxn>
            </a:cxnLst>
            <a:rect l="T15" t="T16" r="T17" b="T18"/>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3" name="Freeform 34">
            <a:extLst>
              <a:ext uri="{FF2B5EF4-FFF2-40B4-BE49-F238E27FC236}">
                <a16:creationId xmlns:a16="http://schemas.microsoft.com/office/drawing/2014/main" id="{0539E8D7-36BF-45F4-86A3-20ED1F643AF8}"/>
              </a:ext>
            </a:extLst>
          </p:cNvPr>
          <p:cNvSpPr>
            <a:spLocks/>
          </p:cNvSpPr>
          <p:nvPr/>
        </p:nvSpPr>
        <p:spPr bwMode="auto">
          <a:xfrm flipH="1">
            <a:off x="3455713" y="3180549"/>
            <a:ext cx="1582739" cy="915987"/>
          </a:xfrm>
          <a:custGeom>
            <a:avLst/>
            <a:gdLst>
              <a:gd name="T0" fmla="*/ 2147483646 w 997"/>
              <a:gd name="T1" fmla="*/ 2147483646 h 577"/>
              <a:gd name="T2" fmla="*/ 2147483646 w 997"/>
              <a:gd name="T3" fmla="*/ 2147483646 h 577"/>
              <a:gd name="T4" fmla="*/ 2147483646 w 997"/>
              <a:gd name="T5" fmla="*/ 2147483646 h 577"/>
              <a:gd name="T6" fmla="*/ 2147483646 w 997"/>
              <a:gd name="T7" fmla="*/ 2147483646 h 577"/>
              <a:gd name="T8" fmla="*/ 0 60000 65536"/>
              <a:gd name="T9" fmla="*/ 0 60000 65536"/>
              <a:gd name="T10" fmla="*/ 0 60000 65536"/>
              <a:gd name="T11" fmla="*/ 0 60000 65536"/>
              <a:gd name="T12" fmla="*/ 0 w 997"/>
              <a:gd name="T13" fmla="*/ 0 h 577"/>
              <a:gd name="T14" fmla="*/ 997 w 997"/>
              <a:gd name="T15" fmla="*/ 577 h 577"/>
            </a:gdLst>
            <a:ahLst/>
            <a:cxnLst>
              <a:cxn ang="T8">
                <a:pos x="T0" y="T1"/>
              </a:cxn>
              <a:cxn ang="T9">
                <a:pos x="T2" y="T3"/>
              </a:cxn>
              <a:cxn ang="T10">
                <a:pos x="T4" y="T5"/>
              </a:cxn>
              <a:cxn ang="T11">
                <a:pos x="T6" y="T7"/>
              </a:cxn>
            </a:cxnLst>
            <a:rect l="T12" t="T13" r="T14" b="T15"/>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54" name="Group 35">
            <a:extLst>
              <a:ext uri="{FF2B5EF4-FFF2-40B4-BE49-F238E27FC236}">
                <a16:creationId xmlns:a16="http://schemas.microsoft.com/office/drawing/2014/main" id="{0D4B3514-5B8A-49A5-8C1E-AB7A395F7445}"/>
              </a:ext>
            </a:extLst>
          </p:cNvPr>
          <p:cNvGrpSpPr>
            <a:grpSpLocks/>
          </p:cNvGrpSpPr>
          <p:nvPr/>
        </p:nvGrpSpPr>
        <p:grpSpPr bwMode="auto">
          <a:xfrm>
            <a:off x="9240565" y="4121935"/>
            <a:ext cx="249239" cy="268288"/>
            <a:chOff x="1474" y="3430"/>
            <a:chExt cx="136" cy="136"/>
          </a:xfrm>
        </p:grpSpPr>
        <p:sp>
          <p:nvSpPr>
            <p:cNvPr id="55" name="Line 36">
              <a:extLst>
                <a:ext uri="{FF2B5EF4-FFF2-40B4-BE49-F238E27FC236}">
                  <a16:creationId xmlns:a16="http://schemas.microsoft.com/office/drawing/2014/main" id="{853D464B-D5A1-443F-80D5-212113E30947}"/>
                </a:ext>
              </a:extLst>
            </p:cNvPr>
            <p:cNvSpPr>
              <a:spLocks noChangeShapeType="1"/>
            </p:cNvSpPr>
            <p:nvPr/>
          </p:nvSpPr>
          <p:spPr bwMode="auto">
            <a:xfrm>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6" name="Line 37">
              <a:extLst>
                <a:ext uri="{FF2B5EF4-FFF2-40B4-BE49-F238E27FC236}">
                  <a16:creationId xmlns:a16="http://schemas.microsoft.com/office/drawing/2014/main" id="{43CC23C0-0329-4C3D-8A1F-484A68F5EB57}"/>
                </a:ext>
              </a:extLst>
            </p:cNvPr>
            <p:cNvSpPr>
              <a:spLocks noChangeShapeType="1"/>
            </p:cNvSpPr>
            <p:nvPr/>
          </p:nvSpPr>
          <p:spPr bwMode="auto">
            <a:xfrm flipH="1">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7" name="AutoShape 38">
            <a:extLst>
              <a:ext uri="{FF2B5EF4-FFF2-40B4-BE49-F238E27FC236}">
                <a16:creationId xmlns:a16="http://schemas.microsoft.com/office/drawing/2014/main" id="{D2E8138E-2DE9-4038-A034-84E98BE9CC64}"/>
              </a:ext>
            </a:extLst>
          </p:cNvPr>
          <p:cNvSpPr>
            <a:spLocks noChangeArrowheads="1"/>
          </p:cNvSpPr>
          <p:nvPr/>
        </p:nvSpPr>
        <p:spPr bwMode="auto">
          <a:xfrm>
            <a:off x="9058005" y="4891874"/>
            <a:ext cx="877887" cy="377825"/>
          </a:xfrm>
          <a:prstGeom prst="roundRect">
            <a:avLst>
              <a:gd name="adj" fmla="val 16667"/>
            </a:avLst>
          </a:prstGeom>
          <a:solidFill>
            <a:srgbClr val="FDECC7"/>
          </a:solidFill>
          <a:ln w="9525">
            <a:solidFill>
              <a:schemeClr val="tx1"/>
            </a:solidFill>
            <a:round/>
            <a:headEnd/>
            <a:tailEnd/>
          </a:ln>
        </p:spPr>
        <p:txBody>
          <a:bodyPr wrap="none" lIns="91440" tIns="45720" rIns="91440" bIns="4572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000">
                <a:latin typeface="Times New Roman" panose="02020603050405020304" pitchFamily="18" charset="0"/>
                <a:ea typeface="思源黑体 CN Medium" panose="020B0600000000000000" pitchFamily="34" charset="-122"/>
                <a:cs typeface="Times New Roman" panose="02020603050405020304" pitchFamily="18" charset="0"/>
              </a:rPr>
              <a:t>不接受</a:t>
            </a:r>
          </a:p>
        </p:txBody>
      </p:sp>
      <p:grpSp>
        <p:nvGrpSpPr>
          <p:cNvPr id="58" name="Group 39">
            <a:extLst>
              <a:ext uri="{FF2B5EF4-FFF2-40B4-BE49-F238E27FC236}">
                <a16:creationId xmlns:a16="http://schemas.microsoft.com/office/drawing/2014/main" id="{141F2F67-FD2B-4FF8-8A67-1838304A4C40}"/>
              </a:ext>
            </a:extLst>
          </p:cNvPr>
          <p:cNvGrpSpPr>
            <a:grpSpLocks/>
          </p:cNvGrpSpPr>
          <p:nvPr/>
        </p:nvGrpSpPr>
        <p:grpSpPr bwMode="auto">
          <a:xfrm>
            <a:off x="6302104" y="4121935"/>
            <a:ext cx="249237" cy="268288"/>
            <a:chOff x="1474" y="3430"/>
            <a:chExt cx="136" cy="136"/>
          </a:xfrm>
        </p:grpSpPr>
        <p:sp>
          <p:nvSpPr>
            <p:cNvPr id="59" name="Line 40">
              <a:extLst>
                <a:ext uri="{FF2B5EF4-FFF2-40B4-BE49-F238E27FC236}">
                  <a16:creationId xmlns:a16="http://schemas.microsoft.com/office/drawing/2014/main" id="{E9ACF417-661C-4B02-83D9-E4DED64F919D}"/>
                </a:ext>
              </a:extLst>
            </p:cNvPr>
            <p:cNvSpPr>
              <a:spLocks noChangeShapeType="1"/>
            </p:cNvSpPr>
            <p:nvPr/>
          </p:nvSpPr>
          <p:spPr bwMode="auto">
            <a:xfrm>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60" name="Line 41">
              <a:extLst>
                <a:ext uri="{FF2B5EF4-FFF2-40B4-BE49-F238E27FC236}">
                  <a16:creationId xmlns:a16="http://schemas.microsoft.com/office/drawing/2014/main" id="{1749D7E3-4376-4500-8941-7984B5FD7F24}"/>
                </a:ext>
              </a:extLst>
            </p:cNvPr>
            <p:cNvSpPr>
              <a:spLocks noChangeShapeType="1"/>
            </p:cNvSpPr>
            <p:nvPr/>
          </p:nvSpPr>
          <p:spPr bwMode="auto">
            <a:xfrm flipH="1">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1" name="AutoShape 42">
            <a:extLst>
              <a:ext uri="{FF2B5EF4-FFF2-40B4-BE49-F238E27FC236}">
                <a16:creationId xmlns:a16="http://schemas.microsoft.com/office/drawing/2014/main" id="{9237AAC3-48C1-4BDE-A567-32040A8FF5C4}"/>
              </a:ext>
            </a:extLst>
          </p:cNvPr>
          <p:cNvSpPr>
            <a:spLocks noChangeArrowheads="1"/>
          </p:cNvSpPr>
          <p:nvPr/>
        </p:nvSpPr>
        <p:spPr bwMode="auto">
          <a:xfrm>
            <a:off x="6119539" y="4891874"/>
            <a:ext cx="877888" cy="377825"/>
          </a:xfrm>
          <a:prstGeom prst="roundRect">
            <a:avLst>
              <a:gd name="adj" fmla="val 16667"/>
            </a:avLst>
          </a:prstGeom>
          <a:solidFill>
            <a:srgbClr val="FDECC7"/>
          </a:solidFill>
          <a:ln w="9525">
            <a:solidFill>
              <a:schemeClr val="tx1"/>
            </a:solidFill>
            <a:round/>
            <a:headEnd/>
            <a:tailEnd/>
          </a:ln>
        </p:spPr>
        <p:txBody>
          <a:bodyPr wrap="none" lIns="91440" tIns="45720" rIns="91440" bIns="4572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000">
                <a:latin typeface="Times New Roman" panose="02020603050405020304" pitchFamily="18" charset="0"/>
                <a:ea typeface="思源黑体 CN Medium" panose="020B0600000000000000" pitchFamily="34" charset="-122"/>
                <a:cs typeface="Times New Roman" panose="02020603050405020304" pitchFamily="18" charset="0"/>
              </a:rPr>
              <a:t>不接受</a:t>
            </a:r>
          </a:p>
        </p:txBody>
      </p:sp>
      <p:grpSp>
        <p:nvGrpSpPr>
          <p:cNvPr id="62" name="Group 43">
            <a:extLst>
              <a:ext uri="{FF2B5EF4-FFF2-40B4-BE49-F238E27FC236}">
                <a16:creationId xmlns:a16="http://schemas.microsoft.com/office/drawing/2014/main" id="{FA4AB720-9A58-4DD4-AA49-34FE4F2740E7}"/>
              </a:ext>
            </a:extLst>
          </p:cNvPr>
          <p:cNvGrpSpPr>
            <a:grpSpLocks/>
          </p:cNvGrpSpPr>
          <p:nvPr/>
        </p:nvGrpSpPr>
        <p:grpSpPr bwMode="auto">
          <a:xfrm>
            <a:off x="3349354" y="4121935"/>
            <a:ext cx="249237" cy="268288"/>
            <a:chOff x="1474" y="3430"/>
            <a:chExt cx="136" cy="136"/>
          </a:xfrm>
        </p:grpSpPr>
        <p:sp>
          <p:nvSpPr>
            <p:cNvPr id="63" name="Line 44">
              <a:extLst>
                <a:ext uri="{FF2B5EF4-FFF2-40B4-BE49-F238E27FC236}">
                  <a16:creationId xmlns:a16="http://schemas.microsoft.com/office/drawing/2014/main" id="{F3AF70F8-9D78-459B-8EA2-D2C08F80E72E}"/>
                </a:ext>
              </a:extLst>
            </p:cNvPr>
            <p:cNvSpPr>
              <a:spLocks noChangeShapeType="1"/>
            </p:cNvSpPr>
            <p:nvPr/>
          </p:nvSpPr>
          <p:spPr bwMode="auto">
            <a:xfrm>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64" name="Line 45">
              <a:extLst>
                <a:ext uri="{FF2B5EF4-FFF2-40B4-BE49-F238E27FC236}">
                  <a16:creationId xmlns:a16="http://schemas.microsoft.com/office/drawing/2014/main" id="{A9CBE105-E3BD-4E3A-94ED-F9FCE07A84BE}"/>
                </a:ext>
              </a:extLst>
            </p:cNvPr>
            <p:cNvSpPr>
              <a:spLocks noChangeShapeType="1"/>
            </p:cNvSpPr>
            <p:nvPr/>
          </p:nvSpPr>
          <p:spPr bwMode="auto">
            <a:xfrm flipH="1">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5" name="AutoShape 46">
            <a:extLst>
              <a:ext uri="{FF2B5EF4-FFF2-40B4-BE49-F238E27FC236}">
                <a16:creationId xmlns:a16="http://schemas.microsoft.com/office/drawing/2014/main" id="{AE5F3151-A17E-48D4-99AB-6C87B13319BB}"/>
              </a:ext>
            </a:extLst>
          </p:cNvPr>
          <p:cNvSpPr>
            <a:spLocks noChangeArrowheads="1"/>
          </p:cNvSpPr>
          <p:nvPr/>
        </p:nvSpPr>
        <p:spPr bwMode="auto">
          <a:xfrm>
            <a:off x="3166789" y="4891874"/>
            <a:ext cx="877888" cy="377825"/>
          </a:xfrm>
          <a:prstGeom prst="roundRect">
            <a:avLst>
              <a:gd name="adj" fmla="val 16667"/>
            </a:avLst>
          </a:prstGeom>
          <a:solidFill>
            <a:srgbClr val="FDECC7"/>
          </a:solidFill>
          <a:ln w="9525">
            <a:solidFill>
              <a:schemeClr val="tx1"/>
            </a:solidFill>
            <a:round/>
            <a:headEnd/>
            <a:tailEnd/>
          </a:ln>
        </p:spPr>
        <p:txBody>
          <a:bodyPr wrap="none" lIns="91440" tIns="45720" rIns="91440" bIns="4572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000">
                <a:latin typeface="Times New Roman" panose="02020603050405020304" pitchFamily="18" charset="0"/>
                <a:ea typeface="思源黑体 CN Medium" panose="020B0600000000000000" pitchFamily="34" charset="-122"/>
                <a:cs typeface="Times New Roman" panose="02020603050405020304" pitchFamily="18" charset="0"/>
              </a:rPr>
              <a:t>不接受</a:t>
            </a:r>
          </a:p>
        </p:txBody>
      </p:sp>
      <p:sp>
        <p:nvSpPr>
          <p:cNvPr id="66" name="Text Box 47">
            <a:extLst>
              <a:ext uri="{FF2B5EF4-FFF2-40B4-BE49-F238E27FC236}">
                <a16:creationId xmlns:a16="http://schemas.microsoft.com/office/drawing/2014/main" id="{A373F892-43C7-4C1D-A82A-DFFFED00827F}"/>
              </a:ext>
            </a:extLst>
          </p:cNvPr>
          <p:cNvSpPr txBox="1">
            <a:spLocks noChangeArrowheads="1"/>
          </p:cNvSpPr>
          <p:nvPr/>
        </p:nvSpPr>
        <p:spPr bwMode="auto">
          <a:xfrm>
            <a:off x="7681642" y="4876059"/>
            <a:ext cx="697627" cy="400110"/>
          </a:xfrm>
          <a:prstGeom prst="rect">
            <a:avLst/>
          </a:prstGeom>
          <a:solidFill>
            <a:srgbClr val="009FF6"/>
          </a:solidFill>
          <a:ln w="9525">
            <a:solidFill>
              <a:schemeClr val="tx2"/>
            </a:solidFill>
            <a:miter lim="800000"/>
            <a:headEnd/>
            <a:tailEnd/>
          </a:ln>
        </p:spPr>
        <p:txBody>
          <a:bodyPr wrap="none" lIns="91440" tIns="45720" rIns="91440" bIns="4572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zh-CN" altLang="en-US" sz="2000"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接受</a:t>
            </a:r>
          </a:p>
        </p:txBody>
      </p:sp>
      <p:grpSp>
        <p:nvGrpSpPr>
          <p:cNvPr id="4" name="组合 3">
            <a:extLst>
              <a:ext uri="{FF2B5EF4-FFF2-40B4-BE49-F238E27FC236}">
                <a16:creationId xmlns:a16="http://schemas.microsoft.com/office/drawing/2014/main" id="{7A5BA0CF-3121-468B-990F-EBC75BB22E23}"/>
              </a:ext>
            </a:extLst>
          </p:cNvPr>
          <p:cNvGrpSpPr/>
          <p:nvPr/>
        </p:nvGrpSpPr>
        <p:grpSpPr>
          <a:xfrm>
            <a:off x="2519090" y="2496335"/>
            <a:ext cx="7920039" cy="2416234"/>
            <a:chOff x="2279651" y="2924176"/>
            <a:chExt cx="7920038" cy="2416233"/>
          </a:xfrm>
        </p:grpSpPr>
        <p:sp>
          <p:nvSpPr>
            <p:cNvPr id="21" name="Line 7">
              <a:extLst>
                <a:ext uri="{FF2B5EF4-FFF2-40B4-BE49-F238E27FC236}">
                  <a16:creationId xmlns:a16="http://schemas.microsoft.com/office/drawing/2014/main" id="{FF4ADEEB-8768-4DDE-B394-A52AB55252FE}"/>
                </a:ext>
              </a:extLst>
            </p:cNvPr>
            <p:cNvSpPr>
              <a:spLocks noChangeShapeType="1"/>
            </p:cNvSpPr>
            <p:nvPr/>
          </p:nvSpPr>
          <p:spPr bwMode="auto">
            <a:xfrm flipV="1">
              <a:off x="2382838" y="3529013"/>
              <a:ext cx="7816850"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261110A0-180E-4172-90DE-62250AAA7243}"/>
                </a:ext>
              </a:extLst>
            </p:cNvPr>
            <p:cNvGrpSpPr/>
            <p:nvPr/>
          </p:nvGrpSpPr>
          <p:grpSpPr>
            <a:xfrm>
              <a:off x="2279651" y="2924176"/>
              <a:ext cx="7920038" cy="2416233"/>
              <a:chOff x="2279651" y="2924176"/>
              <a:chExt cx="7920038" cy="2416233"/>
            </a:xfrm>
          </p:grpSpPr>
          <p:sp>
            <p:nvSpPr>
              <p:cNvPr id="41" name="Text Box 22">
                <a:extLst>
                  <a:ext uri="{FF2B5EF4-FFF2-40B4-BE49-F238E27FC236}">
                    <a16:creationId xmlns:a16="http://schemas.microsoft.com/office/drawing/2014/main" id="{9D39EEA5-FE78-43F9-A0ED-805DA09A5728}"/>
                  </a:ext>
                </a:extLst>
              </p:cNvPr>
              <p:cNvSpPr txBox="1">
                <a:spLocks noChangeArrowheads="1"/>
              </p:cNvSpPr>
              <p:nvPr/>
            </p:nvSpPr>
            <p:spPr bwMode="auto">
              <a:xfrm>
                <a:off x="5865813" y="4940299"/>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20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C</a:t>
                </a:r>
              </a:p>
            </p:txBody>
          </p:sp>
          <p:sp>
            <p:nvSpPr>
              <p:cNvPr id="42" name="Text Box 23">
                <a:extLst>
                  <a:ext uri="{FF2B5EF4-FFF2-40B4-BE49-F238E27FC236}">
                    <a16:creationId xmlns:a16="http://schemas.microsoft.com/office/drawing/2014/main" id="{9D78821A-7A95-46CC-8C3A-4664DC65A890}"/>
                  </a:ext>
                </a:extLst>
              </p:cNvPr>
              <p:cNvSpPr txBox="1">
                <a:spLocks noChangeArrowheads="1"/>
              </p:cNvSpPr>
              <p:nvPr/>
            </p:nvSpPr>
            <p:spPr bwMode="auto">
              <a:xfrm>
                <a:off x="7407276" y="4926013"/>
                <a:ext cx="562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20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D</a:t>
                </a:r>
              </a:p>
            </p:txBody>
          </p:sp>
          <p:sp>
            <p:nvSpPr>
              <p:cNvPr id="43" name="Text Box 24">
                <a:extLst>
                  <a:ext uri="{FF2B5EF4-FFF2-40B4-BE49-F238E27FC236}">
                    <a16:creationId xmlns:a16="http://schemas.microsoft.com/office/drawing/2014/main" id="{7F78B2B4-562A-4F4A-B925-465330200C9F}"/>
                  </a:ext>
                </a:extLst>
              </p:cNvPr>
              <p:cNvSpPr txBox="1">
                <a:spLocks noChangeArrowheads="1"/>
              </p:cNvSpPr>
              <p:nvPr/>
            </p:nvSpPr>
            <p:spPr bwMode="auto">
              <a:xfrm>
                <a:off x="2927350" y="4926013"/>
                <a:ext cx="6129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a:t>
                </a:r>
              </a:p>
            </p:txBody>
          </p:sp>
          <p:sp>
            <p:nvSpPr>
              <p:cNvPr id="44" name="Text Box 25">
                <a:extLst>
                  <a:ext uri="{FF2B5EF4-FFF2-40B4-BE49-F238E27FC236}">
                    <a16:creationId xmlns:a16="http://schemas.microsoft.com/office/drawing/2014/main" id="{855954D3-F225-440B-A854-1FC9355E1D7D}"/>
                  </a:ext>
                </a:extLst>
              </p:cNvPr>
              <p:cNvSpPr txBox="1">
                <a:spLocks noChangeArrowheads="1"/>
              </p:cNvSpPr>
              <p:nvPr/>
            </p:nvSpPr>
            <p:spPr bwMode="auto">
              <a:xfrm>
                <a:off x="8786814" y="4922838"/>
                <a:ext cx="5982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20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E</a:t>
                </a:r>
              </a:p>
            </p:txBody>
          </p:sp>
          <p:grpSp>
            <p:nvGrpSpPr>
              <p:cNvPr id="2" name="组合 1">
                <a:extLst>
                  <a:ext uri="{FF2B5EF4-FFF2-40B4-BE49-F238E27FC236}">
                    <a16:creationId xmlns:a16="http://schemas.microsoft.com/office/drawing/2014/main" id="{79684ED0-B00D-4B7D-A4CE-E9EE9FE054B0}"/>
                  </a:ext>
                </a:extLst>
              </p:cNvPr>
              <p:cNvGrpSpPr/>
              <p:nvPr/>
            </p:nvGrpSpPr>
            <p:grpSpPr>
              <a:xfrm>
                <a:off x="2279651" y="2924176"/>
                <a:ext cx="7920038" cy="2022475"/>
                <a:chOff x="2279651" y="2924176"/>
                <a:chExt cx="7920038" cy="2022475"/>
              </a:xfrm>
            </p:grpSpPr>
            <p:grpSp>
              <p:nvGrpSpPr>
                <p:cNvPr id="18" name="Group 4">
                  <a:extLst>
                    <a:ext uri="{FF2B5EF4-FFF2-40B4-BE49-F238E27FC236}">
                      <a16:creationId xmlns:a16="http://schemas.microsoft.com/office/drawing/2014/main" id="{1ECA82B9-89D9-4573-A90D-F4A3C0A0CBA3}"/>
                    </a:ext>
                  </a:extLst>
                </p:cNvPr>
                <p:cNvGrpSpPr>
                  <a:grpSpLocks/>
                </p:cNvGrpSpPr>
                <p:nvPr/>
              </p:nvGrpSpPr>
              <p:grpSpPr bwMode="auto">
                <a:xfrm>
                  <a:off x="6076950" y="3540126"/>
                  <a:ext cx="471488" cy="1406525"/>
                  <a:chOff x="1177" y="1994"/>
                  <a:chExt cx="258" cy="714"/>
                </a:xfrm>
              </p:grpSpPr>
              <p:sp>
                <p:nvSpPr>
                  <p:cNvPr id="19" name="Line 5">
                    <a:extLst>
                      <a:ext uri="{FF2B5EF4-FFF2-40B4-BE49-F238E27FC236}">
                        <a16:creationId xmlns:a16="http://schemas.microsoft.com/office/drawing/2014/main" id="{D0647739-21A6-4476-85D4-D147FFEE19B0}"/>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20" name="Picture 6">
                    <a:extLst>
                      <a:ext uri="{FF2B5EF4-FFF2-40B4-BE49-F238E27FC236}">
                        <a16:creationId xmlns:a16="http://schemas.microsoft.com/office/drawing/2014/main" id="{06B33B17-7A21-4276-8048-8D58EC5E1B7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8">
                  <a:extLst>
                    <a:ext uri="{FF2B5EF4-FFF2-40B4-BE49-F238E27FC236}">
                      <a16:creationId xmlns:a16="http://schemas.microsoft.com/office/drawing/2014/main" id="{6D2AD4A0-9BED-4174-B092-1F2A8C1861C0}"/>
                    </a:ext>
                  </a:extLst>
                </p:cNvPr>
                <p:cNvSpPr>
                  <a:spLocks noChangeArrowheads="1"/>
                </p:cNvSpPr>
                <p:nvPr/>
              </p:nvSpPr>
              <p:spPr bwMode="auto">
                <a:xfrm>
                  <a:off x="10082214" y="3462338"/>
                  <a:ext cx="117475" cy="125412"/>
                </a:xfrm>
                <a:prstGeom prst="rect">
                  <a:avLst/>
                </a:prstGeom>
                <a:solidFill>
                  <a:srgbClr val="333399"/>
                </a:solidFill>
                <a:ln w="12700">
                  <a:solidFill>
                    <a:srgbClr val="333399"/>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867">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3" name="Rectangle 9">
                  <a:extLst>
                    <a:ext uri="{FF2B5EF4-FFF2-40B4-BE49-F238E27FC236}">
                      <a16:creationId xmlns:a16="http://schemas.microsoft.com/office/drawing/2014/main" id="{E7739878-0876-4C34-8CB9-61526CA43478}"/>
                    </a:ext>
                  </a:extLst>
                </p:cNvPr>
                <p:cNvSpPr>
                  <a:spLocks noChangeArrowheads="1"/>
                </p:cNvSpPr>
                <p:nvPr/>
              </p:nvSpPr>
              <p:spPr bwMode="auto">
                <a:xfrm>
                  <a:off x="2279651" y="3462338"/>
                  <a:ext cx="117475" cy="125412"/>
                </a:xfrm>
                <a:prstGeom prst="rect">
                  <a:avLst/>
                </a:prstGeom>
                <a:solidFill>
                  <a:srgbClr val="333399"/>
                </a:solidFill>
                <a:ln w="12700">
                  <a:solidFill>
                    <a:srgbClr val="333399"/>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867">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4" name="Line 10">
                  <a:extLst>
                    <a:ext uri="{FF2B5EF4-FFF2-40B4-BE49-F238E27FC236}">
                      <a16:creationId xmlns:a16="http://schemas.microsoft.com/office/drawing/2014/main" id="{3F50E7C1-4CA0-419B-BDFD-E21985B406BC}"/>
                    </a:ext>
                  </a:extLst>
                </p:cNvPr>
                <p:cNvSpPr>
                  <a:spLocks noChangeShapeType="1"/>
                </p:cNvSpPr>
                <p:nvPr/>
              </p:nvSpPr>
              <p:spPr bwMode="auto">
                <a:xfrm>
                  <a:off x="9625013" y="3321051"/>
                  <a:ext cx="493712" cy="2397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25" name="Group 11">
                  <a:extLst>
                    <a:ext uri="{FF2B5EF4-FFF2-40B4-BE49-F238E27FC236}">
                      <a16:creationId xmlns:a16="http://schemas.microsoft.com/office/drawing/2014/main" id="{F1601F6A-A71D-4C45-9F7B-D6C7A05BEBEC}"/>
                    </a:ext>
                  </a:extLst>
                </p:cNvPr>
                <p:cNvGrpSpPr>
                  <a:grpSpLocks/>
                </p:cNvGrpSpPr>
                <p:nvPr/>
              </p:nvGrpSpPr>
              <p:grpSpPr bwMode="auto">
                <a:xfrm>
                  <a:off x="3130550" y="3540126"/>
                  <a:ext cx="471488" cy="1406525"/>
                  <a:chOff x="1177" y="1994"/>
                  <a:chExt cx="258" cy="714"/>
                </a:xfrm>
              </p:grpSpPr>
              <p:sp>
                <p:nvSpPr>
                  <p:cNvPr id="26" name="Line 12">
                    <a:extLst>
                      <a:ext uri="{FF2B5EF4-FFF2-40B4-BE49-F238E27FC236}">
                        <a16:creationId xmlns:a16="http://schemas.microsoft.com/office/drawing/2014/main" id="{9AD99E58-4CBD-4C5A-9588-4BD3A6ACDCEF}"/>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27" name="Picture 13">
                    <a:extLst>
                      <a:ext uri="{FF2B5EF4-FFF2-40B4-BE49-F238E27FC236}">
                        <a16:creationId xmlns:a16="http://schemas.microsoft.com/office/drawing/2014/main" id="{38DD94D9-47E6-4B44-9516-2F6B8C3CAC2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Freeform 14">
                  <a:extLst>
                    <a:ext uri="{FF2B5EF4-FFF2-40B4-BE49-F238E27FC236}">
                      <a16:creationId xmlns:a16="http://schemas.microsoft.com/office/drawing/2014/main" id="{F88BEE02-93AA-4BB9-855F-211953CBDBDC}"/>
                    </a:ext>
                  </a:extLst>
                </p:cNvPr>
                <p:cNvSpPr>
                  <a:spLocks/>
                </p:cNvSpPr>
                <p:nvPr/>
              </p:nvSpPr>
              <p:spPr bwMode="auto">
                <a:xfrm>
                  <a:off x="4841876" y="3541713"/>
                  <a:ext cx="3175" cy="1027112"/>
                </a:xfrm>
                <a:custGeom>
                  <a:avLst/>
                  <a:gdLst>
                    <a:gd name="T0" fmla="*/ 0 w 2"/>
                    <a:gd name="T1" fmla="*/ 2147483646 h 521"/>
                    <a:gd name="T2" fmla="*/ 2147483646 w 2"/>
                    <a:gd name="T3" fmla="*/ 0 h 521"/>
                    <a:gd name="T4" fmla="*/ 0 60000 65536"/>
                    <a:gd name="T5" fmla="*/ 0 60000 65536"/>
                    <a:gd name="T6" fmla="*/ 0 w 2"/>
                    <a:gd name="T7" fmla="*/ 0 h 521"/>
                    <a:gd name="T8" fmla="*/ 2 w 2"/>
                    <a:gd name="T9" fmla="*/ 521 h 521"/>
                  </a:gdLst>
                  <a:ahLst/>
                  <a:cxnLst>
                    <a:cxn ang="T4">
                      <a:pos x="T0" y="T1"/>
                    </a:cxn>
                    <a:cxn ang="T5">
                      <a:pos x="T2" y="T3"/>
                    </a:cxn>
                  </a:cxnLst>
                  <a:rect l="T6" t="T7" r="T8" b="T9"/>
                  <a:pathLst>
                    <a:path w="2" h="521">
                      <a:moveTo>
                        <a:pt x="0" y="521"/>
                      </a:moveTo>
                      <a:lnTo>
                        <a:pt x="2" y="0"/>
                      </a:lnTo>
                    </a:path>
                  </a:pathLst>
                </a:custGeom>
                <a:solidFill>
                  <a:srgbClr val="333399"/>
                </a:solidFill>
                <a:ln w="38100">
                  <a:solidFill>
                    <a:srgbClr val="333399"/>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4" name="Picture 15">
                  <a:extLst>
                    <a:ext uri="{FF2B5EF4-FFF2-40B4-BE49-F238E27FC236}">
                      <a16:creationId xmlns:a16="http://schemas.microsoft.com/office/drawing/2014/main" id="{53B3FC39-F0E7-44C4-8B5F-069AA615525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3750" y="4433888"/>
                  <a:ext cx="4714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16">
                  <a:extLst>
                    <a:ext uri="{FF2B5EF4-FFF2-40B4-BE49-F238E27FC236}">
                      <a16:creationId xmlns:a16="http://schemas.microsoft.com/office/drawing/2014/main" id="{E3693D30-8908-4DCB-BAE1-E01295848005}"/>
                    </a:ext>
                  </a:extLst>
                </p:cNvPr>
                <p:cNvGrpSpPr>
                  <a:grpSpLocks/>
                </p:cNvGrpSpPr>
                <p:nvPr/>
              </p:nvGrpSpPr>
              <p:grpSpPr bwMode="auto">
                <a:xfrm>
                  <a:off x="7550150" y="3540126"/>
                  <a:ext cx="471488" cy="1406525"/>
                  <a:chOff x="1177" y="1994"/>
                  <a:chExt cx="258" cy="714"/>
                </a:xfrm>
              </p:grpSpPr>
              <p:sp>
                <p:nvSpPr>
                  <p:cNvPr id="36" name="Line 17">
                    <a:extLst>
                      <a:ext uri="{FF2B5EF4-FFF2-40B4-BE49-F238E27FC236}">
                        <a16:creationId xmlns:a16="http://schemas.microsoft.com/office/drawing/2014/main" id="{C6C25E8B-5711-4F28-A7C7-57A70657C6DE}"/>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7" name="Picture 18">
                    <a:extLst>
                      <a:ext uri="{FF2B5EF4-FFF2-40B4-BE49-F238E27FC236}">
                        <a16:creationId xmlns:a16="http://schemas.microsoft.com/office/drawing/2014/main" id="{742BF06C-BC57-4FE4-ACE8-EF78F961407A}"/>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Freeform 19">
                  <a:extLst>
                    <a:ext uri="{FF2B5EF4-FFF2-40B4-BE49-F238E27FC236}">
                      <a16:creationId xmlns:a16="http://schemas.microsoft.com/office/drawing/2014/main" id="{96907EDA-3143-4B65-88C6-B27B8C7F38B2}"/>
                    </a:ext>
                  </a:extLst>
                </p:cNvPr>
                <p:cNvSpPr>
                  <a:spLocks/>
                </p:cNvSpPr>
                <p:nvPr/>
              </p:nvSpPr>
              <p:spPr bwMode="auto">
                <a:xfrm>
                  <a:off x="9263064" y="3541714"/>
                  <a:ext cx="3175" cy="1042987"/>
                </a:xfrm>
                <a:custGeom>
                  <a:avLst/>
                  <a:gdLst>
                    <a:gd name="T0" fmla="*/ 0 w 2"/>
                    <a:gd name="T1" fmla="*/ 2147483646 h 529"/>
                    <a:gd name="T2" fmla="*/ 2147483646 w 2"/>
                    <a:gd name="T3" fmla="*/ 0 h 529"/>
                    <a:gd name="T4" fmla="*/ 0 60000 65536"/>
                    <a:gd name="T5" fmla="*/ 0 60000 65536"/>
                    <a:gd name="T6" fmla="*/ 0 w 2"/>
                    <a:gd name="T7" fmla="*/ 0 h 529"/>
                    <a:gd name="T8" fmla="*/ 2 w 2"/>
                    <a:gd name="T9" fmla="*/ 529 h 529"/>
                  </a:gdLst>
                  <a:ahLst/>
                  <a:cxnLst>
                    <a:cxn ang="T4">
                      <a:pos x="T0" y="T1"/>
                    </a:cxn>
                    <a:cxn ang="T5">
                      <a:pos x="T2" y="T3"/>
                    </a:cxn>
                  </a:cxnLst>
                  <a:rect l="T6" t="T7" r="T8" b="T9"/>
                  <a:pathLst>
                    <a:path w="2" h="529">
                      <a:moveTo>
                        <a:pt x="0" y="529"/>
                      </a:moveTo>
                      <a:lnTo>
                        <a:pt x="2" y="0"/>
                      </a:lnTo>
                    </a:path>
                  </a:pathLst>
                </a:custGeom>
                <a:solidFill>
                  <a:srgbClr val="333399"/>
                </a:solidFill>
                <a:ln w="38100">
                  <a:solidFill>
                    <a:srgbClr val="333399"/>
                  </a:solidFill>
                  <a:round/>
                  <a:headEnd/>
                  <a:tailEnd/>
                </a:ln>
              </p:spPr>
              <p:txBody>
                <a:bodyPr wrap="none" anchor="ct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9" name="Picture 20">
                  <a:extLst>
                    <a:ext uri="{FF2B5EF4-FFF2-40B4-BE49-F238E27FC236}">
                      <a16:creationId xmlns:a16="http://schemas.microsoft.com/office/drawing/2014/main" id="{D6F67A9B-F548-4685-97A5-BCA1B65E8BF9}"/>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4939" y="4433888"/>
                  <a:ext cx="471487"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Line 26">
                  <a:extLst>
                    <a:ext uri="{FF2B5EF4-FFF2-40B4-BE49-F238E27FC236}">
                      <a16:creationId xmlns:a16="http://schemas.microsoft.com/office/drawing/2014/main" id="{3A39B95B-4EDE-41CB-9811-8FE172857923}"/>
                    </a:ext>
                  </a:extLst>
                </p:cNvPr>
                <p:cNvSpPr>
                  <a:spLocks noChangeShapeType="1"/>
                </p:cNvSpPr>
                <p:nvPr/>
              </p:nvSpPr>
              <p:spPr bwMode="auto">
                <a:xfrm flipH="1">
                  <a:off x="2382838" y="3248025"/>
                  <a:ext cx="544512" cy="2809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6" name="Text Box 27">
                  <a:extLst>
                    <a:ext uri="{FF2B5EF4-FFF2-40B4-BE49-F238E27FC236}">
                      <a16:creationId xmlns:a16="http://schemas.microsoft.com/office/drawing/2014/main" id="{C3EC1929-7544-463C-94B2-36382A859566}"/>
                    </a:ext>
                  </a:extLst>
                </p:cNvPr>
                <p:cNvSpPr txBox="1">
                  <a:spLocks noChangeArrowheads="1"/>
                </p:cNvSpPr>
                <p:nvPr/>
              </p:nvSpPr>
              <p:spPr bwMode="auto">
                <a:xfrm>
                  <a:off x="2792414" y="2924176"/>
                  <a:ext cx="4801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匹配电阻（用来吸收总线上传播的信号）</a:t>
                  </a:r>
                </a:p>
              </p:txBody>
            </p:sp>
            <p:sp>
              <p:nvSpPr>
                <p:cNvPr id="47" name="Text Box 28">
                  <a:extLst>
                    <a:ext uri="{FF2B5EF4-FFF2-40B4-BE49-F238E27FC236}">
                      <a16:creationId xmlns:a16="http://schemas.microsoft.com/office/drawing/2014/main" id="{726DD41B-A5D7-4E2A-83A3-E5F78783EE91}"/>
                    </a:ext>
                  </a:extLst>
                </p:cNvPr>
                <p:cNvSpPr txBox="1">
                  <a:spLocks noChangeArrowheads="1"/>
                </p:cNvSpPr>
                <p:nvPr/>
              </p:nvSpPr>
              <p:spPr bwMode="auto">
                <a:xfrm>
                  <a:off x="8582025" y="292417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zh-CN" altLang="en-US" sz="20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匹配电阻</a:t>
                  </a:r>
                </a:p>
              </p:txBody>
            </p:sp>
          </p:grpSp>
          <p:sp>
            <p:nvSpPr>
              <p:cNvPr id="67" name="Text Box 48">
                <a:extLst>
                  <a:ext uri="{FF2B5EF4-FFF2-40B4-BE49-F238E27FC236}">
                    <a16:creationId xmlns:a16="http://schemas.microsoft.com/office/drawing/2014/main" id="{F06CD18B-6275-4564-B25C-9581BFEAD847}"/>
                  </a:ext>
                </a:extLst>
              </p:cNvPr>
              <p:cNvSpPr txBox="1">
                <a:spLocks noChangeArrowheads="1"/>
              </p:cNvSpPr>
              <p:nvPr/>
            </p:nvSpPr>
            <p:spPr bwMode="auto">
              <a:xfrm>
                <a:off x="4662488" y="492601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20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p>
            </p:txBody>
          </p:sp>
        </p:grpSp>
      </p:grpSp>
      <p:sp>
        <p:nvSpPr>
          <p:cNvPr id="68" name="Text Box 49">
            <a:extLst>
              <a:ext uri="{FF2B5EF4-FFF2-40B4-BE49-F238E27FC236}">
                <a16:creationId xmlns:a16="http://schemas.microsoft.com/office/drawing/2014/main" id="{44F1D71D-B618-4D1B-B9FD-FA2F6C166865}"/>
              </a:ext>
            </a:extLst>
          </p:cNvPr>
          <p:cNvSpPr txBox="1">
            <a:spLocks noChangeArrowheads="1"/>
          </p:cNvSpPr>
          <p:nvPr/>
        </p:nvSpPr>
        <p:spPr bwMode="auto">
          <a:xfrm>
            <a:off x="5754754" y="3469474"/>
            <a:ext cx="1702710" cy="707886"/>
          </a:xfrm>
          <a:prstGeom prst="rect">
            <a:avLst/>
          </a:prstGeom>
          <a:solidFill>
            <a:srgbClr val="FDECC7"/>
          </a:solidFill>
          <a:ln w="9525">
            <a:solidFill>
              <a:srgbClr val="333399"/>
            </a:solidFill>
            <a:miter lim="800000"/>
            <a:headEnd/>
            <a:tailEnd/>
          </a:ln>
        </p:spPr>
        <p:txBody>
          <a:bodyPr wrap="none" lIns="91440" tIns="45720" rIns="91440" bIns="4572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2000">
                <a:latin typeface="Times New Roman" panose="02020603050405020304" pitchFamily="18" charset="0"/>
                <a:ea typeface="思源黑体 CN Medium" panose="020B0600000000000000" pitchFamily="34" charset="-122"/>
                <a:cs typeface="Times New Roman" panose="02020603050405020304" pitchFamily="18" charset="0"/>
              </a:rPr>
              <a:t>只有 </a:t>
            </a:r>
            <a:r>
              <a:rPr lang="en-US" altLang="zh-CN" sz="2000">
                <a:latin typeface="Times New Roman" panose="02020603050405020304" pitchFamily="18" charset="0"/>
                <a:ea typeface="思源黑体 CN Medium" panose="020B0600000000000000" pitchFamily="34" charset="-122"/>
                <a:cs typeface="Times New Roman" panose="02020603050405020304" pitchFamily="18" charset="0"/>
              </a:rPr>
              <a:t>D </a:t>
            </a:r>
            <a:r>
              <a:rPr lang="zh-CN" altLang="en-US" sz="2000">
                <a:latin typeface="Times New Roman" panose="02020603050405020304" pitchFamily="18" charset="0"/>
                <a:ea typeface="思源黑体 CN Medium" panose="020B0600000000000000" pitchFamily="34" charset="-122"/>
                <a:cs typeface="Times New Roman" panose="02020603050405020304" pitchFamily="18" charset="0"/>
              </a:rPr>
              <a:t>接受</a:t>
            </a:r>
          </a:p>
          <a:p>
            <a:pPr algn="ctr" fontAlgn="base">
              <a:spcBef>
                <a:spcPct val="0"/>
              </a:spcBef>
              <a:spcAft>
                <a:spcPct val="0"/>
              </a:spcAft>
              <a:buClrTx/>
              <a:buSzTx/>
              <a:buFontTx/>
              <a:buNone/>
            </a:pPr>
            <a:r>
              <a:rPr lang="en-US" altLang="zh-CN" sz="2000">
                <a:latin typeface="Times New Roman" panose="02020603050405020304" pitchFamily="18" charset="0"/>
                <a:ea typeface="思源黑体 CN Medium" panose="020B0600000000000000" pitchFamily="34" charset="-122"/>
                <a:cs typeface="Times New Roman" panose="02020603050405020304" pitchFamily="18" charset="0"/>
              </a:rPr>
              <a:t>B </a:t>
            </a:r>
            <a:r>
              <a:rPr lang="zh-CN" altLang="en-US" sz="2000">
                <a:latin typeface="Times New Roman" panose="02020603050405020304" pitchFamily="18" charset="0"/>
                <a:ea typeface="思源黑体 CN Medium" panose="020B0600000000000000" pitchFamily="34" charset="-122"/>
                <a:cs typeface="Times New Roman" panose="02020603050405020304" pitchFamily="18" charset="0"/>
              </a:rPr>
              <a:t>发送的数据</a:t>
            </a:r>
          </a:p>
        </p:txBody>
      </p:sp>
      <p:grpSp>
        <p:nvGrpSpPr>
          <p:cNvPr id="69" name="组合 68">
            <a:extLst>
              <a:ext uri="{FF2B5EF4-FFF2-40B4-BE49-F238E27FC236}">
                <a16:creationId xmlns:a16="http://schemas.microsoft.com/office/drawing/2014/main" id="{E20AA4E4-6924-43C4-94E5-252BBC3DE1FE}"/>
              </a:ext>
            </a:extLst>
          </p:cNvPr>
          <p:cNvGrpSpPr/>
          <p:nvPr/>
        </p:nvGrpSpPr>
        <p:grpSpPr>
          <a:xfrm>
            <a:off x="1080815" y="1886813"/>
            <a:ext cx="2776312" cy="476221"/>
            <a:chOff x="1403750" y="3593123"/>
            <a:chExt cx="2776312" cy="476221"/>
          </a:xfrm>
        </p:grpSpPr>
        <p:grpSp>
          <p:nvGrpSpPr>
            <p:cNvPr id="70" name="组合 69">
              <a:extLst>
                <a:ext uri="{FF2B5EF4-FFF2-40B4-BE49-F238E27FC236}">
                  <a16:creationId xmlns:a16="http://schemas.microsoft.com/office/drawing/2014/main" id="{DF7DFCE4-89E6-4994-8DC5-F563342579B1}"/>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54498C18-83FA-48FC-BF52-475C6B3B009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83E0C5A4-FC2A-4660-8CD0-6D24C8369D6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751BF7EF-3653-40BC-83FE-E916CF9EEDC3}"/>
                </a:ext>
              </a:extLst>
            </p:cNvPr>
            <p:cNvSpPr txBox="1">
              <a:spLocks noChangeArrowheads="1"/>
            </p:cNvSpPr>
            <p:nvPr/>
          </p:nvSpPr>
          <p:spPr bwMode="auto">
            <a:xfrm>
              <a:off x="1932502" y="3593123"/>
              <a:ext cx="224756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总线式以太网</a:t>
              </a:r>
            </a:p>
          </p:txBody>
        </p:sp>
      </p:grpSp>
      <p:grpSp>
        <p:nvGrpSpPr>
          <p:cNvPr id="74" name="组合 73">
            <a:extLst>
              <a:ext uri="{FF2B5EF4-FFF2-40B4-BE49-F238E27FC236}">
                <a16:creationId xmlns:a16="http://schemas.microsoft.com/office/drawing/2014/main" id="{27FEABEE-B663-42F3-A6C5-0166EE2EF15A}"/>
              </a:ext>
            </a:extLst>
          </p:cNvPr>
          <p:cNvGrpSpPr/>
          <p:nvPr/>
        </p:nvGrpSpPr>
        <p:grpSpPr>
          <a:xfrm>
            <a:off x="430214" y="0"/>
            <a:ext cx="4651101" cy="1428590"/>
            <a:chOff x="551030" y="-368704"/>
            <a:chExt cx="4651101" cy="1428589"/>
          </a:xfrm>
        </p:grpSpPr>
        <p:grpSp>
          <p:nvGrpSpPr>
            <p:cNvPr id="75" name="组合 74">
              <a:extLst>
                <a:ext uri="{FF2B5EF4-FFF2-40B4-BE49-F238E27FC236}">
                  <a16:creationId xmlns:a16="http://schemas.microsoft.com/office/drawing/2014/main" id="{2778C6DE-0DAF-4B63-AD3B-EC8FB2294995}"/>
                </a:ext>
              </a:extLst>
            </p:cNvPr>
            <p:cNvGrpSpPr/>
            <p:nvPr/>
          </p:nvGrpSpPr>
          <p:grpSpPr>
            <a:xfrm>
              <a:off x="1201631" y="303925"/>
              <a:ext cx="4000500" cy="687998"/>
              <a:chOff x="1839058" y="967769"/>
              <a:chExt cx="4000500" cy="687998"/>
            </a:xfrm>
          </p:grpSpPr>
          <p:sp>
            <p:nvSpPr>
              <p:cNvPr id="77" name="矩形: 圆角 76">
                <a:extLst>
                  <a:ext uri="{FF2B5EF4-FFF2-40B4-BE49-F238E27FC236}">
                    <a16:creationId xmlns:a16="http://schemas.microsoft.com/office/drawing/2014/main" id="{1F2F4251-BC8B-4086-B474-56AE12754DC5}"/>
                  </a:ext>
                </a:extLst>
              </p:cNvPr>
              <p:cNvSpPr/>
              <p:nvPr/>
            </p:nvSpPr>
            <p:spPr>
              <a:xfrm>
                <a:off x="1839058" y="967769"/>
                <a:ext cx="400050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78" name="文本框 77">
                <a:extLst>
                  <a:ext uri="{FF2B5EF4-FFF2-40B4-BE49-F238E27FC236}">
                    <a16:creationId xmlns:a16="http://schemas.microsoft.com/office/drawing/2014/main" id="{7B747C3B-4EF6-49B8-B359-76F975A5E753}"/>
                  </a:ext>
                </a:extLst>
              </p:cNvPr>
              <p:cNvSpPr txBox="1"/>
              <p:nvPr/>
            </p:nvSpPr>
            <p:spPr>
              <a:xfrm>
                <a:off x="2786093" y="1009436"/>
                <a:ext cx="256913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以太网类型</a:t>
                </a:r>
              </a:p>
            </p:txBody>
          </p:sp>
        </p:grpSp>
        <p:pic>
          <p:nvPicPr>
            <p:cNvPr id="76" name="图片 75">
              <a:extLst>
                <a:ext uri="{FF2B5EF4-FFF2-40B4-BE49-F238E27FC236}">
                  <a16:creationId xmlns:a16="http://schemas.microsoft.com/office/drawing/2014/main" id="{9D4CEAB2-B2C6-4978-ABB3-271C334F80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38639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4000" fill="hold" grpId="1" nodeType="afterEffect">
                                  <p:stCondLst>
                                    <p:cond delay="0"/>
                                  </p:stCondLst>
                                  <p:childTnLst>
                                    <p:anim calcmode="discrete" valueType="str">
                                      <p:cBhvr>
                                        <p:cTn id="16" dur="500" fill="hold"/>
                                        <p:tgtEl>
                                          <p:spTgt spid="40"/>
                                        </p:tgtEl>
                                        <p:attrNameLst>
                                          <p:attrName>style.visibility</p:attrName>
                                        </p:attrNameLst>
                                      </p:cBhvr>
                                      <p:tavLst>
                                        <p:tav tm="0">
                                          <p:val>
                                            <p:strVal val="hidden"/>
                                          </p:val>
                                        </p:tav>
                                        <p:tav tm="50000">
                                          <p:val>
                                            <p:strVal val="visible"/>
                                          </p:val>
                                        </p:tav>
                                      </p:tavLst>
                                    </p:anim>
                                  </p:childTnLst>
                                </p:cTn>
                              </p:par>
                            </p:childTnLst>
                          </p:cTn>
                        </p:par>
                        <p:par>
                          <p:cTn id="17" fill="hold">
                            <p:stCondLst>
                              <p:cond delay="3000"/>
                            </p:stCondLst>
                            <p:childTnLst>
                              <p:par>
                                <p:cTn id="18" presetID="22" presetClass="entr" presetSubtype="2"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right)">
                                      <p:cBhvr>
                                        <p:cTn id="20" dur="2000"/>
                                        <p:tgtEl>
                                          <p:spTgt spid="5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right)">
                                      <p:cBhvr>
                                        <p:cTn id="23" dur="2000"/>
                                        <p:tgtEl>
                                          <p:spTgt spid="5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2000"/>
                                        <p:tgtEl>
                                          <p:spTgt spid="5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2000"/>
                                        <p:tgtEl>
                                          <p:spTgt spid="5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2000"/>
                                        <p:tgtEl>
                                          <p:spTgt spid="4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2000"/>
                                        <p:tgtEl>
                                          <p:spTgt spid="48"/>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par>
                          <p:cTn id="51" fill="hold">
                            <p:stCondLst>
                              <p:cond delay="5000"/>
                            </p:stCondLst>
                            <p:childTnLst>
                              <p:par>
                                <p:cTn id="52" presetID="35" presetClass="emph" presetSubtype="0" repeatCount="5000" fill="hold" grpId="1" nodeType="afterEffect">
                                  <p:stCondLst>
                                    <p:cond delay="0"/>
                                  </p:stCondLst>
                                  <p:childTnLst>
                                    <p:anim calcmode="discrete" valueType="str">
                                      <p:cBhvr>
                                        <p:cTn id="53" dur="500" fill="hold"/>
                                        <p:tgtEl>
                                          <p:spTgt spid="65"/>
                                        </p:tgtEl>
                                        <p:attrNameLst>
                                          <p:attrName>style.visibility</p:attrName>
                                        </p:attrNameLst>
                                      </p:cBhvr>
                                      <p:tavLst>
                                        <p:tav tm="0">
                                          <p:val>
                                            <p:strVal val="hidden"/>
                                          </p:val>
                                        </p:tav>
                                        <p:tav tm="50000">
                                          <p:val>
                                            <p:strVal val="visible"/>
                                          </p:val>
                                        </p:tav>
                                      </p:tavLst>
                                    </p:anim>
                                  </p:childTnLst>
                                </p:cTn>
                              </p:par>
                              <p:par>
                                <p:cTn id="54" presetID="35" presetClass="emph" presetSubtype="0" repeatCount="5000" fill="hold" grpId="1" nodeType="withEffect">
                                  <p:stCondLst>
                                    <p:cond delay="0"/>
                                  </p:stCondLst>
                                  <p:childTnLst>
                                    <p:anim calcmode="discrete" valueType="str">
                                      <p:cBhvr>
                                        <p:cTn id="55" dur="500" fill="hold"/>
                                        <p:tgtEl>
                                          <p:spTgt spid="61"/>
                                        </p:tgtEl>
                                        <p:attrNameLst>
                                          <p:attrName>style.visibility</p:attrName>
                                        </p:attrNameLst>
                                      </p:cBhvr>
                                      <p:tavLst>
                                        <p:tav tm="0">
                                          <p:val>
                                            <p:strVal val="hidden"/>
                                          </p:val>
                                        </p:tav>
                                        <p:tav tm="50000">
                                          <p:val>
                                            <p:strVal val="visible"/>
                                          </p:val>
                                        </p:tav>
                                      </p:tavLst>
                                    </p:anim>
                                  </p:childTnLst>
                                </p:cTn>
                              </p:par>
                              <p:par>
                                <p:cTn id="56" presetID="35" presetClass="emph" presetSubtype="0" repeatCount="5000" fill="hold" grpId="1" nodeType="withEffect">
                                  <p:stCondLst>
                                    <p:cond delay="0"/>
                                  </p:stCondLst>
                                  <p:childTnLst>
                                    <p:anim calcmode="discrete" valueType="str">
                                      <p:cBhvr>
                                        <p:cTn id="57" dur="500" fill="hold"/>
                                        <p:tgtEl>
                                          <p:spTgt spid="66"/>
                                        </p:tgtEl>
                                        <p:attrNameLst>
                                          <p:attrName>style.visibility</p:attrName>
                                        </p:attrNameLst>
                                      </p:cBhvr>
                                      <p:tavLst>
                                        <p:tav tm="0">
                                          <p:val>
                                            <p:strVal val="hidden"/>
                                          </p:val>
                                        </p:tav>
                                        <p:tav tm="50000">
                                          <p:val>
                                            <p:strVal val="visible"/>
                                          </p:val>
                                        </p:tav>
                                      </p:tavLst>
                                    </p:anim>
                                  </p:childTnLst>
                                </p:cTn>
                              </p:par>
                              <p:par>
                                <p:cTn id="58" presetID="35" presetClass="emph" presetSubtype="0" repeatCount="5000" fill="hold" grpId="1" nodeType="withEffect">
                                  <p:stCondLst>
                                    <p:cond delay="0"/>
                                  </p:stCondLst>
                                  <p:childTnLst>
                                    <p:anim calcmode="discrete" valueType="str">
                                      <p:cBhvr>
                                        <p:cTn id="59" dur="500" fill="hold"/>
                                        <p:tgtEl>
                                          <p:spTgt spid="57"/>
                                        </p:tgtEl>
                                        <p:attrNameLst>
                                          <p:attrName>style.visibility</p:attrName>
                                        </p:attrNameLst>
                                      </p:cBhvr>
                                      <p:tavLst>
                                        <p:tav tm="0">
                                          <p:val>
                                            <p:strVal val="hidden"/>
                                          </p:val>
                                        </p:tav>
                                        <p:tav tm="50000">
                                          <p:val>
                                            <p:strVal val="visible"/>
                                          </p:val>
                                        </p:tav>
                                      </p:tavLst>
                                    </p:anim>
                                  </p:childTnLst>
                                </p:cTn>
                              </p:par>
                              <p:par>
                                <p:cTn id="60" presetID="35" presetClass="emph" presetSubtype="0" repeatCount="5000" fill="hold" nodeType="withEffect">
                                  <p:stCondLst>
                                    <p:cond delay="0"/>
                                  </p:stCondLst>
                                  <p:childTnLst>
                                    <p:anim calcmode="discrete" valueType="str">
                                      <p:cBhvr>
                                        <p:cTn id="61" dur="500" fill="hold"/>
                                        <p:tgtEl>
                                          <p:spTgt spid="54"/>
                                        </p:tgtEl>
                                        <p:attrNameLst>
                                          <p:attrName>style.visibility</p:attrName>
                                        </p:attrNameLst>
                                      </p:cBhvr>
                                      <p:tavLst>
                                        <p:tav tm="0">
                                          <p:val>
                                            <p:strVal val="hidden"/>
                                          </p:val>
                                        </p:tav>
                                        <p:tav tm="50000">
                                          <p:val>
                                            <p:strVal val="visible"/>
                                          </p:val>
                                        </p:tav>
                                      </p:tavLst>
                                    </p:anim>
                                  </p:childTnLst>
                                </p:cTn>
                              </p:par>
                              <p:par>
                                <p:cTn id="62" presetID="35" presetClass="emph" presetSubtype="0" repeatCount="5000" fill="hold" nodeType="withEffect">
                                  <p:stCondLst>
                                    <p:cond delay="0"/>
                                  </p:stCondLst>
                                  <p:childTnLst>
                                    <p:anim calcmode="discrete" valueType="str">
                                      <p:cBhvr>
                                        <p:cTn id="63" dur="500" fill="hold"/>
                                        <p:tgtEl>
                                          <p:spTgt spid="58"/>
                                        </p:tgtEl>
                                        <p:attrNameLst>
                                          <p:attrName>style.visibility</p:attrName>
                                        </p:attrNameLst>
                                      </p:cBhvr>
                                      <p:tavLst>
                                        <p:tav tm="0">
                                          <p:val>
                                            <p:strVal val="hidden"/>
                                          </p:val>
                                        </p:tav>
                                        <p:tav tm="50000">
                                          <p:val>
                                            <p:strVal val="visible"/>
                                          </p:val>
                                        </p:tav>
                                      </p:tavLst>
                                    </p:anim>
                                  </p:childTnLst>
                                </p:cTn>
                              </p:par>
                              <p:par>
                                <p:cTn id="64" presetID="35" presetClass="emph" presetSubtype="0" repeatCount="5000" fill="hold" nodeType="withEffect">
                                  <p:stCondLst>
                                    <p:cond delay="0"/>
                                  </p:stCondLst>
                                  <p:childTnLst>
                                    <p:anim calcmode="discrete" valueType="str">
                                      <p:cBhvr>
                                        <p:cTn id="6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66" fill="hold">
                            <p:stCondLst>
                              <p:cond delay="7500"/>
                            </p:stCondLst>
                            <p:childTnLst>
                              <p:par>
                                <p:cTn id="67" presetID="10" presetClass="exit" presetSubtype="0" fill="hold" grpId="1" nodeType="afterEffect">
                                  <p:stCondLst>
                                    <p:cond delay="0"/>
                                  </p:stCondLst>
                                  <p:childTnLst>
                                    <p:animEffect transition="out" filter="fade">
                                      <p:cBhvr>
                                        <p:cTn id="68" dur="2000"/>
                                        <p:tgtEl>
                                          <p:spTgt spid="48"/>
                                        </p:tgtEl>
                                      </p:cBhvr>
                                    </p:animEffect>
                                    <p:set>
                                      <p:cBhvr>
                                        <p:cTn id="69" dur="1" fill="hold">
                                          <p:stCondLst>
                                            <p:cond delay="1999"/>
                                          </p:stCondLst>
                                        </p:cTn>
                                        <p:tgtEl>
                                          <p:spTgt spid="4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000"/>
                                        <p:tgtEl>
                                          <p:spTgt spid="50"/>
                                        </p:tgtEl>
                                      </p:cBhvr>
                                    </p:animEffect>
                                    <p:set>
                                      <p:cBhvr>
                                        <p:cTn id="72" dur="1" fill="hold">
                                          <p:stCondLst>
                                            <p:cond delay="1999"/>
                                          </p:stCondLst>
                                        </p:cTn>
                                        <p:tgtEl>
                                          <p:spTgt spid="5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000"/>
                                        <p:tgtEl>
                                          <p:spTgt spid="51"/>
                                        </p:tgtEl>
                                      </p:cBhvr>
                                    </p:animEffect>
                                    <p:set>
                                      <p:cBhvr>
                                        <p:cTn id="75" dur="1" fill="hold">
                                          <p:stCondLst>
                                            <p:cond delay="1999"/>
                                          </p:stCondLst>
                                        </p:cTn>
                                        <p:tgtEl>
                                          <p:spTgt spid="51"/>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0"/>
                                        <p:tgtEl>
                                          <p:spTgt spid="53"/>
                                        </p:tgtEl>
                                      </p:cBhvr>
                                    </p:animEffect>
                                    <p:set>
                                      <p:cBhvr>
                                        <p:cTn id="78" dur="1" fill="hold">
                                          <p:stCondLst>
                                            <p:cond delay="1999"/>
                                          </p:stCondLst>
                                        </p:cTn>
                                        <p:tgtEl>
                                          <p:spTgt spid="53"/>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2000"/>
                                        <p:tgtEl>
                                          <p:spTgt spid="52"/>
                                        </p:tgtEl>
                                      </p:cBhvr>
                                    </p:animEffect>
                                    <p:set>
                                      <p:cBhvr>
                                        <p:cTn id="81" dur="1" fill="hold">
                                          <p:stCondLst>
                                            <p:cond delay="1999"/>
                                          </p:stCondLst>
                                        </p:cTn>
                                        <p:tgtEl>
                                          <p:spTgt spid="5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000"/>
                                        <p:tgtEl>
                                          <p:spTgt spid="62"/>
                                        </p:tgtEl>
                                      </p:cBhvr>
                                    </p:animEffect>
                                    <p:set>
                                      <p:cBhvr>
                                        <p:cTn id="84" dur="1" fill="hold">
                                          <p:stCondLst>
                                            <p:cond delay="1999"/>
                                          </p:stCondLst>
                                        </p:cTn>
                                        <p:tgtEl>
                                          <p:spTgt spid="62"/>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000"/>
                                        <p:tgtEl>
                                          <p:spTgt spid="58"/>
                                        </p:tgtEl>
                                      </p:cBhvr>
                                    </p:animEffect>
                                    <p:set>
                                      <p:cBhvr>
                                        <p:cTn id="87" dur="1" fill="hold">
                                          <p:stCondLst>
                                            <p:cond delay="1999"/>
                                          </p:stCondLst>
                                        </p:cTn>
                                        <p:tgtEl>
                                          <p:spTgt spid="58"/>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2000"/>
                                        <p:tgtEl>
                                          <p:spTgt spid="54"/>
                                        </p:tgtEl>
                                      </p:cBhvr>
                                    </p:animEffect>
                                    <p:set>
                                      <p:cBhvr>
                                        <p:cTn id="90" dur="1" fill="hold">
                                          <p:stCondLst>
                                            <p:cond delay="1999"/>
                                          </p:stCondLst>
                                        </p:cTn>
                                        <p:tgtEl>
                                          <p:spTgt spid="54"/>
                                        </p:tgtEl>
                                        <p:attrNameLst>
                                          <p:attrName>style.visibility</p:attrName>
                                        </p:attrNameLst>
                                      </p:cBhvr>
                                      <p:to>
                                        <p:strVal val="hidden"/>
                                      </p:to>
                                    </p:set>
                                  </p:childTnLst>
                                </p:cTn>
                              </p:par>
                            </p:childTnLst>
                          </p:cTn>
                        </p:par>
                        <p:par>
                          <p:cTn id="91" fill="hold">
                            <p:stCondLst>
                              <p:cond delay="9500"/>
                            </p:stCondLst>
                            <p:childTnLst>
                              <p:par>
                                <p:cTn id="92" presetID="1" presetClass="entr" presetSubtype="0" fill="hold" grpId="1" nodeType="afterEffect">
                                  <p:stCondLst>
                                    <p:cond delay="0"/>
                                  </p:stCondLst>
                                  <p:childTnLst>
                                    <p:set>
                                      <p:cBhvr>
                                        <p:cTn id="93" dur="1" fill="hold">
                                          <p:stCondLst>
                                            <p:cond delay="0"/>
                                          </p:stCondLst>
                                        </p:cTn>
                                        <p:tgtEl>
                                          <p:spTgt spid="68"/>
                                        </p:tgtEl>
                                        <p:attrNameLst>
                                          <p:attrName>style.visibility</p:attrName>
                                        </p:attrNameLst>
                                      </p:cBhvr>
                                      <p:to>
                                        <p:strVal val="visible"/>
                                      </p:to>
                                    </p:set>
                                  </p:childTnLst>
                                </p:cTn>
                              </p:par>
                            </p:childTnLst>
                          </p:cTn>
                        </p:par>
                        <p:par>
                          <p:cTn id="94" fill="hold">
                            <p:stCondLst>
                              <p:cond delay="9500"/>
                            </p:stCondLst>
                            <p:childTnLst>
                              <p:par>
                                <p:cTn id="95" presetID="35" presetClass="emph" presetSubtype="0" repeatCount="3000" fill="hold" grpId="0" nodeType="afterEffect">
                                  <p:stCondLst>
                                    <p:cond delay="0"/>
                                  </p:stCondLst>
                                  <p:childTnLst>
                                    <p:anim calcmode="discrete" valueType="str">
                                      <p:cBhvr>
                                        <p:cTn id="96"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8" grpId="0" animBg="1"/>
      <p:bldP spid="48" grpId="1" animBg="1"/>
      <p:bldP spid="49" grpId="0" animBg="1"/>
      <p:bldP spid="50" grpId="0" animBg="1"/>
      <p:bldP spid="50" grpId="1" animBg="1"/>
      <p:bldP spid="51" grpId="0" animBg="1"/>
      <p:bldP spid="51" grpId="1" animBg="1"/>
      <p:bldP spid="52" grpId="0" animBg="1"/>
      <p:bldP spid="52" grpId="1" animBg="1"/>
      <p:bldP spid="53" grpId="0" animBg="1"/>
      <p:bldP spid="53" grpId="1" animBg="1"/>
      <p:bldP spid="57" grpId="0" animBg="1"/>
      <p:bldP spid="57" grpId="1" animBg="1"/>
      <p:bldP spid="61" grpId="0" animBg="1"/>
      <p:bldP spid="61" grpId="1" animBg="1"/>
      <p:bldP spid="65" grpId="0" animBg="1"/>
      <p:bldP spid="65" grpId="1" animBg="1"/>
      <p:bldP spid="66" grpId="0" animBg="1"/>
      <p:bldP spid="66" grpId="1" animBg="1"/>
      <p:bldP spid="68" grpId="0" animBg="1"/>
      <p:bldP spid="6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377595" cy="1428589"/>
            <a:chOff x="551030" y="-368704"/>
            <a:chExt cx="4377594"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0" y="303925"/>
              <a:ext cx="3726994" cy="701191"/>
              <a:chOff x="1839057" y="967769"/>
              <a:chExt cx="3726994" cy="701191"/>
            </a:xfrm>
          </p:grpSpPr>
          <p:sp>
            <p:nvSpPr>
              <p:cNvPr id="31" name="矩形: 圆角 30">
                <a:extLst>
                  <a:ext uri="{FF2B5EF4-FFF2-40B4-BE49-F238E27FC236}">
                    <a16:creationId xmlns:a16="http://schemas.microsoft.com/office/drawing/2014/main" id="{2DA5E28D-BC59-4566-A76F-F5BF0D7A0402}"/>
                  </a:ext>
                </a:extLst>
              </p:cNvPr>
              <p:cNvSpPr/>
              <p:nvPr/>
            </p:nvSpPr>
            <p:spPr>
              <a:xfrm>
                <a:off x="1839057" y="967769"/>
                <a:ext cx="360693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638638" y="1022629"/>
                <a:ext cx="29274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以太网类型</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 name="组合 4">
            <a:extLst>
              <a:ext uri="{FF2B5EF4-FFF2-40B4-BE49-F238E27FC236}">
                <a16:creationId xmlns:a16="http://schemas.microsoft.com/office/drawing/2014/main" id="{A2CD07BF-563B-4F13-9246-3D09850AABA1}"/>
              </a:ext>
            </a:extLst>
          </p:cNvPr>
          <p:cNvGrpSpPr/>
          <p:nvPr/>
        </p:nvGrpSpPr>
        <p:grpSpPr>
          <a:xfrm>
            <a:off x="4319987" y="1885438"/>
            <a:ext cx="4947277" cy="4091175"/>
            <a:chOff x="3827129" y="2423794"/>
            <a:chExt cx="3485015" cy="2881950"/>
          </a:xfrm>
        </p:grpSpPr>
        <p:sp>
          <p:nvSpPr>
            <p:cNvPr id="69" name="Rectangle 4">
              <a:extLst>
                <a:ext uri="{FF2B5EF4-FFF2-40B4-BE49-F238E27FC236}">
                  <a16:creationId xmlns:a16="http://schemas.microsoft.com/office/drawing/2014/main" id="{E5DC8252-E621-4F7F-B602-5116ACBF99D3}"/>
                </a:ext>
              </a:extLst>
            </p:cNvPr>
            <p:cNvSpPr>
              <a:spLocks noChangeArrowheads="1"/>
            </p:cNvSpPr>
            <p:nvPr/>
          </p:nvSpPr>
          <p:spPr bwMode="auto">
            <a:xfrm>
              <a:off x="5181601" y="3838575"/>
              <a:ext cx="423863" cy="1031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867">
                <a:solidFill>
                  <a:srgbClr val="000000"/>
                </a:solidFill>
              </a:endParaRPr>
            </a:p>
          </p:txBody>
        </p:sp>
        <p:graphicFrame>
          <p:nvGraphicFramePr>
            <p:cNvPr id="70" name="Object 5">
              <a:extLst>
                <a:ext uri="{FF2B5EF4-FFF2-40B4-BE49-F238E27FC236}">
                  <a16:creationId xmlns:a16="http://schemas.microsoft.com/office/drawing/2014/main" id="{00082142-9796-44A6-85B5-223234E1CA57}"/>
                </a:ext>
              </a:extLst>
            </p:cNvPr>
            <p:cNvGraphicFramePr>
              <a:graphicFrameLocks noChangeAspect="1"/>
            </p:cNvGraphicFramePr>
            <p:nvPr/>
          </p:nvGraphicFramePr>
          <p:xfrm>
            <a:off x="5173664" y="2423794"/>
            <a:ext cx="611187" cy="520700"/>
          </p:xfrm>
          <a:graphic>
            <a:graphicData uri="http://schemas.openxmlformats.org/presentationml/2006/ole">
              <mc:AlternateContent xmlns:mc="http://schemas.openxmlformats.org/markup-compatibility/2006">
                <mc:Choice xmlns:v="urn:schemas-microsoft-com:vml" Requires="v">
                  <p:oleObj spid="_x0000_s3098" name="Clip" r:id="rId5" imgW="1307263" imgH="1084139" progId="MS_ClipArt_Gallery.2">
                    <p:embed/>
                  </p:oleObj>
                </mc:Choice>
                <mc:Fallback>
                  <p:oleObj name="Clip" r:id="rId5" imgW="1307263" imgH="1084139" progId="MS_ClipArt_Gallery.2">
                    <p:embed/>
                    <p:pic>
                      <p:nvPicPr>
                        <p:cNvPr id="70" name="Object 5">
                          <a:extLst>
                            <a:ext uri="{FF2B5EF4-FFF2-40B4-BE49-F238E27FC236}">
                              <a16:creationId xmlns:a16="http://schemas.microsoft.com/office/drawing/2014/main" id="{00082142-9796-44A6-85B5-223234E1C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664" y="2423794"/>
                          <a:ext cx="6111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6">
              <a:extLst>
                <a:ext uri="{FF2B5EF4-FFF2-40B4-BE49-F238E27FC236}">
                  <a16:creationId xmlns:a16="http://schemas.microsoft.com/office/drawing/2014/main" id="{317424AF-3B47-4F1D-8DFE-E4AACE6CE7ED}"/>
                </a:ext>
              </a:extLst>
            </p:cNvPr>
            <p:cNvGraphicFramePr>
              <a:graphicFrameLocks noChangeAspect="1"/>
            </p:cNvGraphicFramePr>
            <p:nvPr/>
          </p:nvGraphicFramePr>
          <p:xfrm>
            <a:off x="5223668" y="4785044"/>
            <a:ext cx="611188" cy="520700"/>
          </p:xfrm>
          <a:graphic>
            <a:graphicData uri="http://schemas.openxmlformats.org/presentationml/2006/ole">
              <mc:AlternateContent xmlns:mc="http://schemas.openxmlformats.org/markup-compatibility/2006">
                <mc:Choice xmlns:v="urn:schemas-microsoft-com:vml" Requires="v">
                  <p:oleObj spid="_x0000_s3099" name="Clip" r:id="rId7" imgW="1307263" imgH="1084139" progId="MS_ClipArt_Gallery.2">
                    <p:embed/>
                  </p:oleObj>
                </mc:Choice>
                <mc:Fallback>
                  <p:oleObj name="Clip" r:id="rId7" imgW="1307263" imgH="1084139" progId="MS_ClipArt_Gallery.2">
                    <p:embed/>
                    <p:pic>
                      <p:nvPicPr>
                        <p:cNvPr id="71" name="Object 6">
                          <a:extLst>
                            <a:ext uri="{FF2B5EF4-FFF2-40B4-BE49-F238E27FC236}">
                              <a16:creationId xmlns:a16="http://schemas.microsoft.com/office/drawing/2014/main" id="{317424AF-3B47-4F1D-8DFE-E4AACE6C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3668" y="4785044"/>
                          <a:ext cx="611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7">
              <a:extLst>
                <a:ext uri="{FF2B5EF4-FFF2-40B4-BE49-F238E27FC236}">
                  <a16:creationId xmlns:a16="http://schemas.microsoft.com/office/drawing/2014/main" id="{73AD72C1-CF81-4301-91BC-82FD89C8E8BC}"/>
                </a:ext>
              </a:extLst>
            </p:cNvPr>
            <p:cNvGraphicFramePr>
              <a:graphicFrameLocks noChangeAspect="1"/>
            </p:cNvGraphicFramePr>
            <p:nvPr/>
          </p:nvGraphicFramePr>
          <p:xfrm>
            <a:off x="6700957" y="3544888"/>
            <a:ext cx="611187" cy="520700"/>
          </p:xfrm>
          <a:graphic>
            <a:graphicData uri="http://schemas.openxmlformats.org/presentationml/2006/ole">
              <mc:AlternateContent xmlns:mc="http://schemas.openxmlformats.org/markup-compatibility/2006">
                <mc:Choice xmlns:v="urn:schemas-microsoft-com:vml" Requires="v">
                  <p:oleObj spid="_x0000_s3100" name="Clip" r:id="rId8" imgW="1307263" imgH="1084139" progId="MS_ClipArt_Gallery.2">
                    <p:embed/>
                  </p:oleObj>
                </mc:Choice>
                <mc:Fallback>
                  <p:oleObj name="Clip" r:id="rId8" imgW="1307263" imgH="1084139" progId="MS_ClipArt_Gallery.2">
                    <p:embed/>
                    <p:pic>
                      <p:nvPicPr>
                        <p:cNvPr id="72" name="Object 7">
                          <a:extLst>
                            <a:ext uri="{FF2B5EF4-FFF2-40B4-BE49-F238E27FC236}">
                              <a16:creationId xmlns:a16="http://schemas.microsoft.com/office/drawing/2014/main" id="{73AD72C1-CF81-4301-91BC-82FD89C8E8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0957" y="3544888"/>
                          <a:ext cx="6111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8">
              <a:extLst>
                <a:ext uri="{FF2B5EF4-FFF2-40B4-BE49-F238E27FC236}">
                  <a16:creationId xmlns:a16="http://schemas.microsoft.com/office/drawing/2014/main" id="{DF1DAE5B-85C1-454B-B1E0-6504074F625B}"/>
                </a:ext>
              </a:extLst>
            </p:cNvPr>
            <p:cNvGraphicFramePr>
              <a:graphicFrameLocks noChangeAspect="1"/>
            </p:cNvGraphicFramePr>
            <p:nvPr/>
          </p:nvGraphicFramePr>
          <p:xfrm>
            <a:off x="3827129" y="3557588"/>
            <a:ext cx="611188" cy="520700"/>
          </p:xfrm>
          <a:graphic>
            <a:graphicData uri="http://schemas.openxmlformats.org/presentationml/2006/ole">
              <mc:AlternateContent xmlns:mc="http://schemas.openxmlformats.org/markup-compatibility/2006">
                <mc:Choice xmlns:v="urn:schemas-microsoft-com:vml" Requires="v">
                  <p:oleObj spid="_x0000_s3101" name="Clip" r:id="rId9" imgW="1307263" imgH="1084139" progId="MS_ClipArt_Gallery.2">
                    <p:embed/>
                  </p:oleObj>
                </mc:Choice>
                <mc:Fallback>
                  <p:oleObj name="Clip" r:id="rId9" imgW="1307263" imgH="1084139" progId="MS_ClipArt_Gallery.2">
                    <p:embed/>
                    <p:pic>
                      <p:nvPicPr>
                        <p:cNvPr id="73" name="Object 8">
                          <a:extLst>
                            <a:ext uri="{FF2B5EF4-FFF2-40B4-BE49-F238E27FC236}">
                              <a16:creationId xmlns:a16="http://schemas.microsoft.com/office/drawing/2014/main" id="{DF1DAE5B-85C1-454B-B1E0-6504074F6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7129" y="3557588"/>
                          <a:ext cx="611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Rectangle 9">
              <a:extLst>
                <a:ext uri="{FF2B5EF4-FFF2-40B4-BE49-F238E27FC236}">
                  <a16:creationId xmlns:a16="http://schemas.microsoft.com/office/drawing/2014/main" id="{5ABEFFB1-528B-426F-8CDF-072DC2154844}"/>
                </a:ext>
              </a:extLst>
            </p:cNvPr>
            <p:cNvSpPr>
              <a:spLocks noChangeArrowheads="1"/>
            </p:cNvSpPr>
            <p:nvPr/>
          </p:nvSpPr>
          <p:spPr bwMode="auto">
            <a:xfrm>
              <a:off x="4488170" y="3724275"/>
              <a:ext cx="184150" cy="1524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867">
                <a:solidFill>
                  <a:srgbClr val="000000"/>
                </a:solidFill>
              </a:endParaRPr>
            </a:p>
          </p:txBody>
        </p:sp>
        <p:sp>
          <p:nvSpPr>
            <p:cNvPr id="75" name="Rectangle 10">
              <a:extLst>
                <a:ext uri="{FF2B5EF4-FFF2-40B4-BE49-F238E27FC236}">
                  <a16:creationId xmlns:a16="http://schemas.microsoft.com/office/drawing/2014/main" id="{DDC0B5C8-EB2B-481C-B09E-6725960EE664}"/>
                </a:ext>
              </a:extLst>
            </p:cNvPr>
            <p:cNvSpPr>
              <a:spLocks noChangeArrowheads="1"/>
            </p:cNvSpPr>
            <p:nvPr/>
          </p:nvSpPr>
          <p:spPr bwMode="auto">
            <a:xfrm>
              <a:off x="6469215" y="3724275"/>
              <a:ext cx="184150" cy="1524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867">
                <a:solidFill>
                  <a:srgbClr val="000000"/>
                </a:solidFill>
              </a:endParaRPr>
            </a:p>
          </p:txBody>
        </p:sp>
        <p:sp>
          <p:nvSpPr>
            <p:cNvPr id="76" name="Rectangle 11">
              <a:extLst>
                <a:ext uri="{FF2B5EF4-FFF2-40B4-BE49-F238E27FC236}">
                  <a16:creationId xmlns:a16="http://schemas.microsoft.com/office/drawing/2014/main" id="{2E2BF0CF-7134-4054-BF1B-B88A3AFE4B68}"/>
                </a:ext>
              </a:extLst>
            </p:cNvPr>
            <p:cNvSpPr>
              <a:spLocks noChangeArrowheads="1"/>
            </p:cNvSpPr>
            <p:nvPr/>
          </p:nvSpPr>
          <p:spPr bwMode="auto">
            <a:xfrm>
              <a:off x="5461001" y="3002474"/>
              <a:ext cx="144463" cy="2413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867">
                <a:solidFill>
                  <a:srgbClr val="000000"/>
                </a:solidFill>
              </a:endParaRPr>
            </a:p>
          </p:txBody>
        </p:sp>
        <p:sp>
          <p:nvSpPr>
            <p:cNvPr id="77" name="Rectangle 12">
              <a:extLst>
                <a:ext uri="{FF2B5EF4-FFF2-40B4-BE49-F238E27FC236}">
                  <a16:creationId xmlns:a16="http://schemas.microsoft.com/office/drawing/2014/main" id="{FFEADD17-D339-4153-A5B3-387EA151EE1A}"/>
                </a:ext>
              </a:extLst>
            </p:cNvPr>
            <p:cNvSpPr>
              <a:spLocks noChangeArrowheads="1"/>
            </p:cNvSpPr>
            <p:nvPr/>
          </p:nvSpPr>
          <p:spPr bwMode="auto">
            <a:xfrm>
              <a:off x="5470526" y="4471193"/>
              <a:ext cx="144463" cy="2413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867">
                <a:solidFill>
                  <a:srgbClr val="000000"/>
                </a:solidFill>
              </a:endParaRPr>
            </a:p>
          </p:txBody>
        </p:sp>
        <p:sp>
          <p:nvSpPr>
            <p:cNvPr id="78" name="Line 13">
              <a:extLst>
                <a:ext uri="{FF2B5EF4-FFF2-40B4-BE49-F238E27FC236}">
                  <a16:creationId xmlns:a16="http://schemas.microsoft.com/office/drawing/2014/main" id="{B20BA300-C133-4A83-8F48-CC24D2444250}"/>
                </a:ext>
              </a:extLst>
            </p:cNvPr>
            <p:cNvSpPr>
              <a:spLocks noChangeShapeType="1"/>
            </p:cNvSpPr>
            <p:nvPr/>
          </p:nvSpPr>
          <p:spPr bwMode="auto">
            <a:xfrm>
              <a:off x="4692958" y="3787775"/>
              <a:ext cx="55373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sz="2400">
                <a:solidFill>
                  <a:srgbClr val="000000"/>
                </a:solidFill>
              </a:endParaRPr>
            </a:p>
          </p:txBody>
        </p:sp>
        <p:sp>
          <p:nvSpPr>
            <p:cNvPr id="79" name="Line 14">
              <a:extLst>
                <a:ext uri="{FF2B5EF4-FFF2-40B4-BE49-F238E27FC236}">
                  <a16:creationId xmlns:a16="http://schemas.microsoft.com/office/drawing/2014/main" id="{237FAD9E-8978-49C3-836A-409986FC8059}"/>
                </a:ext>
              </a:extLst>
            </p:cNvPr>
            <p:cNvSpPr>
              <a:spLocks noChangeShapeType="1"/>
            </p:cNvSpPr>
            <p:nvPr/>
          </p:nvSpPr>
          <p:spPr bwMode="auto">
            <a:xfrm>
              <a:off x="5536071" y="3243774"/>
              <a:ext cx="0" cy="4805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sz="2400">
                <a:solidFill>
                  <a:srgbClr val="000000"/>
                </a:solidFill>
              </a:endParaRPr>
            </a:p>
          </p:txBody>
        </p:sp>
        <p:sp>
          <p:nvSpPr>
            <p:cNvPr id="80" name="Line 15">
              <a:extLst>
                <a:ext uri="{FF2B5EF4-FFF2-40B4-BE49-F238E27FC236}">
                  <a16:creationId xmlns:a16="http://schemas.microsoft.com/office/drawing/2014/main" id="{27DA2579-72DF-4D43-A8EC-29ED62A80775}"/>
                </a:ext>
              </a:extLst>
            </p:cNvPr>
            <p:cNvSpPr>
              <a:spLocks noChangeShapeType="1"/>
            </p:cNvSpPr>
            <p:nvPr/>
          </p:nvSpPr>
          <p:spPr bwMode="auto">
            <a:xfrm flipH="1">
              <a:off x="5635778" y="3787775"/>
              <a:ext cx="833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sz="2400">
                <a:solidFill>
                  <a:srgbClr val="000000"/>
                </a:solidFill>
              </a:endParaRPr>
            </a:p>
          </p:txBody>
        </p:sp>
        <p:sp>
          <p:nvSpPr>
            <p:cNvPr id="81" name="Line 16">
              <a:extLst>
                <a:ext uri="{FF2B5EF4-FFF2-40B4-BE49-F238E27FC236}">
                  <a16:creationId xmlns:a16="http://schemas.microsoft.com/office/drawing/2014/main" id="{29B224E4-1E19-4AC8-8160-91E99DD66072}"/>
                </a:ext>
              </a:extLst>
            </p:cNvPr>
            <p:cNvSpPr>
              <a:spLocks noChangeShapeType="1"/>
            </p:cNvSpPr>
            <p:nvPr/>
          </p:nvSpPr>
          <p:spPr bwMode="auto">
            <a:xfrm flipH="1" flipV="1">
              <a:off x="5529262" y="3929062"/>
              <a:ext cx="6809" cy="5206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sz="2400">
                <a:solidFill>
                  <a:srgbClr val="000000"/>
                </a:solidFill>
              </a:endParaRPr>
            </a:p>
          </p:txBody>
        </p:sp>
        <p:sp>
          <p:nvSpPr>
            <p:cNvPr id="82" name="Text Box 17">
              <a:extLst>
                <a:ext uri="{FF2B5EF4-FFF2-40B4-BE49-F238E27FC236}">
                  <a16:creationId xmlns:a16="http://schemas.microsoft.com/office/drawing/2014/main" id="{23D1A9DD-AD86-4756-8DA5-95BAAA321951}"/>
                </a:ext>
              </a:extLst>
            </p:cNvPr>
            <p:cNvSpPr txBox="1">
              <a:spLocks noChangeArrowheads="1"/>
            </p:cNvSpPr>
            <p:nvPr/>
          </p:nvSpPr>
          <p:spPr bwMode="auto">
            <a:xfrm>
              <a:off x="4170765" y="4250112"/>
              <a:ext cx="1075923" cy="49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2000" dirty="0">
                  <a:solidFill>
                    <a:srgbClr val="000000"/>
                  </a:solidFill>
                  <a:latin typeface="思源黑体 CN Medium" panose="020B0600000000000000" pitchFamily="34" charset="-122"/>
                  <a:ea typeface="思源黑体 CN Medium" panose="020B0600000000000000" pitchFamily="34" charset="-122"/>
                </a:rPr>
                <a:t>集线器或</a:t>
              </a:r>
            </a:p>
            <a:p>
              <a:pPr eaLnBrk="0" fontAlgn="base" hangingPunct="0">
                <a:spcBef>
                  <a:spcPct val="0"/>
                </a:spcBef>
                <a:spcAft>
                  <a:spcPct val="0"/>
                </a:spcAft>
                <a:buClrTx/>
                <a:buSzTx/>
                <a:buFontTx/>
                <a:buNone/>
              </a:pPr>
              <a:r>
                <a:rPr lang="zh-CN" altLang="en-US" sz="2000" dirty="0">
                  <a:solidFill>
                    <a:srgbClr val="000000"/>
                  </a:solidFill>
                  <a:latin typeface="思源黑体 CN Medium" panose="020B0600000000000000" pitchFamily="34" charset="-122"/>
                  <a:ea typeface="思源黑体 CN Medium" panose="020B0600000000000000" pitchFamily="34" charset="-122"/>
                </a:rPr>
                <a:t>交换机</a:t>
              </a:r>
            </a:p>
          </p:txBody>
        </p:sp>
        <p:sp>
          <p:nvSpPr>
            <p:cNvPr id="83" name="Line 18">
              <a:extLst>
                <a:ext uri="{FF2B5EF4-FFF2-40B4-BE49-F238E27FC236}">
                  <a16:creationId xmlns:a16="http://schemas.microsoft.com/office/drawing/2014/main" id="{6482ED76-16A9-4786-980A-0E15F22E5062}"/>
                </a:ext>
              </a:extLst>
            </p:cNvPr>
            <p:cNvSpPr>
              <a:spLocks noChangeShapeType="1"/>
            </p:cNvSpPr>
            <p:nvPr/>
          </p:nvSpPr>
          <p:spPr bwMode="auto">
            <a:xfrm flipV="1">
              <a:off x="4783138" y="3956051"/>
              <a:ext cx="423862" cy="269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sz="2400">
                <a:solidFill>
                  <a:srgbClr val="000000"/>
                </a:solidFill>
              </a:endParaRPr>
            </a:p>
          </p:txBody>
        </p:sp>
      </p:grpSp>
      <p:grpSp>
        <p:nvGrpSpPr>
          <p:cNvPr id="84" name="组合 83">
            <a:extLst>
              <a:ext uri="{FF2B5EF4-FFF2-40B4-BE49-F238E27FC236}">
                <a16:creationId xmlns:a16="http://schemas.microsoft.com/office/drawing/2014/main" id="{FEE3C742-14A7-4EDB-A4A7-BE91097B7A00}"/>
              </a:ext>
            </a:extLst>
          </p:cNvPr>
          <p:cNvGrpSpPr/>
          <p:nvPr/>
        </p:nvGrpSpPr>
        <p:grpSpPr>
          <a:xfrm>
            <a:off x="1080813" y="1699577"/>
            <a:ext cx="2776312" cy="476221"/>
            <a:chOff x="1403750" y="3593123"/>
            <a:chExt cx="2776312" cy="476221"/>
          </a:xfrm>
        </p:grpSpPr>
        <p:grpSp>
          <p:nvGrpSpPr>
            <p:cNvPr id="85" name="组合 84">
              <a:extLst>
                <a:ext uri="{FF2B5EF4-FFF2-40B4-BE49-F238E27FC236}">
                  <a16:creationId xmlns:a16="http://schemas.microsoft.com/office/drawing/2014/main" id="{533105C4-968C-49A7-AD1F-A6DB3FB92C57}"/>
                </a:ext>
              </a:extLst>
            </p:cNvPr>
            <p:cNvGrpSpPr/>
            <p:nvPr/>
          </p:nvGrpSpPr>
          <p:grpSpPr>
            <a:xfrm>
              <a:off x="1403750" y="3593123"/>
              <a:ext cx="490436" cy="476221"/>
              <a:chOff x="1403750" y="3593123"/>
              <a:chExt cx="808892" cy="785446"/>
            </a:xfrm>
          </p:grpSpPr>
          <p:sp>
            <p:nvSpPr>
              <p:cNvPr id="87" name="对话气泡: 椭圆形 86">
                <a:extLst>
                  <a:ext uri="{FF2B5EF4-FFF2-40B4-BE49-F238E27FC236}">
                    <a16:creationId xmlns:a16="http://schemas.microsoft.com/office/drawing/2014/main" id="{02934EC2-159D-4A3A-A7A9-2AA5C42DDD4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8" name="round-web-cam_17861">
                <a:extLst>
                  <a:ext uri="{FF2B5EF4-FFF2-40B4-BE49-F238E27FC236}">
                    <a16:creationId xmlns:a16="http://schemas.microsoft.com/office/drawing/2014/main" id="{409B16E4-3D9A-4461-83D5-3CBAF227337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86" name="Text Box 79">
              <a:extLst>
                <a:ext uri="{FF2B5EF4-FFF2-40B4-BE49-F238E27FC236}">
                  <a16:creationId xmlns:a16="http://schemas.microsoft.com/office/drawing/2014/main" id="{E348BB6B-D107-4B96-B7D4-80105EDA38AC}"/>
                </a:ext>
              </a:extLst>
            </p:cNvPr>
            <p:cNvSpPr txBox="1">
              <a:spLocks noChangeArrowheads="1"/>
            </p:cNvSpPr>
            <p:nvPr/>
          </p:nvSpPr>
          <p:spPr bwMode="auto">
            <a:xfrm>
              <a:off x="1932502" y="3593123"/>
              <a:ext cx="224756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交换式以太网</a:t>
              </a:r>
            </a:p>
          </p:txBody>
        </p:sp>
      </p:grpSp>
    </p:spTree>
    <p:extLst>
      <p:ext uri="{BB962C8B-B14F-4D97-AF65-F5344CB8AC3E}">
        <p14:creationId xmlns:p14="http://schemas.microsoft.com/office/powerpoint/2010/main" val="14144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609127" y="3429001"/>
            <a:ext cx="6389619" cy="141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10000"/>
              </a:lnSpc>
              <a:buClr>
                <a:srgbClr val="009FF6"/>
              </a:buClr>
              <a:buFont typeface="Wingdings" panose="05000000000000000000" pitchFamily="2" charset="2"/>
              <a:buChar char="p"/>
            </a:pP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交给网络层的数据报可能存在间隙</a:t>
            </a:r>
          </a:p>
          <a:p>
            <a:pPr marL="342891" indent="-342891">
              <a:lnSpc>
                <a:spcPct val="110000"/>
              </a:lnSpc>
              <a:buClr>
                <a:srgbClr val="009FF6"/>
              </a:buClr>
              <a:buFont typeface="Wingdings" panose="05000000000000000000" pitchFamily="2" charset="2"/>
              <a:buChar char="p"/>
            </a:pP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若应用使用</a:t>
            </a:r>
            <a:r>
              <a:rPr kumimoji="1" lang="en-US" altLang="zh-CN" sz="2667" dirty="0">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，间隙会被填充</a:t>
            </a:r>
          </a:p>
          <a:p>
            <a:pPr marL="342891" indent="-342891">
              <a:lnSpc>
                <a:spcPct val="110000"/>
              </a:lnSpc>
              <a:buClr>
                <a:srgbClr val="009FF6"/>
              </a:buClr>
              <a:buFont typeface="Wingdings" panose="05000000000000000000" pitchFamily="2" charset="2"/>
              <a:buChar char="p"/>
            </a:pP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否则，应用就会看见间隙</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1080815" y="1853180"/>
            <a:ext cx="10861349" cy="522834"/>
            <a:chOff x="1403750" y="3593123"/>
            <a:chExt cx="10861350" cy="522836"/>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10333038" cy="51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无连接服务</a:t>
              </a:r>
              <a:r>
                <a:rPr kumimoji="1" lang="en-US" altLang="zh-CN"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在送适配器和接收适配器之间不需要握手</a:t>
              </a:r>
            </a:p>
          </p:txBody>
        </p:sp>
      </p:grpSp>
      <p:grpSp>
        <p:nvGrpSpPr>
          <p:cNvPr id="74" name="组合 73">
            <a:extLst>
              <a:ext uri="{FF2B5EF4-FFF2-40B4-BE49-F238E27FC236}">
                <a16:creationId xmlns:a16="http://schemas.microsoft.com/office/drawing/2014/main" id="{C6F13E6F-4194-4375-ACC0-8B36FEDEA7E1}"/>
              </a:ext>
            </a:extLst>
          </p:cNvPr>
          <p:cNvGrpSpPr/>
          <p:nvPr/>
        </p:nvGrpSpPr>
        <p:grpSpPr>
          <a:xfrm>
            <a:off x="1080815" y="2761258"/>
            <a:ext cx="9252405" cy="522834"/>
            <a:chOff x="1403750" y="3593123"/>
            <a:chExt cx="9252406" cy="522836"/>
          </a:xfrm>
        </p:grpSpPr>
        <p:grpSp>
          <p:nvGrpSpPr>
            <p:cNvPr id="75" name="组合 74">
              <a:extLst>
                <a:ext uri="{FF2B5EF4-FFF2-40B4-BE49-F238E27FC236}">
                  <a16:creationId xmlns:a16="http://schemas.microsoft.com/office/drawing/2014/main" id="{EC19E9EB-98C1-4149-BC8A-64AA3FE4E32D}"/>
                </a:ext>
              </a:extLst>
            </p:cNvPr>
            <p:cNvGrpSpPr/>
            <p:nvPr/>
          </p:nvGrpSpPr>
          <p:grpSpPr>
            <a:xfrm>
              <a:off x="1403750" y="3593123"/>
              <a:ext cx="490436" cy="476221"/>
              <a:chOff x="1403750" y="3593123"/>
              <a:chExt cx="808892" cy="785446"/>
            </a:xfrm>
          </p:grpSpPr>
          <p:sp>
            <p:nvSpPr>
              <p:cNvPr id="77" name="对话气泡: 椭圆形 76">
                <a:extLst>
                  <a:ext uri="{FF2B5EF4-FFF2-40B4-BE49-F238E27FC236}">
                    <a16:creationId xmlns:a16="http://schemas.microsoft.com/office/drawing/2014/main" id="{21A5B11D-1C3C-42DC-9292-57CE05F861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8" name="round-web-cam_17861">
                <a:extLst>
                  <a:ext uri="{FF2B5EF4-FFF2-40B4-BE49-F238E27FC236}">
                    <a16:creationId xmlns:a16="http://schemas.microsoft.com/office/drawing/2014/main" id="{6B0C5456-E8D0-4DBA-967D-73A3879534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6" name="Text Box 79">
              <a:extLst>
                <a:ext uri="{FF2B5EF4-FFF2-40B4-BE49-F238E27FC236}">
                  <a16:creationId xmlns:a16="http://schemas.microsoft.com/office/drawing/2014/main" id="{3E5E0BD7-20E9-4DA1-9251-F9DC3900C8E3}"/>
                </a:ext>
              </a:extLst>
            </p:cNvPr>
            <p:cNvSpPr txBox="1">
              <a:spLocks noChangeArrowheads="1"/>
            </p:cNvSpPr>
            <p:nvPr/>
          </p:nvSpPr>
          <p:spPr bwMode="auto">
            <a:xfrm>
              <a:off x="1932062" y="3603894"/>
              <a:ext cx="8724094" cy="51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不可靠服务</a:t>
              </a:r>
              <a:r>
                <a:rPr kumimoji="1" lang="en-US" altLang="zh-CN"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接收适配器不发送确认帧或否认帧给发送方</a:t>
              </a: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430213" y="1"/>
            <a:ext cx="5665787" cy="1914623"/>
            <a:chOff x="551030" y="-368704"/>
            <a:chExt cx="5665786" cy="1914622"/>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15185" cy="1241993"/>
              <a:chOff x="1839058" y="967769"/>
              <a:chExt cx="5015185" cy="1241993"/>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151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4"/>
                <a:ext cx="4068150"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以太网提供的服务</a:t>
                </a: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31743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3">
                                            <p:txEl>
                                              <p:pRg st="0" end="0"/>
                                            </p:txEl>
                                          </p:spTgt>
                                        </p:tgtEl>
                                        <p:attrNameLst>
                                          <p:attrName>style.visibility</p:attrName>
                                        </p:attrNameLst>
                                      </p:cBhvr>
                                      <p:to>
                                        <p:strVal val="visible"/>
                                      </p:to>
                                    </p:set>
                                    <p:animEffect transition="in" filter="wipe(left)">
                                      <p:cBhvr>
                                        <p:cTn id="15" dur="500"/>
                                        <p:tgtEl>
                                          <p:spTgt spid="113">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3">
                                            <p:txEl>
                                              <p:pRg st="1" end="1"/>
                                            </p:txEl>
                                          </p:spTgt>
                                        </p:tgtEl>
                                        <p:attrNameLst>
                                          <p:attrName>style.visibility</p:attrName>
                                        </p:attrNameLst>
                                      </p:cBhvr>
                                      <p:to>
                                        <p:strVal val="visible"/>
                                      </p:to>
                                    </p:set>
                                    <p:animEffect transition="in" filter="wipe(left)">
                                      <p:cBhvr>
                                        <p:cTn id="19" dur="500"/>
                                        <p:tgtEl>
                                          <p:spTgt spid="113">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3">
                                            <p:txEl>
                                              <p:pRg st="2" end="2"/>
                                            </p:txEl>
                                          </p:spTgt>
                                        </p:tgtEl>
                                        <p:attrNameLst>
                                          <p:attrName>style.visibility</p:attrName>
                                        </p:attrNameLst>
                                      </p:cBhvr>
                                      <p:to>
                                        <p:strVal val="visible"/>
                                      </p:to>
                                    </p:set>
                                    <p:animEffect transition="in" filter="wipe(left)">
                                      <p:cBhvr>
                                        <p:cTn id="23"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834DF4E-BAEA-0310-78CA-CED9D0F65245}"/>
              </a:ext>
            </a:extLst>
          </p:cNvPr>
          <p:cNvGrpSpPr/>
          <p:nvPr/>
        </p:nvGrpSpPr>
        <p:grpSpPr>
          <a:xfrm>
            <a:off x="430214" y="0"/>
            <a:ext cx="5827583" cy="1428590"/>
            <a:chOff x="551030" y="-368704"/>
            <a:chExt cx="5827583" cy="1428589"/>
          </a:xfrm>
        </p:grpSpPr>
        <p:grpSp>
          <p:nvGrpSpPr>
            <p:cNvPr id="3" name="组合 2">
              <a:extLst>
                <a:ext uri="{FF2B5EF4-FFF2-40B4-BE49-F238E27FC236}">
                  <a16:creationId xmlns:a16="http://schemas.microsoft.com/office/drawing/2014/main" id="{CA7916E3-763E-A755-5468-902971E1C2E3}"/>
                </a:ext>
              </a:extLst>
            </p:cNvPr>
            <p:cNvGrpSpPr/>
            <p:nvPr/>
          </p:nvGrpSpPr>
          <p:grpSpPr>
            <a:xfrm>
              <a:off x="1201631" y="303925"/>
              <a:ext cx="5176982" cy="675443"/>
              <a:chOff x="1839058" y="967769"/>
              <a:chExt cx="5176982" cy="675443"/>
            </a:xfrm>
          </p:grpSpPr>
          <p:sp>
            <p:nvSpPr>
              <p:cNvPr id="5" name="矩形: 圆角 26">
                <a:extLst>
                  <a:ext uri="{FF2B5EF4-FFF2-40B4-BE49-F238E27FC236}">
                    <a16:creationId xmlns:a16="http://schemas.microsoft.com/office/drawing/2014/main" id="{98E4BF08-3749-63EA-6A9F-703B1061715D}"/>
                  </a:ext>
                </a:extLst>
              </p:cNvPr>
              <p:cNvSpPr/>
              <p:nvPr/>
            </p:nvSpPr>
            <p:spPr>
              <a:xfrm>
                <a:off x="1839058" y="967769"/>
                <a:ext cx="467704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6" name="文本框 5">
                <a:extLst>
                  <a:ext uri="{FF2B5EF4-FFF2-40B4-BE49-F238E27FC236}">
                    <a16:creationId xmlns:a16="http://schemas.microsoft.com/office/drawing/2014/main" id="{5642BC6C-B5E1-D6BC-FBE0-8942B3FF7DF3}"/>
                  </a:ext>
                </a:extLst>
              </p:cNvPr>
              <p:cNvSpPr txBox="1"/>
              <p:nvPr/>
            </p:nvSpPr>
            <p:spPr>
              <a:xfrm>
                <a:off x="2795619" y="986727"/>
                <a:ext cx="4220421" cy="64633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链路和数据链路</a:t>
                </a:r>
              </a:p>
            </p:txBody>
          </p:sp>
        </p:grpSp>
        <p:pic>
          <p:nvPicPr>
            <p:cNvPr id="4" name="图片 3">
              <a:extLst>
                <a:ext uri="{FF2B5EF4-FFF2-40B4-BE49-F238E27FC236}">
                  <a16:creationId xmlns:a16="http://schemas.microsoft.com/office/drawing/2014/main" id="{4C1565D2-A50D-35BD-3677-4D6AB6264AB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7" name="文本框 6">
            <a:extLst>
              <a:ext uri="{FF2B5EF4-FFF2-40B4-BE49-F238E27FC236}">
                <a16:creationId xmlns:a16="http://schemas.microsoft.com/office/drawing/2014/main" id="{57B8ED23-A5F9-27B4-7054-C09F2A87F5C2}"/>
              </a:ext>
            </a:extLst>
          </p:cNvPr>
          <p:cNvSpPr txBox="1"/>
          <p:nvPr/>
        </p:nvSpPr>
        <p:spPr>
          <a:xfrm>
            <a:off x="1557338" y="1728788"/>
            <a:ext cx="9429750" cy="4154984"/>
          </a:xfrm>
          <a:prstGeom prst="rect">
            <a:avLst/>
          </a:prstGeom>
          <a:noFill/>
        </p:spPr>
        <p:txBody>
          <a:bodyPr wrap="square" rtlCol="0">
            <a:spAutoFit/>
          </a:bodyPr>
          <a:lstStyle/>
          <a:p>
            <a:r>
              <a:rPr lang="zh-CN" altLang="en-US" sz="2400" dirty="0"/>
              <a:t>在计算机网络中，链路是指 </a:t>
            </a:r>
            <a:r>
              <a:rPr lang="zh-CN" altLang="en-US" sz="2400" b="1" dirty="0"/>
              <a:t>两个相邻节点之间的物理通道</a:t>
            </a:r>
            <a:r>
              <a:rPr lang="zh-CN" altLang="en-US" sz="2400" dirty="0"/>
              <a:t>，可以是有线（双绞线、光纤、同轴电缆）或无线（</a:t>
            </a:r>
            <a:r>
              <a:rPr lang="en-GB" altLang="zh-CN" sz="2400" dirty="0"/>
              <a:t>Wi-Fi</a:t>
            </a:r>
            <a:r>
              <a:rPr lang="zh-CN" altLang="en-GB" sz="2400" dirty="0"/>
              <a:t>、</a:t>
            </a:r>
            <a:r>
              <a:rPr lang="zh-CN" altLang="en-US" sz="2400" dirty="0"/>
              <a:t>蓝牙、卫星通信等）。</a:t>
            </a:r>
            <a:endParaRPr lang="en-US" altLang="zh-CN" sz="2400" dirty="0"/>
          </a:p>
          <a:p>
            <a:endParaRPr kumimoji="1" lang="en-US" altLang="zh-CN" sz="2400" dirty="0"/>
          </a:p>
          <a:p>
            <a:r>
              <a:rPr lang="zh-CN" altLang="en-US" sz="2400" dirty="0"/>
              <a:t>数据链路是指 </a:t>
            </a:r>
            <a:r>
              <a:rPr lang="zh-CN" altLang="en-US" sz="2400" b="1" dirty="0"/>
              <a:t>在链路的基础上，配合必要的硬件和协议</a:t>
            </a:r>
            <a:r>
              <a:rPr lang="zh-CN" altLang="en-US" sz="2400" dirty="0"/>
              <a:t>，实现可靠的数据传输的功能层（对应 </a:t>
            </a:r>
            <a:r>
              <a:rPr lang="en-GB" altLang="zh-CN" sz="2400" dirty="0"/>
              <a:t>OSI </a:t>
            </a:r>
            <a:r>
              <a:rPr lang="zh-CN" altLang="en-US" sz="2400" dirty="0"/>
              <a:t>第二层“数据链路层”）。</a:t>
            </a:r>
            <a:endParaRPr kumimoji="1" lang="en-US" altLang="zh-CN" sz="2400" dirty="0"/>
          </a:p>
          <a:p>
            <a:r>
              <a:rPr kumimoji="1" lang="zh-CN" altLang="en-US" sz="2400" dirty="0"/>
              <a:t>其包括：</a:t>
            </a:r>
            <a:endParaRPr kumimoji="1" lang="en-US" altLang="zh-CN" sz="2400" dirty="0"/>
          </a:p>
          <a:p>
            <a:pPr marL="342900" indent="-342900">
              <a:buFont typeface="Arial" panose="020B0604020202020204" pitchFamily="34" charset="0"/>
              <a:buChar char="•"/>
            </a:pPr>
            <a:r>
              <a:rPr lang="zh-CN" altLang="en-US" sz="2400" dirty="0"/>
              <a:t>帧的封装和解封装</a:t>
            </a:r>
            <a:endParaRPr lang="en-US" altLang="zh-CN" sz="2400" dirty="0"/>
          </a:p>
          <a:p>
            <a:pPr marL="342900" indent="-342900">
              <a:buFont typeface="Arial" panose="020B0604020202020204" pitchFamily="34" charset="0"/>
              <a:buChar char="•"/>
            </a:pPr>
            <a:r>
              <a:rPr lang="zh-CN" altLang="en-US" sz="2400" dirty="0"/>
              <a:t>差错检测与纠正（如 </a:t>
            </a:r>
            <a:r>
              <a:rPr lang="en-GB" altLang="zh-CN" sz="2400" dirty="0"/>
              <a:t>CRC</a:t>
            </a:r>
            <a:r>
              <a:rPr lang="zh-CN" altLang="en-GB" sz="2400" dirty="0"/>
              <a:t>）</a:t>
            </a:r>
            <a:endParaRPr lang="en-US" altLang="zh-CN" sz="2400" dirty="0"/>
          </a:p>
          <a:p>
            <a:pPr marL="342900" indent="-342900">
              <a:buFont typeface="Arial" panose="020B0604020202020204" pitchFamily="34" charset="0"/>
              <a:buChar char="•"/>
            </a:pPr>
            <a:r>
              <a:rPr lang="zh-CN" altLang="en-US" sz="2400" dirty="0"/>
              <a:t>流量控制</a:t>
            </a:r>
            <a:endParaRPr lang="en-US" altLang="zh-CN" sz="2400" dirty="0"/>
          </a:p>
          <a:p>
            <a:pPr marL="342900" indent="-342900">
              <a:buFont typeface="Arial" panose="020B0604020202020204" pitchFamily="34" charset="0"/>
              <a:buChar char="•"/>
            </a:pPr>
            <a:r>
              <a:rPr lang="zh-CN" altLang="en-US" sz="2400" dirty="0"/>
              <a:t>介质访问控制（</a:t>
            </a:r>
            <a:r>
              <a:rPr lang="en-GB" altLang="zh-CN" sz="2400" dirty="0"/>
              <a:t>MAC</a:t>
            </a:r>
            <a:r>
              <a:rPr lang="zh-CN" altLang="en-GB" sz="2400" dirty="0"/>
              <a:t>）</a:t>
            </a:r>
          </a:p>
          <a:p>
            <a:endParaRPr kumimoji="1" lang="zh-CN" altLang="en-US" sz="2400" dirty="0"/>
          </a:p>
        </p:txBody>
      </p:sp>
    </p:spTree>
    <p:extLst>
      <p:ext uri="{BB962C8B-B14F-4D97-AF65-F5344CB8AC3E}">
        <p14:creationId xmlns:p14="http://schemas.microsoft.com/office/powerpoint/2010/main" val="81753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6286471" cy="1428590"/>
            <a:chOff x="551030" y="-368704"/>
            <a:chExt cx="628647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635870" cy="687998"/>
              <a:chOff x="1839058" y="967769"/>
              <a:chExt cx="5635870"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63587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468883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传统以太网的物理层</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Group 4">
            <a:extLst>
              <a:ext uri="{FF2B5EF4-FFF2-40B4-BE49-F238E27FC236}">
                <a16:creationId xmlns:a16="http://schemas.microsoft.com/office/drawing/2014/main" id="{3AF01317-7F0B-4806-AB4E-4DED05BBD2C1}"/>
              </a:ext>
            </a:extLst>
          </p:cNvPr>
          <p:cNvGrpSpPr>
            <a:grpSpLocks/>
          </p:cNvGrpSpPr>
          <p:nvPr/>
        </p:nvGrpSpPr>
        <p:grpSpPr bwMode="auto">
          <a:xfrm>
            <a:off x="1648042" y="2650995"/>
            <a:ext cx="8895919" cy="2187013"/>
            <a:chOff x="1111" y="2987"/>
            <a:chExt cx="3593" cy="761"/>
          </a:xfrm>
        </p:grpSpPr>
        <p:sp>
          <p:nvSpPr>
            <p:cNvPr id="20" name="Rectangle 5">
              <a:extLst>
                <a:ext uri="{FF2B5EF4-FFF2-40B4-BE49-F238E27FC236}">
                  <a16:creationId xmlns:a16="http://schemas.microsoft.com/office/drawing/2014/main" id="{AAF08D99-44AA-4427-8005-D39CA797245D}"/>
                </a:ext>
              </a:extLst>
            </p:cNvPr>
            <p:cNvSpPr>
              <a:spLocks noChangeArrowheads="1"/>
            </p:cNvSpPr>
            <p:nvPr/>
          </p:nvSpPr>
          <p:spPr bwMode="auto">
            <a:xfrm>
              <a:off x="1111"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333399"/>
                  </a:solidFill>
                  <a:ea typeface="楷体" panose="02010609060101010101" pitchFamily="49" charset="-122"/>
                  <a:cs typeface="Arial" panose="020B0604020202020204" pitchFamily="34" charset="0"/>
                </a:rPr>
                <a:t>10BASE5</a:t>
              </a:r>
            </a:p>
            <a:p>
              <a:pPr algn="ctr" eaLnBrk="1" hangingPunct="1"/>
              <a:r>
                <a:rPr lang="zh-CN" altLang="en-US" sz="2000">
                  <a:solidFill>
                    <a:srgbClr val="333399"/>
                  </a:solidFill>
                  <a:ea typeface="楷体" panose="02010609060101010101" pitchFamily="49" charset="-122"/>
                  <a:cs typeface="Arial" panose="020B0604020202020204" pitchFamily="34" charset="0"/>
                </a:rPr>
                <a:t>粗缆</a:t>
              </a:r>
            </a:p>
          </p:txBody>
        </p:sp>
        <p:sp>
          <p:nvSpPr>
            <p:cNvPr id="21" name="Rectangle 6">
              <a:extLst>
                <a:ext uri="{FF2B5EF4-FFF2-40B4-BE49-F238E27FC236}">
                  <a16:creationId xmlns:a16="http://schemas.microsoft.com/office/drawing/2014/main" id="{6253B1A9-BA68-4449-AF3A-13B9A5C65433}"/>
                </a:ext>
              </a:extLst>
            </p:cNvPr>
            <p:cNvSpPr>
              <a:spLocks noChangeArrowheads="1"/>
            </p:cNvSpPr>
            <p:nvPr/>
          </p:nvSpPr>
          <p:spPr bwMode="auto">
            <a:xfrm>
              <a:off x="2061"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333399"/>
                  </a:solidFill>
                  <a:ea typeface="楷体" panose="02010609060101010101" pitchFamily="49" charset="-122"/>
                  <a:cs typeface="Arial" panose="020B0604020202020204" pitchFamily="34" charset="0"/>
                </a:rPr>
                <a:t>10BASE2</a:t>
              </a:r>
            </a:p>
            <a:p>
              <a:pPr algn="ctr" eaLnBrk="1" hangingPunct="1"/>
              <a:r>
                <a:rPr lang="zh-CN" altLang="en-US" sz="2000">
                  <a:solidFill>
                    <a:srgbClr val="333399"/>
                  </a:solidFill>
                  <a:ea typeface="楷体" panose="02010609060101010101" pitchFamily="49" charset="-122"/>
                  <a:cs typeface="Arial" panose="020B0604020202020204" pitchFamily="34" charset="0"/>
                </a:rPr>
                <a:t>细缆</a:t>
              </a:r>
            </a:p>
          </p:txBody>
        </p:sp>
        <p:sp>
          <p:nvSpPr>
            <p:cNvPr id="22" name="Rectangle 7">
              <a:extLst>
                <a:ext uri="{FF2B5EF4-FFF2-40B4-BE49-F238E27FC236}">
                  <a16:creationId xmlns:a16="http://schemas.microsoft.com/office/drawing/2014/main" id="{31107D9A-70D7-41F6-9D32-4CB8ABB7F49D}"/>
                </a:ext>
              </a:extLst>
            </p:cNvPr>
            <p:cNvSpPr>
              <a:spLocks noChangeArrowheads="1"/>
            </p:cNvSpPr>
            <p:nvPr/>
          </p:nvSpPr>
          <p:spPr bwMode="auto">
            <a:xfrm>
              <a:off x="2969"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333399"/>
                  </a:solidFill>
                  <a:ea typeface="楷体" panose="02010609060101010101" pitchFamily="49" charset="-122"/>
                  <a:cs typeface="Arial" panose="020B0604020202020204" pitchFamily="34" charset="0"/>
                </a:rPr>
                <a:t>10BASE-T</a:t>
              </a:r>
            </a:p>
            <a:p>
              <a:pPr algn="ctr" eaLnBrk="1" hangingPunct="1"/>
              <a:r>
                <a:rPr lang="zh-CN" altLang="en-US" sz="2000">
                  <a:solidFill>
                    <a:srgbClr val="333399"/>
                  </a:solidFill>
                  <a:ea typeface="楷体" panose="02010609060101010101" pitchFamily="49" charset="-122"/>
                  <a:cs typeface="Arial" panose="020B0604020202020204" pitchFamily="34" charset="0"/>
                </a:rPr>
                <a:t>双绞线</a:t>
              </a:r>
            </a:p>
          </p:txBody>
        </p:sp>
        <p:sp>
          <p:nvSpPr>
            <p:cNvPr id="23" name="Rectangle 8">
              <a:extLst>
                <a:ext uri="{FF2B5EF4-FFF2-40B4-BE49-F238E27FC236}">
                  <a16:creationId xmlns:a16="http://schemas.microsoft.com/office/drawing/2014/main" id="{92CED1A7-0CB7-417C-8E67-69F5C4D9685D}"/>
                </a:ext>
              </a:extLst>
            </p:cNvPr>
            <p:cNvSpPr>
              <a:spLocks noChangeArrowheads="1"/>
            </p:cNvSpPr>
            <p:nvPr/>
          </p:nvSpPr>
          <p:spPr bwMode="auto">
            <a:xfrm>
              <a:off x="3878"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dirty="0">
                  <a:solidFill>
                    <a:srgbClr val="333399"/>
                  </a:solidFill>
                  <a:ea typeface="楷体" panose="02010609060101010101" pitchFamily="49" charset="-122"/>
                  <a:cs typeface="Arial" panose="020B0604020202020204" pitchFamily="34" charset="0"/>
                </a:rPr>
                <a:t>10BASE-F</a:t>
              </a:r>
            </a:p>
            <a:p>
              <a:pPr algn="ctr" eaLnBrk="1" hangingPunct="1"/>
              <a:r>
                <a:rPr lang="zh-CN" altLang="en-US" sz="2000" dirty="0">
                  <a:solidFill>
                    <a:srgbClr val="333399"/>
                  </a:solidFill>
                  <a:ea typeface="楷体" panose="02010609060101010101" pitchFamily="49" charset="-122"/>
                  <a:cs typeface="Arial" panose="020B0604020202020204" pitchFamily="34" charset="0"/>
                </a:rPr>
                <a:t>光缆</a:t>
              </a:r>
            </a:p>
          </p:txBody>
        </p:sp>
        <p:sp>
          <p:nvSpPr>
            <p:cNvPr id="28" name="Rectangle 9">
              <a:extLst>
                <a:ext uri="{FF2B5EF4-FFF2-40B4-BE49-F238E27FC236}">
                  <a16:creationId xmlns:a16="http://schemas.microsoft.com/office/drawing/2014/main" id="{10FF97DF-71B0-414D-87FE-1EEFC07A52F9}"/>
                </a:ext>
              </a:extLst>
            </p:cNvPr>
            <p:cNvSpPr>
              <a:spLocks noChangeArrowheads="1"/>
            </p:cNvSpPr>
            <p:nvPr/>
          </p:nvSpPr>
          <p:spPr bwMode="auto">
            <a:xfrm>
              <a:off x="1111" y="2987"/>
              <a:ext cx="3593" cy="331"/>
            </a:xfrm>
            <a:prstGeom prst="rect">
              <a:avLst/>
            </a:prstGeom>
            <a:solidFill>
              <a:srgbClr val="CCECFF"/>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rgbClr val="333399"/>
                  </a:solidFill>
                  <a:ea typeface="楷体" panose="02010609060101010101" pitchFamily="49" charset="-122"/>
                  <a:cs typeface="Arial" panose="020B0604020202020204" pitchFamily="34" charset="0"/>
                </a:rPr>
                <a:t>以太网媒体接入控制 </a:t>
              </a:r>
              <a:r>
                <a:rPr lang="en-US" altLang="zh-CN" sz="2000" dirty="0">
                  <a:solidFill>
                    <a:srgbClr val="333399"/>
                  </a:solidFill>
                  <a:ea typeface="楷体" panose="02010609060101010101" pitchFamily="49" charset="-122"/>
                  <a:cs typeface="Arial" panose="020B0604020202020204" pitchFamily="34" charset="0"/>
                </a:rPr>
                <a:t>MAC</a:t>
              </a:r>
            </a:p>
          </p:txBody>
        </p:sp>
      </p:grpSp>
    </p:spTree>
    <p:extLst>
      <p:ext uri="{BB962C8B-B14F-4D97-AF65-F5344CB8AC3E}">
        <p14:creationId xmlns:p14="http://schemas.microsoft.com/office/powerpoint/2010/main" val="19751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430213" y="0"/>
            <a:ext cx="4276699" cy="1428589"/>
            <a:chOff x="551030" y="-368704"/>
            <a:chExt cx="4276699"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48378" y="275469"/>
              <a:ext cx="3579351" cy="716454"/>
              <a:chOff x="1885805" y="939313"/>
              <a:chExt cx="3579351" cy="716454"/>
            </a:xfrm>
          </p:grpSpPr>
          <p:sp>
            <p:nvSpPr>
              <p:cNvPr id="84" name="矩形: 圆角 83">
                <a:extLst>
                  <a:ext uri="{FF2B5EF4-FFF2-40B4-BE49-F238E27FC236}">
                    <a16:creationId xmlns:a16="http://schemas.microsoft.com/office/drawing/2014/main" id="{C90F31C8-FF97-4D0D-987C-AEED15532F5C}"/>
                  </a:ext>
                </a:extLst>
              </p:cNvPr>
              <p:cNvSpPr/>
              <p:nvPr/>
            </p:nvSpPr>
            <p:spPr>
              <a:xfrm>
                <a:off x="1885805" y="939313"/>
                <a:ext cx="3579351" cy="67544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4" y="1009436"/>
                <a:ext cx="246920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92" name="组合 91">
            <a:extLst>
              <a:ext uri="{FF2B5EF4-FFF2-40B4-BE49-F238E27FC236}">
                <a16:creationId xmlns:a16="http://schemas.microsoft.com/office/drawing/2014/main" id="{8F7815ED-4ECD-44D5-A935-643282F0300D}"/>
              </a:ext>
            </a:extLst>
          </p:cNvPr>
          <p:cNvGrpSpPr/>
          <p:nvPr/>
        </p:nvGrpSpPr>
        <p:grpSpPr>
          <a:xfrm>
            <a:off x="1488563" y="2228154"/>
            <a:ext cx="6964228" cy="476221"/>
            <a:chOff x="1403750" y="3593123"/>
            <a:chExt cx="6964228" cy="476221"/>
          </a:xfrm>
        </p:grpSpPr>
        <p:grpSp>
          <p:nvGrpSpPr>
            <p:cNvPr id="93" name="组合 92">
              <a:extLst>
                <a:ext uri="{FF2B5EF4-FFF2-40B4-BE49-F238E27FC236}">
                  <a16:creationId xmlns:a16="http://schemas.microsoft.com/office/drawing/2014/main" id="{6F734CA8-45D2-42C0-90C0-C90549D2522C}"/>
                </a:ext>
              </a:extLst>
            </p:cNvPr>
            <p:cNvGrpSpPr/>
            <p:nvPr/>
          </p:nvGrpSpPr>
          <p:grpSpPr>
            <a:xfrm>
              <a:off x="1403750" y="3593123"/>
              <a:ext cx="490436" cy="476221"/>
              <a:chOff x="1403750" y="3593123"/>
              <a:chExt cx="808892" cy="785446"/>
            </a:xfrm>
          </p:grpSpPr>
          <p:sp>
            <p:nvSpPr>
              <p:cNvPr id="95" name="对话气泡: 椭圆形 94">
                <a:extLst>
                  <a:ext uri="{FF2B5EF4-FFF2-40B4-BE49-F238E27FC236}">
                    <a16:creationId xmlns:a16="http://schemas.microsoft.com/office/drawing/2014/main" id="{0B82D068-74C3-40AF-9F6C-C733D2BF5E7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round-web-cam_17861">
                <a:extLst>
                  <a:ext uri="{FF2B5EF4-FFF2-40B4-BE49-F238E27FC236}">
                    <a16:creationId xmlns:a16="http://schemas.microsoft.com/office/drawing/2014/main" id="{4B135921-C8B1-4D50-96FC-7223CF6A242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94" name="Text Box 79">
              <a:extLst>
                <a:ext uri="{FF2B5EF4-FFF2-40B4-BE49-F238E27FC236}">
                  <a16:creationId xmlns:a16="http://schemas.microsoft.com/office/drawing/2014/main" id="{7E3321E2-F504-4E0B-9577-6843931C7E0B}"/>
                </a:ext>
              </a:extLst>
            </p:cNvPr>
            <p:cNvSpPr txBox="1">
              <a:spLocks noChangeArrowheads="1"/>
            </p:cNvSpPr>
            <p:nvPr/>
          </p:nvSpPr>
          <p:spPr bwMode="auto">
            <a:xfrm>
              <a:off x="1985931" y="3593123"/>
              <a:ext cx="638204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48bit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e.g.: 1A-2F-BB-76-09-AD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7" name="组合 96">
            <a:extLst>
              <a:ext uri="{FF2B5EF4-FFF2-40B4-BE49-F238E27FC236}">
                <a16:creationId xmlns:a16="http://schemas.microsoft.com/office/drawing/2014/main" id="{4A3B2385-4ED2-43F3-ACF4-88FAD38D3D42}"/>
              </a:ext>
            </a:extLst>
          </p:cNvPr>
          <p:cNvGrpSpPr/>
          <p:nvPr/>
        </p:nvGrpSpPr>
        <p:grpSpPr>
          <a:xfrm>
            <a:off x="1488563" y="2943461"/>
            <a:ext cx="6964228" cy="476221"/>
            <a:chOff x="1403750" y="3593123"/>
            <a:chExt cx="6964228" cy="476221"/>
          </a:xfrm>
        </p:grpSpPr>
        <p:grpSp>
          <p:nvGrpSpPr>
            <p:cNvPr id="98" name="组合 97">
              <a:extLst>
                <a:ext uri="{FF2B5EF4-FFF2-40B4-BE49-F238E27FC236}">
                  <a16:creationId xmlns:a16="http://schemas.microsoft.com/office/drawing/2014/main" id="{EE8D2BB6-2551-499F-879B-6271999A6EE8}"/>
                </a:ext>
              </a:extLst>
            </p:cNvPr>
            <p:cNvGrpSpPr/>
            <p:nvPr/>
          </p:nvGrpSpPr>
          <p:grpSpPr>
            <a:xfrm>
              <a:off x="1403750" y="3593123"/>
              <a:ext cx="490436" cy="476221"/>
              <a:chOff x="1403750" y="3593123"/>
              <a:chExt cx="808892" cy="785446"/>
            </a:xfrm>
          </p:grpSpPr>
          <p:sp>
            <p:nvSpPr>
              <p:cNvPr id="100" name="对话气泡: 椭圆形 99">
                <a:extLst>
                  <a:ext uri="{FF2B5EF4-FFF2-40B4-BE49-F238E27FC236}">
                    <a16:creationId xmlns:a16="http://schemas.microsoft.com/office/drawing/2014/main" id="{6F29BAE6-B773-4481-AC24-F0D5FE70131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1" name="round-web-cam_17861">
                <a:extLst>
                  <a:ext uri="{FF2B5EF4-FFF2-40B4-BE49-F238E27FC236}">
                    <a16:creationId xmlns:a16="http://schemas.microsoft.com/office/drawing/2014/main" id="{16C00570-14EE-488C-806F-6CD9871DB6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99" name="Text Box 79">
              <a:extLst>
                <a:ext uri="{FF2B5EF4-FFF2-40B4-BE49-F238E27FC236}">
                  <a16:creationId xmlns:a16="http://schemas.microsoft.com/office/drawing/2014/main" id="{F726AAC0-0F9D-4306-9240-FB7C1CEFE649}"/>
                </a:ext>
              </a:extLst>
            </p:cNvPr>
            <p:cNvSpPr txBox="1">
              <a:spLocks noChangeArrowheads="1"/>
            </p:cNvSpPr>
            <p:nvPr/>
          </p:nvSpPr>
          <p:spPr bwMode="auto">
            <a:xfrm>
              <a:off x="1985931" y="3593123"/>
              <a:ext cx="638204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24bit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由</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IEEE</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分配管理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——OUI</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号</a:t>
              </a:r>
            </a:p>
          </p:txBody>
        </p:sp>
      </p:grpSp>
      <p:grpSp>
        <p:nvGrpSpPr>
          <p:cNvPr id="102" name="组合 101">
            <a:extLst>
              <a:ext uri="{FF2B5EF4-FFF2-40B4-BE49-F238E27FC236}">
                <a16:creationId xmlns:a16="http://schemas.microsoft.com/office/drawing/2014/main" id="{CE47CBD0-CF5E-4F62-A426-A9F6A6F8FAF9}"/>
              </a:ext>
            </a:extLst>
          </p:cNvPr>
          <p:cNvGrpSpPr/>
          <p:nvPr/>
        </p:nvGrpSpPr>
        <p:grpSpPr>
          <a:xfrm>
            <a:off x="1488563" y="3654628"/>
            <a:ext cx="6964228" cy="476221"/>
            <a:chOff x="1403750" y="3593123"/>
            <a:chExt cx="6964228" cy="476221"/>
          </a:xfrm>
        </p:grpSpPr>
        <p:grpSp>
          <p:nvGrpSpPr>
            <p:cNvPr id="103" name="组合 102">
              <a:extLst>
                <a:ext uri="{FF2B5EF4-FFF2-40B4-BE49-F238E27FC236}">
                  <a16:creationId xmlns:a16="http://schemas.microsoft.com/office/drawing/2014/main" id="{ED4BCF91-A10E-4B5D-84C7-CAEEFECB701D}"/>
                </a:ext>
              </a:extLst>
            </p:cNvPr>
            <p:cNvGrpSpPr/>
            <p:nvPr/>
          </p:nvGrpSpPr>
          <p:grpSpPr>
            <a:xfrm>
              <a:off x="1403750" y="3593123"/>
              <a:ext cx="490436" cy="476221"/>
              <a:chOff x="1403750" y="3593123"/>
              <a:chExt cx="808892" cy="785446"/>
            </a:xfrm>
          </p:grpSpPr>
          <p:sp>
            <p:nvSpPr>
              <p:cNvPr id="105" name="对话气泡: 椭圆形 104">
                <a:extLst>
                  <a:ext uri="{FF2B5EF4-FFF2-40B4-BE49-F238E27FC236}">
                    <a16:creationId xmlns:a16="http://schemas.microsoft.com/office/drawing/2014/main" id="{0E06370B-BC71-4DF1-B7C0-165403CE3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6" name="round-web-cam_17861">
                <a:extLst>
                  <a:ext uri="{FF2B5EF4-FFF2-40B4-BE49-F238E27FC236}">
                    <a16:creationId xmlns:a16="http://schemas.microsoft.com/office/drawing/2014/main" id="{C1829C92-C018-4AC7-AB38-8CE12B47BB5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4" name="Text Box 79">
              <a:extLst>
                <a:ext uri="{FF2B5EF4-FFF2-40B4-BE49-F238E27FC236}">
                  <a16:creationId xmlns:a16="http://schemas.microsoft.com/office/drawing/2014/main" id="{E1656A02-2A79-4227-AEB1-C742924E73F9}"/>
                </a:ext>
              </a:extLst>
            </p:cNvPr>
            <p:cNvSpPr txBox="1">
              <a:spLocks noChangeArrowheads="1"/>
            </p:cNvSpPr>
            <p:nvPr/>
          </p:nvSpPr>
          <p:spPr bwMode="auto">
            <a:xfrm>
              <a:off x="1985931" y="3593123"/>
              <a:ext cx="638204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24bit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由厂商自行分配</a:t>
              </a:r>
            </a:p>
          </p:txBody>
        </p:sp>
      </p:grpSp>
      <p:grpSp>
        <p:nvGrpSpPr>
          <p:cNvPr id="110" name="组合 109">
            <a:extLst>
              <a:ext uri="{FF2B5EF4-FFF2-40B4-BE49-F238E27FC236}">
                <a16:creationId xmlns:a16="http://schemas.microsoft.com/office/drawing/2014/main" id="{7134102A-DF50-4ED4-8367-3F5C026C598A}"/>
              </a:ext>
            </a:extLst>
          </p:cNvPr>
          <p:cNvGrpSpPr/>
          <p:nvPr/>
        </p:nvGrpSpPr>
        <p:grpSpPr>
          <a:xfrm>
            <a:off x="1488563" y="5085236"/>
            <a:ext cx="9843466" cy="1134862"/>
            <a:chOff x="1403750" y="3593123"/>
            <a:chExt cx="9843467" cy="1134862"/>
          </a:xfrm>
        </p:grpSpPr>
        <p:grpSp>
          <p:nvGrpSpPr>
            <p:cNvPr id="111" name="组合 110">
              <a:extLst>
                <a:ext uri="{FF2B5EF4-FFF2-40B4-BE49-F238E27FC236}">
                  <a16:creationId xmlns:a16="http://schemas.microsoft.com/office/drawing/2014/main" id="{883002C4-0BB1-48E4-A23D-AEC5E57807DC}"/>
                </a:ext>
              </a:extLst>
            </p:cNvPr>
            <p:cNvGrpSpPr/>
            <p:nvPr/>
          </p:nvGrpSpPr>
          <p:grpSpPr>
            <a:xfrm>
              <a:off x="1403750" y="3593123"/>
              <a:ext cx="490436" cy="476221"/>
              <a:chOff x="1403750" y="3593123"/>
              <a:chExt cx="808892" cy="785446"/>
            </a:xfrm>
          </p:grpSpPr>
          <p:sp>
            <p:nvSpPr>
              <p:cNvPr id="113" name="对话气泡: 椭圆形 112">
                <a:extLst>
                  <a:ext uri="{FF2B5EF4-FFF2-40B4-BE49-F238E27FC236}">
                    <a16:creationId xmlns:a16="http://schemas.microsoft.com/office/drawing/2014/main" id="{293C75B3-D8F7-43B2-949C-0B7BAB10FEF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4" name="round-web-cam_17861">
                <a:extLst>
                  <a:ext uri="{FF2B5EF4-FFF2-40B4-BE49-F238E27FC236}">
                    <a16:creationId xmlns:a16="http://schemas.microsoft.com/office/drawing/2014/main" id="{A6AF4299-7C1C-4C64-B5EE-BD04E47EBF7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12" name="Text Box 79">
              <a:extLst>
                <a:ext uri="{FF2B5EF4-FFF2-40B4-BE49-F238E27FC236}">
                  <a16:creationId xmlns:a16="http://schemas.microsoft.com/office/drawing/2014/main" id="{B49F0AEB-B5AF-4503-9D43-61BB23090313}"/>
                </a:ext>
              </a:extLst>
            </p:cNvPr>
            <p:cNvSpPr txBox="1">
              <a:spLocks noChangeArrowheads="1"/>
            </p:cNvSpPr>
            <p:nvPr/>
          </p:nvSpPr>
          <p:spPr bwMode="auto">
            <a:xfrm>
              <a:off x="1985931" y="3593123"/>
              <a:ext cx="9261286"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在数据链路层标识每块网络适配器，使得能够在广播信道上寻址目标节点</a:t>
              </a:r>
            </a:p>
          </p:txBody>
        </p:sp>
      </p:grpSp>
      <p:grpSp>
        <p:nvGrpSpPr>
          <p:cNvPr id="119" name="组合 118">
            <a:extLst>
              <a:ext uri="{FF2B5EF4-FFF2-40B4-BE49-F238E27FC236}">
                <a16:creationId xmlns:a16="http://schemas.microsoft.com/office/drawing/2014/main" id="{52AC98E6-E051-4882-8CC7-B419F8B9E317}"/>
              </a:ext>
            </a:extLst>
          </p:cNvPr>
          <p:cNvGrpSpPr/>
          <p:nvPr/>
        </p:nvGrpSpPr>
        <p:grpSpPr>
          <a:xfrm>
            <a:off x="1137585" y="1504994"/>
            <a:ext cx="1886363" cy="537056"/>
            <a:chOff x="722008" y="1303131"/>
            <a:chExt cx="1801154" cy="512798"/>
          </a:xfrm>
        </p:grpSpPr>
        <p:sp>
          <p:nvSpPr>
            <p:cNvPr id="120" name="流程图: 手动输入 6">
              <a:extLst>
                <a:ext uri="{FF2B5EF4-FFF2-40B4-BE49-F238E27FC236}">
                  <a16:creationId xmlns:a16="http://schemas.microsoft.com/office/drawing/2014/main" id="{4D6F3317-7EFA-459A-A7F0-CD9FCD15A2FE}"/>
                </a:ext>
              </a:extLst>
            </p:cNvPr>
            <p:cNvSpPr/>
            <p:nvPr/>
          </p:nvSpPr>
          <p:spPr>
            <a:xfrm rot="5400000" flipV="1">
              <a:off x="1517949" y="777187"/>
              <a:ext cx="475861" cy="15345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Arial" panose="020B0604020202020204" pitchFamily="34" charset="0"/>
              </a:endParaRPr>
            </a:p>
          </p:txBody>
        </p:sp>
        <p:grpSp>
          <p:nvGrpSpPr>
            <p:cNvPr id="121" name="组合 120">
              <a:extLst>
                <a:ext uri="{FF2B5EF4-FFF2-40B4-BE49-F238E27FC236}">
                  <a16:creationId xmlns:a16="http://schemas.microsoft.com/office/drawing/2014/main" id="{5CBFFCEB-0A38-4520-A810-29D3EBAEBC86}"/>
                </a:ext>
              </a:extLst>
            </p:cNvPr>
            <p:cNvGrpSpPr/>
            <p:nvPr/>
          </p:nvGrpSpPr>
          <p:grpSpPr>
            <a:xfrm>
              <a:off x="722008" y="1303131"/>
              <a:ext cx="546594" cy="475865"/>
              <a:chOff x="708742" y="1296102"/>
              <a:chExt cx="454744" cy="283828"/>
            </a:xfrm>
          </p:grpSpPr>
          <p:sp>
            <p:nvSpPr>
              <p:cNvPr id="123" name="平行四边形 122">
                <a:extLst>
                  <a:ext uri="{FF2B5EF4-FFF2-40B4-BE49-F238E27FC236}">
                    <a16:creationId xmlns:a16="http://schemas.microsoft.com/office/drawing/2014/main" id="{0467F6EE-0261-4B64-858C-F957D995A1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24" name="平行四边形 123">
                <a:extLst>
                  <a:ext uri="{FF2B5EF4-FFF2-40B4-BE49-F238E27FC236}">
                    <a16:creationId xmlns:a16="http://schemas.microsoft.com/office/drawing/2014/main" id="{B515F97B-4DC9-4DAC-AFF4-61F8DD3E93A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grpSp>
        <p:sp>
          <p:nvSpPr>
            <p:cNvPr id="122" name="Text Box 79">
              <a:extLst>
                <a:ext uri="{FF2B5EF4-FFF2-40B4-BE49-F238E27FC236}">
                  <a16:creationId xmlns:a16="http://schemas.microsoft.com/office/drawing/2014/main" id="{2DF6512C-4765-4757-BD2F-84EE85B99162}"/>
                </a:ext>
              </a:extLst>
            </p:cNvPr>
            <p:cNvSpPr txBox="1">
              <a:spLocks noChangeArrowheads="1"/>
            </p:cNvSpPr>
            <p:nvPr/>
          </p:nvSpPr>
          <p:spPr bwMode="auto">
            <a:xfrm>
              <a:off x="1351237" y="1335872"/>
              <a:ext cx="1139909" cy="48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67" dirty="0">
                  <a:solidFill>
                    <a:schemeClr val="tx1">
                      <a:lumMod val="85000"/>
                      <a:lumOff val="15000"/>
                    </a:schemeClr>
                  </a:solidFill>
                  <a:latin typeface="思源黑体 CN Medium" panose="020B0600000000000000" pitchFamily="34" charset="-122"/>
                  <a:ea typeface="思源黑体 CN Medium" panose="020B0600000000000000" pitchFamily="34" charset="-122"/>
                </a:rPr>
                <a:t>组成</a:t>
              </a:r>
            </a:p>
          </p:txBody>
        </p:sp>
      </p:grpSp>
      <p:grpSp>
        <p:nvGrpSpPr>
          <p:cNvPr id="125" name="组合 124">
            <a:extLst>
              <a:ext uri="{FF2B5EF4-FFF2-40B4-BE49-F238E27FC236}">
                <a16:creationId xmlns:a16="http://schemas.microsoft.com/office/drawing/2014/main" id="{ABA34D2B-91E5-470C-8427-75D65848D1C2}"/>
              </a:ext>
            </a:extLst>
          </p:cNvPr>
          <p:cNvGrpSpPr/>
          <p:nvPr/>
        </p:nvGrpSpPr>
        <p:grpSpPr>
          <a:xfrm>
            <a:off x="1127561" y="4341535"/>
            <a:ext cx="1886363" cy="537055"/>
            <a:chOff x="722008" y="1303131"/>
            <a:chExt cx="1801154" cy="512796"/>
          </a:xfrm>
        </p:grpSpPr>
        <p:sp>
          <p:nvSpPr>
            <p:cNvPr id="126" name="流程图: 手动输入 6">
              <a:extLst>
                <a:ext uri="{FF2B5EF4-FFF2-40B4-BE49-F238E27FC236}">
                  <a16:creationId xmlns:a16="http://schemas.microsoft.com/office/drawing/2014/main" id="{24B81292-6992-4544-98CD-200DB426A457}"/>
                </a:ext>
              </a:extLst>
            </p:cNvPr>
            <p:cNvSpPr/>
            <p:nvPr/>
          </p:nvSpPr>
          <p:spPr>
            <a:xfrm rot="5400000" flipV="1">
              <a:off x="1517949" y="777187"/>
              <a:ext cx="475861" cy="15345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Arial" panose="020B0604020202020204" pitchFamily="34" charset="0"/>
              </a:endParaRPr>
            </a:p>
          </p:txBody>
        </p:sp>
        <p:grpSp>
          <p:nvGrpSpPr>
            <p:cNvPr id="127" name="组合 126">
              <a:extLst>
                <a:ext uri="{FF2B5EF4-FFF2-40B4-BE49-F238E27FC236}">
                  <a16:creationId xmlns:a16="http://schemas.microsoft.com/office/drawing/2014/main" id="{19AEE8D6-4796-4F3D-A79B-42E09B6500F4}"/>
                </a:ext>
              </a:extLst>
            </p:cNvPr>
            <p:cNvGrpSpPr/>
            <p:nvPr/>
          </p:nvGrpSpPr>
          <p:grpSpPr>
            <a:xfrm>
              <a:off x="722008" y="1303131"/>
              <a:ext cx="546594" cy="475865"/>
              <a:chOff x="708742" y="1296102"/>
              <a:chExt cx="454744" cy="283828"/>
            </a:xfrm>
          </p:grpSpPr>
          <p:sp>
            <p:nvSpPr>
              <p:cNvPr id="129" name="平行四边形 128">
                <a:extLst>
                  <a:ext uri="{FF2B5EF4-FFF2-40B4-BE49-F238E27FC236}">
                    <a16:creationId xmlns:a16="http://schemas.microsoft.com/office/drawing/2014/main" id="{D7932CC8-3815-4EC9-AF58-AAA4EA436D4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30" name="平行四边形 129">
                <a:extLst>
                  <a:ext uri="{FF2B5EF4-FFF2-40B4-BE49-F238E27FC236}">
                    <a16:creationId xmlns:a16="http://schemas.microsoft.com/office/drawing/2014/main" id="{464CD7A3-51F0-438C-A7B8-54224174ED0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grpSp>
        <p:sp>
          <p:nvSpPr>
            <p:cNvPr id="128" name="Text Box 79">
              <a:extLst>
                <a:ext uri="{FF2B5EF4-FFF2-40B4-BE49-F238E27FC236}">
                  <a16:creationId xmlns:a16="http://schemas.microsoft.com/office/drawing/2014/main" id="{D1603C7A-FDE2-49B5-AF0E-813FF61B9C35}"/>
                </a:ext>
              </a:extLst>
            </p:cNvPr>
            <p:cNvSpPr txBox="1">
              <a:spLocks noChangeArrowheads="1"/>
            </p:cNvSpPr>
            <p:nvPr/>
          </p:nvSpPr>
          <p:spPr bwMode="auto">
            <a:xfrm>
              <a:off x="1351237" y="1335871"/>
              <a:ext cx="1139909" cy="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67" dirty="0">
                  <a:solidFill>
                    <a:schemeClr val="tx1">
                      <a:lumMod val="85000"/>
                      <a:lumOff val="15000"/>
                    </a:schemeClr>
                  </a:solidFill>
                  <a:latin typeface="思源黑体 CN Medium" panose="020B0600000000000000" pitchFamily="34" charset="-122"/>
                  <a:ea typeface="思源黑体 CN Medium" panose="020B0600000000000000" pitchFamily="34" charset="-122"/>
                </a:rPr>
                <a:t>作用</a:t>
              </a:r>
            </a:p>
          </p:txBody>
        </p:sp>
      </p:grpSp>
    </p:spTree>
    <p:extLst>
      <p:ext uri="{BB962C8B-B14F-4D97-AF65-F5344CB8AC3E}">
        <p14:creationId xmlns:p14="http://schemas.microsoft.com/office/powerpoint/2010/main" val="386525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left)">
                                      <p:cBhvr>
                                        <p:cTn id="12" dur="500"/>
                                        <p:tgtEl>
                                          <p:spTgt spid="11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left)">
                                      <p:cBhvr>
                                        <p:cTn id="16" dur="500"/>
                                        <p:tgtEl>
                                          <p:spTgt spid="9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wipe(left)">
                                      <p:cBhvr>
                                        <p:cTn id="20" dur="500"/>
                                        <p:tgtEl>
                                          <p:spTgt spid="9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left)">
                                      <p:cBhvr>
                                        <p:cTn id="24" dur="500"/>
                                        <p:tgtEl>
                                          <p:spTgt spid="10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wipe(left)">
                                      <p:cBhvr>
                                        <p:cTn id="29" dur="500"/>
                                        <p:tgtEl>
                                          <p:spTgt spid="125"/>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wipe(left)">
                                      <p:cBhvr>
                                        <p:cTn id="33"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430213" y="0"/>
            <a:ext cx="4416587" cy="1428590"/>
            <a:chOff x="551030" y="-368704"/>
            <a:chExt cx="4416586"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01632" y="303925"/>
              <a:ext cx="3765984" cy="687998"/>
              <a:chOff x="1839059" y="967769"/>
              <a:chExt cx="3765984" cy="687998"/>
            </a:xfrm>
          </p:grpSpPr>
          <p:sp>
            <p:nvSpPr>
              <p:cNvPr id="84" name="矩形: 圆角 83">
                <a:extLst>
                  <a:ext uri="{FF2B5EF4-FFF2-40B4-BE49-F238E27FC236}">
                    <a16:creationId xmlns:a16="http://schemas.microsoft.com/office/drawing/2014/main" id="{C90F31C8-FF97-4D0D-987C-AEED15532F5C}"/>
                  </a:ext>
                </a:extLst>
              </p:cNvPr>
              <p:cNvSpPr/>
              <p:nvPr/>
            </p:nvSpPr>
            <p:spPr>
              <a:xfrm>
                <a:off x="1839059" y="967769"/>
                <a:ext cx="376598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5" y="1009436"/>
                <a:ext cx="232243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15" name="组合 114">
            <a:extLst>
              <a:ext uri="{FF2B5EF4-FFF2-40B4-BE49-F238E27FC236}">
                <a16:creationId xmlns:a16="http://schemas.microsoft.com/office/drawing/2014/main" id="{CE2D5659-86D2-4A27-8E3F-A1F634C9EF4A}"/>
              </a:ext>
            </a:extLst>
          </p:cNvPr>
          <p:cNvGrpSpPr/>
          <p:nvPr/>
        </p:nvGrpSpPr>
        <p:grpSpPr>
          <a:xfrm>
            <a:off x="3823435" y="3109202"/>
            <a:ext cx="5878768" cy="1431291"/>
            <a:chOff x="1791495" y="2533649"/>
            <a:chExt cx="4646219" cy="1408895"/>
          </a:xfrm>
        </p:grpSpPr>
        <p:sp>
          <p:nvSpPr>
            <p:cNvPr id="116" name="矩形: 圆角 115">
              <a:extLst>
                <a:ext uri="{FF2B5EF4-FFF2-40B4-BE49-F238E27FC236}">
                  <a16:creationId xmlns:a16="http://schemas.microsoft.com/office/drawing/2014/main" id="{E64AFA35-1739-4AB6-B533-175E3E7E8ABF}"/>
                </a:ext>
              </a:extLst>
            </p:cNvPr>
            <p:cNvSpPr/>
            <p:nvPr/>
          </p:nvSpPr>
          <p:spPr>
            <a:xfrm>
              <a:off x="1791495" y="2533649"/>
              <a:ext cx="4646219" cy="140889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文本框 116">
              <a:extLst>
                <a:ext uri="{FF2B5EF4-FFF2-40B4-BE49-F238E27FC236}">
                  <a16:creationId xmlns:a16="http://schemas.microsoft.com/office/drawing/2014/main" id="{D8E8E300-87AB-4286-A578-92AC22B3DE46}"/>
                </a:ext>
              </a:extLst>
            </p:cNvPr>
            <p:cNvSpPr txBox="1"/>
            <p:nvPr/>
          </p:nvSpPr>
          <p:spPr>
            <a:xfrm>
              <a:off x="2081817" y="2667892"/>
              <a:ext cx="4030870" cy="1117293"/>
            </a:xfrm>
            <a:prstGeom prst="rect">
              <a:avLst/>
            </a:prstGeom>
            <a:noFill/>
          </p:spPr>
          <p:txBody>
            <a:bodyPr wrap="square" rtlCol="0">
              <a:spAutoFit/>
            </a:bodyPr>
            <a:lstStyle/>
            <a:p>
              <a:pPr>
                <a:lnSpc>
                  <a:spcPct val="150000"/>
                </a:lnSpc>
              </a:pPr>
              <a:r>
                <a:rPr lang="zh-CN" altLang="en-US" sz="2400" dirty="0">
                  <a:solidFill>
                    <a:srgbClr val="009FF6"/>
                  </a:solidFill>
                  <a:latin typeface="思源黑体 CN Medium" panose="020B0600000000000000" pitchFamily="34" charset="-122"/>
                  <a:ea typeface="思源黑体 CN Medium" panose="020B0600000000000000" pitchFamily="34" charset="-122"/>
                </a:rPr>
                <a:t>特别注意：</a:t>
              </a:r>
              <a:r>
                <a:rPr lang="en-US" altLang="zh-CN" sz="2400" dirty="0">
                  <a:latin typeface="思源黑体 CN Medium" panose="020B0600000000000000" pitchFamily="34" charset="-122"/>
                  <a:ea typeface="思源黑体 CN Medium" panose="020B0600000000000000" pitchFamily="34" charset="-122"/>
                </a:rPr>
                <a:t>MAC</a:t>
              </a:r>
              <a:r>
                <a:rPr lang="zh-CN" altLang="en-US" sz="2400" dirty="0">
                  <a:latin typeface="思源黑体 CN Medium" panose="020B0600000000000000" pitchFamily="34" charset="-122"/>
                  <a:ea typeface="思源黑体 CN Medium" panose="020B0600000000000000" pitchFamily="34" charset="-122"/>
                </a:rPr>
                <a:t>地址烧入网络适配器的</a:t>
              </a:r>
              <a:r>
                <a:rPr lang="en-US" altLang="zh-CN" sz="2400" dirty="0">
                  <a:latin typeface="思源黑体 CN Medium" panose="020B0600000000000000" pitchFamily="34" charset="-122"/>
                  <a:ea typeface="思源黑体 CN Medium" panose="020B0600000000000000" pitchFamily="34" charset="-122"/>
                </a:rPr>
                <a:t>ROM</a:t>
              </a:r>
              <a:r>
                <a:rPr lang="zh-CN" altLang="en-US" sz="2400" dirty="0">
                  <a:latin typeface="思源黑体 CN Medium" panose="020B0600000000000000" pitchFamily="34" charset="-122"/>
                  <a:ea typeface="思源黑体 CN Medium" panose="020B0600000000000000" pitchFamily="34" charset="-122"/>
                </a:rPr>
                <a:t>中，不可更改。</a:t>
              </a:r>
            </a:p>
          </p:txBody>
        </p:sp>
        <p:sp>
          <p:nvSpPr>
            <p:cNvPr id="118" name="矩形: 圆角 117">
              <a:extLst>
                <a:ext uri="{FF2B5EF4-FFF2-40B4-BE49-F238E27FC236}">
                  <a16:creationId xmlns:a16="http://schemas.microsoft.com/office/drawing/2014/main" id="{C79218B2-52A3-44CE-9080-08830246B008}"/>
                </a:ext>
              </a:extLst>
            </p:cNvPr>
            <p:cNvSpPr/>
            <p:nvPr/>
          </p:nvSpPr>
          <p:spPr>
            <a:xfrm>
              <a:off x="1847338" y="2641375"/>
              <a:ext cx="4524443" cy="121455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5" name="组合 4">
            <a:extLst>
              <a:ext uri="{FF2B5EF4-FFF2-40B4-BE49-F238E27FC236}">
                <a16:creationId xmlns:a16="http://schemas.microsoft.com/office/drawing/2014/main" id="{BAB1EE22-53FB-475D-A998-B17FBF442726}"/>
              </a:ext>
            </a:extLst>
          </p:cNvPr>
          <p:cNvGrpSpPr/>
          <p:nvPr/>
        </p:nvGrpSpPr>
        <p:grpSpPr>
          <a:xfrm>
            <a:off x="2568704" y="1693213"/>
            <a:ext cx="2610000" cy="3342779"/>
            <a:chOff x="697678" y="1985312"/>
            <a:chExt cx="2610000" cy="3342779"/>
          </a:xfrm>
        </p:grpSpPr>
        <p:grpSp>
          <p:nvGrpSpPr>
            <p:cNvPr id="3" name="组合 2">
              <a:extLst>
                <a:ext uri="{FF2B5EF4-FFF2-40B4-BE49-F238E27FC236}">
                  <a16:creationId xmlns:a16="http://schemas.microsoft.com/office/drawing/2014/main" id="{21977E70-64B7-40E6-B8E6-9EF91B003FCB}"/>
                </a:ext>
              </a:extLst>
            </p:cNvPr>
            <p:cNvGrpSpPr/>
            <p:nvPr/>
          </p:nvGrpSpPr>
          <p:grpSpPr>
            <a:xfrm>
              <a:off x="1354150" y="1985312"/>
              <a:ext cx="1953528" cy="3342779"/>
              <a:chOff x="1237744" y="1994841"/>
              <a:chExt cx="1953528" cy="3342779"/>
            </a:xfrm>
          </p:grpSpPr>
          <p:sp>
            <p:nvSpPr>
              <p:cNvPr id="162" name="iṥḷîdè">
                <a:extLst>
                  <a:ext uri="{FF2B5EF4-FFF2-40B4-BE49-F238E27FC236}">
                    <a16:creationId xmlns:a16="http://schemas.microsoft.com/office/drawing/2014/main" id="{13DAA963-4F10-40AC-B7AB-3325C4297D21}"/>
                  </a:ext>
                </a:extLst>
              </p:cNvPr>
              <p:cNvSpPr/>
              <p:nvPr/>
            </p:nvSpPr>
            <p:spPr bwMode="auto">
              <a:xfrm>
                <a:off x="2230494" y="2386345"/>
                <a:ext cx="669976" cy="529199"/>
              </a:xfrm>
              <a:custGeom>
                <a:avLst/>
                <a:gdLst>
                  <a:gd name="T0" fmla="*/ 6 w 97"/>
                  <a:gd name="T1" fmla="*/ 68 h 77"/>
                  <a:gd name="T2" fmla="*/ 20 w 97"/>
                  <a:gd name="T3" fmla="*/ 76 h 77"/>
                  <a:gd name="T4" fmla="*/ 26 w 97"/>
                  <a:gd name="T5" fmla="*/ 71 h 77"/>
                  <a:gd name="T6" fmla="*/ 45 w 97"/>
                  <a:gd name="T7" fmla="*/ 65 h 77"/>
                  <a:gd name="T8" fmla="*/ 64 w 97"/>
                  <a:gd name="T9" fmla="*/ 62 h 77"/>
                  <a:gd name="T10" fmla="*/ 90 w 97"/>
                  <a:gd name="T11" fmla="*/ 58 h 77"/>
                  <a:gd name="T12" fmla="*/ 87 w 97"/>
                  <a:gd name="T13" fmla="*/ 23 h 77"/>
                  <a:gd name="T14" fmla="*/ 44 w 97"/>
                  <a:gd name="T15" fmla="*/ 5 h 77"/>
                  <a:gd name="T16" fmla="*/ 17 w 97"/>
                  <a:gd name="T17" fmla="*/ 54 h 77"/>
                  <a:gd name="T18" fmla="*/ 6 w 97"/>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7">
                    <a:moveTo>
                      <a:pt x="6" y="68"/>
                    </a:moveTo>
                    <a:cubicBezTo>
                      <a:pt x="9" y="70"/>
                      <a:pt x="17" y="77"/>
                      <a:pt x="20" y="76"/>
                    </a:cubicBezTo>
                    <a:cubicBezTo>
                      <a:pt x="23" y="76"/>
                      <a:pt x="24" y="72"/>
                      <a:pt x="26" y="71"/>
                    </a:cubicBezTo>
                    <a:cubicBezTo>
                      <a:pt x="30" y="67"/>
                      <a:pt x="39" y="66"/>
                      <a:pt x="45" y="65"/>
                    </a:cubicBezTo>
                    <a:cubicBezTo>
                      <a:pt x="51" y="64"/>
                      <a:pt x="58" y="63"/>
                      <a:pt x="64" y="62"/>
                    </a:cubicBezTo>
                    <a:cubicBezTo>
                      <a:pt x="73" y="60"/>
                      <a:pt x="81" y="59"/>
                      <a:pt x="90" y="58"/>
                    </a:cubicBezTo>
                    <a:cubicBezTo>
                      <a:pt x="95" y="47"/>
                      <a:pt x="97" y="33"/>
                      <a:pt x="87" y="23"/>
                    </a:cubicBezTo>
                    <a:cubicBezTo>
                      <a:pt x="80" y="17"/>
                      <a:pt x="60" y="0"/>
                      <a:pt x="44" y="5"/>
                    </a:cubicBezTo>
                    <a:cubicBezTo>
                      <a:pt x="41" y="7"/>
                      <a:pt x="21" y="48"/>
                      <a:pt x="17" y="54"/>
                    </a:cubicBezTo>
                    <a:cubicBezTo>
                      <a:pt x="11" y="63"/>
                      <a:pt x="0" y="62"/>
                      <a:pt x="6" y="68"/>
                    </a:cubicBezTo>
                    <a:close/>
                  </a:path>
                </a:pathLst>
              </a:custGeom>
              <a:solidFill>
                <a:srgbClr val="D8D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3" name="î$ḻíḑé">
                <a:extLst>
                  <a:ext uri="{FF2B5EF4-FFF2-40B4-BE49-F238E27FC236}">
                    <a16:creationId xmlns:a16="http://schemas.microsoft.com/office/drawing/2014/main" id="{B87CE5A0-3A76-4DDE-B05A-B2A1CCEC8E58}"/>
                  </a:ext>
                </a:extLst>
              </p:cNvPr>
              <p:cNvSpPr/>
              <p:nvPr/>
            </p:nvSpPr>
            <p:spPr bwMode="auto">
              <a:xfrm>
                <a:off x="2700094" y="2386345"/>
                <a:ext cx="138722" cy="158246"/>
              </a:xfrm>
              <a:custGeom>
                <a:avLst/>
                <a:gdLst>
                  <a:gd name="T0" fmla="*/ 1 w 20"/>
                  <a:gd name="T1" fmla="*/ 9 h 23"/>
                  <a:gd name="T2" fmla="*/ 15 w 20"/>
                  <a:gd name="T3" fmla="*/ 12 h 23"/>
                  <a:gd name="T4" fmla="*/ 19 w 20"/>
                  <a:gd name="T5" fmla="*/ 16 h 23"/>
                  <a:gd name="T6" fmla="*/ 13 w 20"/>
                  <a:gd name="T7" fmla="*/ 23 h 23"/>
                  <a:gd name="T8" fmla="*/ 1 w 20"/>
                  <a:gd name="T9" fmla="*/ 9 h 23"/>
                </a:gdLst>
                <a:ahLst/>
                <a:cxnLst>
                  <a:cxn ang="0">
                    <a:pos x="T0" y="T1"/>
                  </a:cxn>
                  <a:cxn ang="0">
                    <a:pos x="T2" y="T3"/>
                  </a:cxn>
                  <a:cxn ang="0">
                    <a:pos x="T4" y="T5"/>
                  </a:cxn>
                  <a:cxn ang="0">
                    <a:pos x="T6" y="T7"/>
                  </a:cxn>
                  <a:cxn ang="0">
                    <a:pos x="T8" y="T9"/>
                  </a:cxn>
                </a:cxnLst>
                <a:rect l="0" t="0" r="r" b="b"/>
                <a:pathLst>
                  <a:path w="20" h="23">
                    <a:moveTo>
                      <a:pt x="1" y="9"/>
                    </a:moveTo>
                    <a:cubicBezTo>
                      <a:pt x="0" y="0"/>
                      <a:pt x="12" y="10"/>
                      <a:pt x="15" y="12"/>
                    </a:cubicBezTo>
                    <a:cubicBezTo>
                      <a:pt x="15" y="13"/>
                      <a:pt x="19" y="15"/>
                      <a:pt x="19" y="16"/>
                    </a:cubicBezTo>
                    <a:cubicBezTo>
                      <a:pt x="20" y="18"/>
                      <a:pt x="15" y="21"/>
                      <a:pt x="13" y="23"/>
                    </a:cubicBezTo>
                    <a:cubicBezTo>
                      <a:pt x="9" y="20"/>
                      <a:pt x="6" y="15"/>
                      <a:pt x="1" y="9"/>
                    </a:cubicBezTo>
                    <a:close/>
                  </a:path>
                </a:pathLst>
              </a:custGeom>
              <a:solidFill>
                <a:srgbClr val="C6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5" name="îṥlïdé">
                <a:extLst>
                  <a:ext uri="{FF2B5EF4-FFF2-40B4-BE49-F238E27FC236}">
                    <a16:creationId xmlns:a16="http://schemas.microsoft.com/office/drawing/2014/main" id="{79E275B0-3955-4970-B704-ABA06A8BB909}"/>
                  </a:ext>
                </a:extLst>
              </p:cNvPr>
              <p:cNvSpPr/>
              <p:nvPr/>
            </p:nvSpPr>
            <p:spPr bwMode="auto">
              <a:xfrm>
                <a:off x="2499717" y="2386345"/>
                <a:ext cx="400752" cy="405891"/>
              </a:xfrm>
              <a:custGeom>
                <a:avLst/>
                <a:gdLst>
                  <a:gd name="T0" fmla="*/ 33 w 58"/>
                  <a:gd name="T1" fmla="*/ 29 h 59"/>
                  <a:gd name="T2" fmla="*/ 40 w 58"/>
                  <a:gd name="T3" fmla="*/ 59 h 59"/>
                  <a:gd name="T4" fmla="*/ 51 w 58"/>
                  <a:gd name="T5" fmla="*/ 58 h 59"/>
                  <a:gd name="T6" fmla="*/ 48 w 58"/>
                  <a:gd name="T7" fmla="*/ 23 h 59"/>
                  <a:gd name="T8" fmla="*/ 5 w 58"/>
                  <a:gd name="T9" fmla="*/ 5 h 59"/>
                  <a:gd name="T10" fmla="*/ 0 w 58"/>
                  <a:gd name="T11" fmla="*/ 12 h 59"/>
                  <a:gd name="T12" fmla="*/ 33 w 5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58" h="59">
                    <a:moveTo>
                      <a:pt x="33" y="29"/>
                    </a:moveTo>
                    <a:cubicBezTo>
                      <a:pt x="40" y="38"/>
                      <a:pt x="40" y="48"/>
                      <a:pt x="40" y="59"/>
                    </a:cubicBezTo>
                    <a:cubicBezTo>
                      <a:pt x="44" y="59"/>
                      <a:pt x="47" y="58"/>
                      <a:pt x="51" y="58"/>
                    </a:cubicBezTo>
                    <a:cubicBezTo>
                      <a:pt x="56" y="47"/>
                      <a:pt x="58" y="33"/>
                      <a:pt x="48" y="23"/>
                    </a:cubicBezTo>
                    <a:cubicBezTo>
                      <a:pt x="41" y="17"/>
                      <a:pt x="21" y="0"/>
                      <a:pt x="5" y="5"/>
                    </a:cubicBezTo>
                    <a:cubicBezTo>
                      <a:pt x="4" y="6"/>
                      <a:pt x="3" y="8"/>
                      <a:pt x="0" y="12"/>
                    </a:cubicBezTo>
                    <a:cubicBezTo>
                      <a:pt x="13" y="13"/>
                      <a:pt x="25" y="20"/>
                      <a:pt x="33" y="2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nvGrpSpPr>
              <p:cNvPr id="2" name="组合 1">
                <a:extLst>
                  <a:ext uri="{FF2B5EF4-FFF2-40B4-BE49-F238E27FC236}">
                    <a16:creationId xmlns:a16="http://schemas.microsoft.com/office/drawing/2014/main" id="{8D4A0EE0-1D01-4D82-8528-F6750E98EBA9}"/>
                  </a:ext>
                </a:extLst>
              </p:cNvPr>
              <p:cNvGrpSpPr/>
              <p:nvPr/>
            </p:nvGrpSpPr>
            <p:grpSpPr>
              <a:xfrm>
                <a:off x="1237744" y="2779998"/>
                <a:ext cx="1224384" cy="2557622"/>
                <a:chOff x="1103250" y="2723388"/>
                <a:chExt cx="1444763" cy="3017974"/>
              </a:xfrm>
            </p:grpSpPr>
            <p:sp>
              <p:nvSpPr>
                <p:cNvPr id="71" name="iṧḷïḋê">
                  <a:extLst>
                    <a:ext uri="{FF2B5EF4-FFF2-40B4-BE49-F238E27FC236}">
                      <a16:creationId xmlns:a16="http://schemas.microsoft.com/office/drawing/2014/main" id="{6FBABF92-540A-4AF7-A6E5-2A3CAD10B4EA}"/>
                    </a:ext>
                  </a:extLst>
                </p:cNvPr>
                <p:cNvSpPr/>
                <p:nvPr/>
              </p:nvSpPr>
              <p:spPr bwMode="auto">
                <a:xfrm>
                  <a:off x="1573877" y="3080982"/>
                  <a:ext cx="165439" cy="343208"/>
                </a:xfrm>
                <a:custGeom>
                  <a:avLst/>
                  <a:gdLst>
                    <a:gd name="T0" fmla="*/ 3 w 24"/>
                    <a:gd name="T1" fmla="*/ 0 h 50"/>
                    <a:gd name="T2" fmla="*/ 3 w 24"/>
                    <a:gd name="T3" fmla="*/ 21 h 50"/>
                    <a:gd name="T4" fmla="*/ 0 w 24"/>
                    <a:gd name="T5" fmla="*/ 31 h 50"/>
                    <a:gd name="T6" fmla="*/ 17 w 24"/>
                    <a:gd name="T7" fmla="*/ 46 h 50"/>
                    <a:gd name="T8" fmla="*/ 20 w 24"/>
                    <a:gd name="T9" fmla="*/ 42 h 50"/>
                    <a:gd name="T10" fmla="*/ 23 w 24"/>
                    <a:gd name="T11" fmla="*/ 37 h 50"/>
                    <a:gd name="T12" fmla="*/ 22 w 24"/>
                    <a:gd name="T13" fmla="*/ 25 h 50"/>
                    <a:gd name="T14" fmla="*/ 22 w 24"/>
                    <a:gd name="T15" fmla="*/ 17 h 50"/>
                    <a:gd name="T16" fmla="*/ 10 w 24"/>
                    <a:gd name="T17" fmla="*/ 7 h 50"/>
                    <a:gd name="T18" fmla="*/ 3 w 24"/>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50">
                      <a:moveTo>
                        <a:pt x="3" y="0"/>
                      </a:moveTo>
                      <a:cubicBezTo>
                        <a:pt x="3" y="7"/>
                        <a:pt x="4" y="14"/>
                        <a:pt x="3" y="21"/>
                      </a:cubicBezTo>
                      <a:cubicBezTo>
                        <a:pt x="3" y="25"/>
                        <a:pt x="2" y="28"/>
                        <a:pt x="0" y="31"/>
                      </a:cubicBezTo>
                      <a:cubicBezTo>
                        <a:pt x="8" y="50"/>
                        <a:pt x="12" y="45"/>
                        <a:pt x="17" y="46"/>
                      </a:cubicBezTo>
                      <a:cubicBezTo>
                        <a:pt x="18" y="47"/>
                        <a:pt x="19" y="44"/>
                        <a:pt x="20" y="42"/>
                      </a:cubicBezTo>
                      <a:cubicBezTo>
                        <a:pt x="21" y="39"/>
                        <a:pt x="22" y="37"/>
                        <a:pt x="23" y="37"/>
                      </a:cubicBezTo>
                      <a:cubicBezTo>
                        <a:pt x="24" y="33"/>
                        <a:pt x="23" y="29"/>
                        <a:pt x="22" y="25"/>
                      </a:cubicBezTo>
                      <a:cubicBezTo>
                        <a:pt x="22" y="23"/>
                        <a:pt x="23" y="20"/>
                        <a:pt x="22" y="17"/>
                      </a:cubicBezTo>
                      <a:cubicBezTo>
                        <a:pt x="22" y="13"/>
                        <a:pt x="13" y="10"/>
                        <a:pt x="10" y="7"/>
                      </a:cubicBezTo>
                      <a:cubicBezTo>
                        <a:pt x="7" y="5"/>
                        <a:pt x="5" y="3"/>
                        <a:pt x="3" y="0"/>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72" name="îṣḷiḋe">
                  <a:extLst>
                    <a:ext uri="{FF2B5EF4-FFF2-40B4-BE49-F238E27FC236}">
                      <a16:creationId xmlns:a16="http://schemas.microsoft.com/office/drawing/2014/main" id="{992A8F61-A0A1-40B4-B2E8-60048EDFE447}"/>
                    </a:ext>
                  </a:extLst>
                </p:cNvPr>
                <p:cNvSpPr/>
                <p:nvPr/>
              </p:nvSpPr>
              <p:spPr bwMode="auto">
                <a:xfrm>
                  <a:off x="1525581" y="2792235"/>
                  <a:ext cx="365815" cy="488096"/>
                </a:xfrm>
                <a:custGeom>
                  <a:avLst/>
                  <a:gdLst>
                    <a:gd name="T0" fmla="*/ 23 w 53"/>
                    <a:gd name="T1" fmla="*/ 3 h 71"/>
                    <a:gd name="T2" fmla="*/ 41 w 53"/>
                    <a:gd name="T3" fmla="*/ 4 h 71"/>
                    <a:gd name="T4" fmla="*/ 50 w 53"/>
                    <a:gd name="T5" fmla="*/ 19 h 71"/>
                    <a:gd name="T6" fmla="*/ 44 w 53"/>
                    <a:gd name="T7" fmla="*/ 58 h 71"/>
                    <a:gd name="T8" fmla="*/ 21 w 53"/>
                    <a:gd name="T9" fmla="*/ 63 h 71"/>
                    <a:gd name="T10" fmla="*/ 1 w 53"/>
                    <a:gd name="T11" fmla="*/ 19 h 71"/>
                    <a:gd name="T12" fmla="*/ 23 w 53"/>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53" h="71">
                      <a:moveTo>
                        <a:pt x="23" y="3"/>
                      </a:moveTo>
                      <a:cubicBezTo>
                        <a:pt x="29" y="2"/>
                        <a:pt x="36" y="0"/>
                        <a:pt x="41" y="4"/>
                      </a:cubicBezTo>
                      <a:cubicBezTo>
                        <a:pt x="46" y="8"/>
                        <a:pt x="49" y="13"/>
                        <a:pt x="50" y="19"/>
                      </a:cubicBezTo>
                      <a:cubicBezTo>
                        <a:pt x="52" y="34"/>
                        <a:pt x="53" y="49"/>
                        <a:pt x="44" y="58"/>
                      </a:cubicBezTo>
                      <a:cubicBezTo>
                        <a:pt x="40" y="63"/>
                        <a:pt x="31" y="71"/>
                        <a:pt x="21" y="63"/>
                      </a:cubicBezTo>
                      <a:cubicBezTo>
                        <a:pt x="11" y="55"/>
                        <a:pt x="0" y="30"/>
                        <a:pt x="1" y="19"/>
                      </a:cubicBezTo>
                      <a:cubicBezTo>
                        <a:pt x="3" y="8"/>
                        <a:pt x="10" y="5"/>
                        <a:pt x="23" y="3"/>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73" name="îṡ1ïḓè">
                  <a:extLst>
                    <a:ext uri="{FF2B5EF4-FFF2-40B4-BE49-F238E27FC236}">
                      <a16:creationId xmlns:a16="http://schemas.microsoft.com/office/drawing/2014/main" id="{A8423E6E-301D-4817-96DE-4340E30D74C0}"/>
                    </a:ext>
                  </a:extLst>
                </p:cNvPr>
                <p:cNvSpPr/>
                <p:nvPr/>
              </p:nvSpPr>
              <p:spPr bwMode="auto">
                <a:xfrm>
                  <a:off x="1739315" y="3039880"/>
                  <a:ext cx="42131" cy="89399"/>
                </a:xfrm>
                <a:custGeom>
                  <a:avLst/>
                  <a:gdLst>
                    <a:gd name="T0" fmla="*/ 1 w 6"/>
                    <a:gd name="T1" fmla="*/ 0 h 13"/>
                    <a:gd name="T2" fmla="*/ 5 w 6"/>
                    <a:gd name="T3" fmla="*/ 10 h 13"/>
                    <a:gd name="T4" fmla="*/ 2 w 6"/>
                    <a:gd name="T5" fmla="*/ 13 h 13"/>
                    <a:gd name="T6" fmla="*/ 1 w 6"/>
                    <a:gd name="T7" fmla="*/ 6 h 13"/>
                    <a:gd name="T8" fmla="*/ 1 w 6"/>
                    <a:gd name="T9" fmla="*/ 0 h 13"/>
                    <a:gd name="T10" fmla="*/ 1 w 6"/>
                    <a:gd name="T11" fmla="*/ 0 h 13"/>
                  </a:gdLst>
                  <a:ahLst/>
                  <a:cxnLst>
                    <a:cxn ang="0">
                      <a:pos x="T0" y="T1"/>
                    </a:cxn>
                    <a:cxn ang="0">
                      <a:pos x="T2" y="T3"/>
                    </a:cxn>
                    <a:cxn ang="0">
                      <a:pos x="T4" y="T5"/>
                    </a:cxn>
                    <a:cxn ang="0">
                      <a:pos x="T6" y="T7"/>
                    </a:cxn>
                    <a:cxn ang="0">
                      <a:pos x="T8" y="T9"/>
                    </a:cxn>
                    <a:cxn ang="0">
                      <a:pos x="T10" y="T11"/>
                    </a:cxn>
                  </a:cxnLst>
                  <a:rect l="0" t="0" r="r" b="b"/>
                  <a:pathLst>
                    <a:path w="6" h="13">
                      <a:moveTo>
                        <a:pt x="1" y="0"/>
                      </a:moveTo>
                      <a:cubicBezTo>
                        <a:pt x="3" y="3"/>
                        <a:pt x="5" y="7"/>
                        <a:pt x="5" y="10"/>
                      </a:cubicBezTo>
                      <a:cubicBezTo>
                        <a:pt x="6" y="12"/>
                        <a:pt x="5" y="13"/>
                        <a:pt x="2" y="13"/>
                      </a:cubicBezTo>
                      <a:cubicBezTo>
                        <a:pt x="2" y="11"/>
                        <a:pt x="1" y="8"/>
                        <a:pt x="1" y="6"/>
                      </a:cubicBezTo>
                      <a:cubicBezTo>
                        <a:pt x="1" y="4"/>
                        <a:pt x="0" y="1"/>
                        <a:pt x="1" y="0"/>
                      </a:cubicBezTo>
                      <a:cubicBezTo>
                        <a:pt x="1" y="0"/>
                        <a:pt x="1" y="0"/>
                        <a:pt x="1" y="0"/>
                      </a:cubicBezTo>
                      <a:close/>
                    </a:path>
                  </a:pathLst>
                </a:custGeom>
                <a:solidFill>
                  <a:srgbClr val="D8A1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74" name="íslíḓe">
                  <a:extLst>
                    <a:ext uri="{FF2B5EF4-FFF2-40B4-BE49-F238E27FC236}">
                      <a16:creationId xmlns:a16="http://schemas.microsoft.com/office/drawing/2014/main" id="{5AAF664C-16C1-419D-805E-FB7661C36118}"/>
                    </a:ext>
                  </a:extLst>
                </p:cNvPr>
                <p:cNvSpPr/>
                <p:nvPr/>
              </p:nvSpPr>
              <p:spPr bwMode="auto">
                <a:xfrm>
                  <a:off x="1614980" y="3066596"/>
                  <a:ext cx="76040" cy="62682"/>
                </a:xfrm>
                <a:custGeom>
                  <a:avLst/>
                  <a:gdLst>
                    <a:gd name="T0" fmla="*/ 6 w 11"/>
                    <a:gd name="T1" fmla="*/ 0 h 9"/>
                    <a:gd name="T2" fmla="*/ 5 w 11"/>
                    <a:gd name="T3" fmla="*/ 0 h 9"/>
                    <a:gd name="T4" fmla="*/ 1 w 11"/>
                    <a:gd name="T5" fmla="*/ 5 h 9"/>
                    <a:gd name="T6" fmla="*/ 6 w 11"/>
                    <a:gd name="T7" fmla="*/ 9 h 9"/>
                    <a:gd name="T8" fmla="*/ 7 w 11"/>
                    <a:gd name="T9" fmla="*/ 9 h 9"/>
                    <a:gd name="T10" fmla="*/ 11 w 11"/>
                    <a:gd name="T11" fmla="*/ 4 h 9"/>
                    <a:gd name="T12" fmla="*/ 6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0"/>
                      </a:moveTo>
                      <a:cubicBezTo>
                        <a:pt x="6" y="0"/>
                        <a:pt x="5" y="0"/>
                        <a:pt x="5" y="0"/>
                      </a:cubicBezTo>
                      <a:cubicBezTo>
                        <a:pt x="2" y="0"/>
                        <a:pt x="0" y="3"/>
                        <a:pt x="1" y="5"/>
                      </a:cubicBezTo>
                      <a:cubicBezTo>
                        <a:pt x="1" y="8"/>
                        <a:pt x="3" y="9"/>
                        <a:pt x="6" y="9"/>
                      </a:cubicBezTo>
                      <a:cubicBezTo>
                        <a:pt x="6" y="9"/>
                        <a:pt x="6" y="9"/>
                        <a:pt x="7" y="9"/>
                      </a:cubicBezTo>
                      <a:cubicBezTo>
                        <a:pt x="9" y="9"/>
                        <a:pt x="11" y="6"/>
                        <a:pt x="11" y="4"/>
                      </a:cubicBezTo>
                      <a:cubicBezTo>
                        <a:pt x="11" y="1"/>
                        <a:pt x="8" y="0"/>
                        <a:pt x="6"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75" name="išľïdê">
                  <a:extLst>
                    <a:ext uri="{FF2B5EF4-FFF2-40B4-BE49-F238E27FC236}">
                      <a16:creationId xmlns:a16="http://schemas.microsoft.com/office/drawing/2014/main" id="{66FB991B-9109-466F-AA52-69362B878BD0}"/>
                    </a:ext>
                  </a:extLst>
                </p:cNvPr>
                <p:cNvSpPr/>
                <p:nvPr/>
              </p:nvSpPr>
              <p:spPr bwMode="auto">
                <a:xfrm>
                  <a:off x="1801998" y="3039880"/>
                  <a:ext cx="76040" cy="61654"/>
                </a:xfrm>
                <a:custGeom>
                  <a:avLst/>
                  <a:gdLst>
                    <a:gd name="T0" fmla="*/ 5 w 11"/>
                    <a:gd name="T1" fmla="*/ 0 h 9"/>
                    <a:gd name="T2" fmla="*/ 4 w 11"/>
                    <a:gd name="T3" fmla="*/ 0 h 9"/>
                    <a:gd name="T4" fmla="*/ 0 w 11"/>
                    <a:gd name="T5" fmla="*/ 5 h 9"/>
                    <a:gd name="T6" fmla="*/ 5 w 11"/>
                    <a:gd name="T7" fmla="*/ 9 h 9"/>
                    <a:gd name="T8" fmla="*/ 6 w 11"/>
                    <a:gd name="T9" fmla="*/ 9 h 9"/>
                    <a:gd name="T10" fmla="*/ 10 w 11"/>
                    <a:gd name="T11" fmla="*/ 4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5" y="0"/>
                        <a:pt x="5" y="0"/>
                        <a:pt x="4" y="0"/>
                      </a:cubicBezTo>
                      <a:cubicBezTo>
                        <a:pt x="2" y="0"/>
                        <a:pt x="0" y="3"/>
                        <a:pt x="0" y="5"/>
                      </a:cubicBezTo>
                      <a:cubicBezTo>
                        <a:pt x="0" y="8"/>
                        <a:pt x="3" y="9"/>
                        <a:pt x="5" y="9"/>
                      </a:cubicBezTo>
                      <a:cubicBezTo>
                        <a:pt x="5" y="9"/>
                        <a:pt x="6" y="9"/>
                        <a:pt x="6" y="9"/>
                      </a:cubicBezTo>
                      <a:cubicBezTo>
                        <a:pt x="9" y="9"/>
                        <a:pt x="11" y="6"/>
                        <a:pt x="10" y="4"/>
                      </a:cubicBezTo>
                      <a:cubicBezTo>
                        <a:pt x="10" y="2"/>
                        <a:pt x="8" y="0"/>
                        <a:pt x="5"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76" name="îślîḍé">
                  <a:extLst>
                    <a:ext uri="{FF2B5EF4-FFF2-40B4-BE49-F238E27FC236}">
                      <a16:creationId xmlns:a16="http://schemas.microsoft.com/office/drawing/2014/main" id="{A3ACD1A6-FAE1-44E8-A3A1-C33ECF5C08BA}"/>
                    </a:ext>
                  </a:extLst>
                </p:cNvPr>
                <p:cNvSpPr/>
                <p:nvPr/>
              </p:nvSpPr>
              <p:spPr bwMode="auto">
                <a:xfrm>
                  <a:off x="1649917" y="3004942"/>
                  <a:ext cx="55489" cy="34937"/>
                </a:xfrm>
                <a:custGeom>
                  <a:avLst/>
                  <a:gdLst>
                    <a:gd name="T0" fmla="*/ 0 w 8"/>
                    <a:gd name="T1" fmla="*/ 2 h 5"/>
                    <a:gd name="T2" fmla="*/ 3 w 8"/>
                    <a:gd name="T3" fmla="*/ 3 h 5"/>
                    <a:gd name="T4" fmla="*/ 5 w 8"/>
                    <a:gd name="T5" fmla="*/ 4 h 5"/>
                    <a:gd name="T6" fmla="*/ 6 w 8"/>
                    <a:gd name="T7" fmla="*/ 3 h 5"/>
                    <a:gd name="T8" fmla="*/ 7 w 8"/>
                    <a:gd name="T9" fmla="*/ 3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3" y="4"/>
                        <a:pt x="4" y="4"/>
                        <a:pt x="5" y="4"/>
                      </a:cubicBezTo>
                      <a:cubicBezTo>
                        <a:pt x="5" y="3"/>
                        <a:pt x="6" y="3"/>
                        <a:pt x="6" y="3"/>
                      </a:cubicBezTo>
                      <a:cubicBezTo>
                        <a:pt x="6" y="3"/>
                        <a:pt x="7" y="3"/>
                        <a:pt x="7" y="3"/>
                      </a:cubicBezTo>
                      <a:cubicBezTo>
                        <a:pt x="8" y="2"/>
                        <a:pt x="8" y="1"/>
                        <a:pt x="8" y="0"/>
                      </a:cubicBezTo>
                      <a:cubicBezTo>
                        <a:pt x="8" y="1"/>
                        <a:pt x="8" y="1"/>
                        <a:pt x="8" y="2"/>
                      </a:cubicBezTo>
                      <a:cubicBezTo>
                        <a:pt x="8" y="2"/>
                        <a:pt x="8" y="3"/>
                        <a:pt x="8" y="3"/>
                      </a:cubicBezTo>
                      <a:cubicBezTo>
                        <a:pt x="8" y="4"/>
                        <a:pt x="7" y="4"/>
                        <a:pt x="7" y="4"/>
                      </a:cubicBezTo>
                      <a:cubicBezTo>
                        <a:pt x="6" y="5"/>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77" name="îṡľïḍé">
                  <a:extLst>
                    <a:ext uri="{FF2B5EF4-FFF2-40B4-BE49-F238E27FC236}">
                      <a16:creationId xmlns:a16="http://schemas.microsoft.com/office/drawing/2014/main" id="{E6C0751A-D2E6-4567-99FF-DCE06B69DB59}"/>
                    </a:ext>
                  </a:extLst>
                </p:cNvPr>
                <p:cNvSpPr/>
                <p:nvPr/>
              </p:nvSpPr>
              <p:spPr bwMode="auto">
                <a:xfrm>
                  <a:off x="1760895" y="2984391"/>
                  <a:ext cx="54462" cy="34937"/>
                </a:xfrm>
                <a:custGeom>
                  <a:avLst/>
                  <a:gdLst>
                    <a:gd name="T0" fmla="*/ 0 w 8"/>
                    <a:gd name="T1" fmla="*/ 2 h 5"/>
                    <a:gd name="T2" fmla="*/ 3 w 8"/>
                    <a:gd name="T3" fmla="*/ 3 h 5"/>
                    <a:gd name="T4" fmla="*/ 5 w 8"/>
                    <a:gd name="T5" fmla="*/ 3 h 5"/>
                    <a:gd name="T6" fmla="*/ 6 w 8"/>
                    <a:gd name="T7" fmla="*/ 3 h 5"/>
                    <a:gd name="T8" fmla="*/ 7 w 8"/>
                    <a:gd name="T9" fmla="*/ 2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4" y="4"/>
                        <a:pt x="4" y="4"/>
                        <a:pt x="5" y="3"/>
                      </a:cubicBezTo>
                      <a:cubicBezTo>
                        <a:pt x="5" y="3"/>
                        <a:pt x="6" y="3"/>
                        <a:pt x="6" y="3"/>
                      </a:cubicBezTo>
                      <a:cubicBezTo>
                        <a:pt x="7" y="3"/>
                        <a:pt x="7" y="3"/>
                        <a:pt x="7" y="2"/>
                      </a:cubicBezTo>
                      <a:cubicBezTo>
                        <a:pt x="8" y="2"/>
                        <a:pt x="8" y="1"/>
                        <a:pt x="8" y="0"/>
                      </a:cubicBezTo>
                      <a:cubicBezTo>
                        <a:pt x="8" y="1"/>
                        <a:pt x="8" y="1"/>
                        <a:pt x="8" y="2"/>
                      </a:cubicBezTo>
                      <a:cubicBezTo>
                        <a:pt x="8" y="2"/>
                        <a:pt x="8" y="3"/>
                        <a:pt x="8" y="3"/>
                      </a:cubicBezTo>
                      <a:cubicBezTo>
                        <a:pt x="8" y="4"/>
                        <a:pt x="7" y="4"/>
                        <a:pt x="7" y="4"/>
                      </a:cubicBezTo>
                      <a:cubicBezTo>
                        <a:pt x="6" y="4"/>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78" name="îşḷidê">
                  <a:extLst>
                    <a:ext uri="{FF2B5EF4-FFF2-40B4-BE49-F238E27FC236}">
                      <a16:creationId xmlns:a16="http://schemas.microsoft.com/office/drawing/2014/main" id="{0EF9F6A2-1275-4530-AB74-1AFC78A17D44}"/>
                    </a:ext>
                  </a:extLst>
                </p:cNvPr>
                <p:cNvSpPr/>
                <p:nvPr/>
              </p:nvSpPr>
              <p:spPr bwMode="auto">
                <a:xfrm>
                  <a:off x="1525581" y="3004942"/>
                  <a:ext cx="55489" cy="76040"/>
                </a:xfrm>
                <a:custGeom>
                  <a:avLst/>
                  <a:gdLst>
                    <a:gd name="T0" fmla="*/ 4 w 8"/>
                    <a:gd name="T1" fmla="*/ 0 h 11"/>
                    <a:gd name="T2" fmla="*/ 1 w 8"/>
                    <a:gd name="T3" fmla="*/ 7 h 11"/>
                    <a:gd name="T4" fmla="*/ 8 w 8"/>
                    <a:gd name="T5" fmla="*/ 10 h 11"/>
                    <a:gd name="T6" fmla="*/ 5 w 8"/>
                    <a:gd name="T7" fmla="*/ 2 h 11"/>
                  </a:gdLst>
                  <a:ahLst/>
                  <a:cxnLst>
                    <a:cxn ang="0">
                      <a:pos x="T0" y="T1"/>
                    </a:cxn>
                    <a:cxn ang="0">
                      <a:pos x="T2" y="T3"/>
                    </a:cxn>
                    <a:cxn ang="0">
                      <a:pos x="T4" y="T5"/>
                    </a:cxn>
                    <a:cxn ang="0">
                      <a:pos x="T6" y="T7"/>
                    </a:cxn>
                  </a:cxnLst>
                  <a:rect l="0" t="0" r="r" b="b"/>
                  <a:pathLst>
                    <a:path w="8" h="11">
                      <a:moveTo>
                        <a:pt x="4" y="0"/>
                      </a:moveTo>
                      <a:cubicBezTo>
                        <a:pt x="0" y="1"/>
                        <a:pt x="0" y="3"/>
                        <a:pt x="1" y="7"/>
                      </a:cubicBezTo>
                      <a:cubicBezTo>
                        <a:pt x="2" y="10"/>
                        <a:pt x="4" y="11"/>
                        <a:pt x="8" y="10"/>
                      </a:cubicBezTo>
                      <a:cubicBezTo>
                        <a:pt x="7" y="7"/>
                        <a:pt x="6" y="5"/>
                        <a:pt x="5"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79" name="îṣľídè">
                  <a:extLst>
                    <a:ext uri="{FF2B5EF4-FFF2-40B4-BE49-F238E27FC236}">
                      <a16:creationId xmlns:a16="http://schemas.microsoft.com/office/drawing/2014/main" id="{55EA10EF-308F-4394-8D6D-CFD6FEC7C77E}"/>
                    </a:ext>
                  </a:extLst>
                </p:cNvPr>
                <p:cNvSpPr/>
                <p:nvPr/>
              </p:nvSpPr>
              <p:spPr bwMode="auto">
                <a:xfrm>
                  <a:off x="1629366" y="2971033"/>
                  <a:ext cx="61654" cy="33910"/>
                </a:xfrm>
                <a:custGeom>
                  <a:avLst/>
                  <a:gdLst>
                    <a:gd name="T0" fmla="*/ 9 w 9"/>
                    <a:gd name="T1" fmla="*/ 3 h 5"/>
                    <a:gd name="T2" fmla="*/ 0 w 9"/>
                    <a:gd name="T3" fmla="*/ 5 h 5"/>
                    <a:gd name="T4" fmla="*/ 0 w 9"/>
                    <a:gd name="T5" fmla="*/ 3 h 5"/>
                    <a:gd name="T6" fmla="*/ 4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6" y="2"/>
                        <a:pt x="2" y="3"/>
                        <a:pt x="0" y="5"/>
                      </a:cubicBezTo>
                      <a:cubicBezTo>
                        <a:pt x="0" y="4"/>
                        <a:pt x="0" y="4"/>
                        <a:pt x="0" y="3"/>
                      </a:cubicBezTo>
                      <a:cubicBezTo>
                        <a:pt x="1" y="2"/>
                        <a:pt x="3" y="2"/>
                        <a:pt x="4" y="1"/>
                      </a:cubicBezTo>
                      <a:cubicBezTo>
                        <a:pt x="5" y="1"/>
                        <a:pt x="9" y="0"/>
                        <a:pt x="9" y="3"/>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80" name="ïŝ1îďè">
                  <a:extLst>
                    <a:ext uri="{FF2B5EF4-FFF2-40B4-BE49-F238E27FC236}">
                      <a16:creationId xmlns:a16="http://schemas.microsoft.com/office/drawing/2014/main" id="{1769537A-CB36-459C-84FC-0E6FB793E45D}"/>
                    </a:ext>
                  </a:extLst>
                </p:cNvPr>
                <p:cNvSpPr/>
                <p:nvPr/>
              </p:nvSpPr>
              <p:spPr bwMode="auto">
                <a:xfrm>
                  <a:off x="1753701" y="2943288"/>
                  <a:ext cx="76040" cy="34937"/>
                </a:xfrm>
                <a:custGeom>
                  <a:avLst/>
                  <a:gdLst>
                    <a:gd name="T0" fmla="*/ 1 w 11"/>
                    <a:gd name="T1" fmla="*/ 5 h 5"/>
                    <a:gd name="T2" fmla="*/ 11 w 11"/>
                    <a:gd name="T3" fmla="*/ 3 h 5"/>
                    <a:gd name="T4" fmla="*/ 9 w 11"/>
                    <a:gd name="T5" fmla="*/ 1 h 5"/>
                    <a:gd name="T6" fmla="*/ 5 w 11"/>
                    <a:gd name="T7" fmla="*/ 1 h 5"/>
                    <a:gd name="T8" fmla="*/ 1 w 11"/>
                    <a:gd name="T9" fmla="*/ 5 h 5"/>
                  </a:gdLst>
                  <a:ahLst/>
                  <a:cxnLst>
                    <a:cxn ang="0">
                      <a:pos x="T0" y="T1"/>
                    </a:cxn>
                    <a:cxn ang="0">
                      <a:pos x="T2" y="T3"/>
                    </a:cxn>
                    <a:cxn ang="0">
                      <a:pos x="T4" y="T5"/>
                    </a:cxn>
                    <a:cxn ang="0">
                      <a:pos x="T6" y="T7"/>
                    </a:cxn>
                    <a:cxn ang="0">
                      <a:pos x="T8" y="T9"/>
                    </a:cxn>
                  </a:cxnLst>
                  <a:rect l="0" t="0" r="r" b="b"/>
                  <a:pathLst>
                    <a:path w="11" h="5">
                      <a:moveTo>
                        <a:pt x="1" y="5"/>
                      </a:moveTo>
                      <a:cubicBezTo>
                        <a:pt x="3" y="3"/>
                        <a:pt x="7" y="2"/>
                        <a:pt x="11" y="3"/>
                      </a:cubicBezTo>
                      <a:cubicBezTo>
                        <a:pt x="10" y="2"/>
                        <a:pt x="10" y="1"/>
                        <a:pt x="9" y="1"/>
                      </a:cubicBezTo>
                      <a:cubicBezTo>
                        <a:pt x="8" y="0"/>
                        <a:pt x="6" y="1"/>
                        <a:pt x="5" y="1"/>
                      </a:cubicBezTo>
                      <a:cubicBezTo>
                        <a:pt x="4" y="2"/>
                        <a:pt x="0" y="3"/>
                        <a:pt x="1" y="5"/>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86" name="íṧļïḑê">
                  <a:extLst>
                    <a:ext uri="{FF2B5EF4-FFF2-40B4-BE49-F238E27FC236}">
                      <a16:creationId xmlns:a16="http://schemas.microsoft.com/office/drawing/2014/main" id="{2686D649-FC4C-46E2-8CE6-A900BD5139FF}"/>
                    </a:ext>
                  </a:extLst>
                </p:cNvPr>
                <p:cNvSpPr/>
                <p:nvPr/>
              </p:nvSpPr>
              <p:spPr bwMode="auto">
                <a:xfrm>
                  <a:off x="1518388" y="2730581"/>
                  <a:ext cx="359649" cy="212707"/>
                </a:xfrm>
                <a:custGeom>
                  <a:avLst/>
                  <a:gdLst>
                    <a:gd name="T0" fmla="*/ 1 w 52"/>
                    <a:gd name="T1" fmla="*/ 19 h 31"/>
                    <a:gd name="T2" fmla="*/ 3 w 52"/>
                    <a:gd name="T3" fmla="*/ 15 h 31"/>
                    <a:gd name="T4" fmla="*/ 14 w 52"/>
                    <a:gd name="T5" fmla="*/ 5 h 31"/>
                    <a:gd name="T6" fmla="*/ 35 w 52"/>
                    <a:gd name="T7" fmla="*/ 0 h 31"/>
                    <a:gd name="T8" fmla="*/ 49 w 52"/>
                    <a:gd name="T9" fmla="*/ 3 h 31"/>
                    <a:gd name="T10" fmla="*/ 52 w 52"/>
                    <a:gd name="T11" fmla="*/ 11 h 31"/>
                    <a:gd name="T12" fmla="*/ 39 w 52"/>
                    <a:gd name="T13" fmla="*/ 26 h 31"/>
                    <a:gd name="T14" fmla="*/ 26 w 52"/>
                    <a:gd name="T15" fmla="*/ 24 h 31"/>
                    <a:gd name="T16" fmla="*/ 12 w 52"/>
                    <a:gd name="T17" fmla="*/ 26 h 31"/>
                    <a:gd name="T18" fmla="*/ 4 w 52"/>
                    <a:gd name="T19" fmla="*/ 29 h 31"/>
                    <a:gd name="T20" fmla="*/ 1 w 52"/>
                    <a:gd name="T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1">
                      <a:moveTo>
                        <a:pt x="1" y="19"/>
                      </a:moveTo>
                      <a:cubicBezTo>
                        <a:pt x="0" y="18"/>
                        <a:pt x="2" y="16"/>
                        <a:pt x="3" y="15"/>
                      </a:cubicBezTo>
                      <a:cubicBezTo>
                        <a:pt x="6" y="11"/>
                        <a:pt x="10" y="7"/>
                        <a:pt x="14" y="5"/>
                      </a:cubicBezTo>
                      <a:cubicBezTo>
                        <a:pt x="20" y="1"/>
                        <a:pt x="28" y="1"/>
                        <a:pt x="35" y="0"/>
                      </a:cubicBezTo>
                      <a:cubicBezTo>
                        <a:pt x="39" y="0"/>
                        <a:pt x="46" y="0"/>
                        <a:pt x="49" y="3"/>
                      </a:cubicBezTo>
                      <a:cubicBezTo>
                        <a:pt x="51" y="5"/>
                        <a:pt x="51" y="8"/>
                        <a:pt x="52" y="11"/>
                      </a:cubicBezTo>
                      <a:cubicBezTo>
                        <a:pt x="52" y="19"/>
                        <a:pt x="45" y="25"/>
                        <a:pt x="39" y="26"/>
                      </a:cubicBezTo>
                      <a:cubicBezTo>
                        <a:pt x="34" y="26"/>
                        <a:pt x="30" y="24"/>
                        <a:pt x="26" y="24"/>
                      </a:cubicBezTo>
                      <a:cubicBezTo>
                        <a:pt x="21" y="23"/>
                        <a:pt x="16" y="24"/>
                        <a:pt x="12" y="26"/>
                      </a:cubicBezTo>
                      <a:cubicBezTo>
                        <a:pt x="9" y="27"/>
                        <a:pt x="7" y="31"/>
                        <a:pt x="4" y="29"/>
                      </a:cubicBezTo>
                      <a:cubicBezTo>
                        <a:pt x="2" y="27"/>
                        <a:pt x="0" y="23"/>
                        <a:pt x="1" y="1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87" name="ïsḻíḍè">
                  <a:extLst>
                    <a:ext uri="{FF2B5EF4-FFF2-40B4-BE49-F238E27FC236}">
                      <a16:creationId xmlns:a16="http://schemas.microsoft.com/office/drawing/2014/main" id="{05F742AF-16B6-4AC1-A39B-C394BB9EA146}"/>
                    </a:ext>
                  </a:extLst>
                </p:cNvPr>
                <p:cNvSpPr/>
                <p:nvPr/>
              </p:nvSpPr>
              <p:spPr bwMode="auto">
                <a:xfrm>
                  <a:off x="1525581" y="2840531"/>
                  <a:ext cx="68848" cy="233259"/>
                </a:xfrm>
                <a:custGeom>
                  <a:avLst/>
                  <a:gdLst>
                    <a:gd name="T0" fmla="*/ 9 w 10"/>
                    <a:gd name="T1" fmla="*/ 9 h 34"/>
                    <a:gd name="T2" fmla="*/ 10 w 10"/>
                    <a:gd name="T3" fmla="*/ 28 h 34"/>
                    <a:gd name="T4" fmla="*/ 6 w 10"/>
                    <a:gd name="T5" fmla="*/ 34 h 34"/>
                    <a:gd name="T6" fmla="*/ 0 w 10"/>
                    <a:gd name="T7" fmla="*/ 7 h 34"/>
                    <a:gd name="T8" fmla="*/ 9 w 10"/>
                    <a:gd name="T9" fmla="*/ 9 h 34"/>
                  </a:gdLst>
                  <a:ahLst/>
                  <a:cxnLst>
                    <a:cxn ang="0">
                      <a:pos x="T0" y="T1"/>
                    </a:cxn>
                    <a:cxn ang="0">
                      <a:pos x="T2" y="T3"/>
                    </a:cxn>
                    <a:cxn ang="0">
                      <a:pos x="T4" y="T5"/>
                    </a:cxn>
                    <a:cxn ang="0">
                      <a:pos x="T6" y="T7"/>
                    </a:cxn>
                    <a:cxn ang="0">
                      <a:pos x="T8" y="T9"/>
                    </a:cxn>
                  </a:cxnLst>
                  <a:rect l="0" t="0" r="r" b="b"/>
                  <a:pathLst>
                    <a:path w="10" h="34">
                      <a:moveTo>
                        <a:pt x="9" y="9"/>
                      </a:moveTo>
                      <a:cubicBezTo>
                        <a:pt x="10" y="15"/>
                        <a:pt x="10" y="22"/>
                        <a:pt x="10" y="28"/>
                      </a:cubicBezTo>
                      <a:cubicBezTo>
                        <a:pt x="10" y="31"/>
                        <a:pt x="8" y="33"/>
                        <a:pt x="6" y="34"/>
                      </a:cubicBezTo>
                      <a:cubicBezTo>
                        <a:pt x="3" y="29"/>
                        <a:pt x="0" y="13"/>
                        <a:pt x="0" y="7"/>
                      </a:cubicBezTo>
                      <a:cubicBezTo>
                        <a:pt x="0" y="0"/>
                        <a:pt x="5" y="4"/>
                        <a:pt x="9" y="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88" name="ïṥļîḓê">
                  <a:extLst>
                    <a:ext uri="{FF2B5EF4-FFF2-40B4-BE49-F238E27FC236}">
                      <a16:creationId xmlns:a16="http://schemas.microsoft.com/office/drawing/2014/main" id="{D0265B78-766F-46A6-8811-A09B15E60E41}"/>
                    </a:ext>
                  </a:extLst>
                </p:cNvPr>
                <p:cNvSpPr/>
                <p:nvPr/>
              </p:nvSpPr>
              <p:spPr bwMode="auto">
                <a:xfrm>
                  <a:off x="1677661" y="3142637"/>
                  <a:ext cx="131529" cy="55489"/>
                </a:xfrm>
                <a:custGeom>
                  <a:avLst/>
                  <a:gdLst>
                    <a:gd name="T0" fmla="*/ 1 w 19"/>
                    <a:gd name="T1" fmla="*/ 0 h 8"/>
                    <a:gd name="T2" fmla="*/ 18 w 19"/>
                    <a:gd name="T3" fmla="*/ 1 h 8"/>
                    <a:gd name="T4" fmla="*/ 8 w 19"/>
                    <a:gd name="T5" fmla="*/ 7 h 8"/>
                    <a:gd name="T6" fmla="*/ 1 w 19"/>
                    <a:gd name="T7" fmla="*/ 0 h 8"/>
                  </a:gdLst>
                  <a:ahLst/>
                  <a:cxnLst>
                    <a:cxn ang="0">
                      <a:pos x="T0" y="T1"/>
                    </a:cxn>
                    <a:cxn ang="0">
                      <a:pos x="T2" y="T3"/>
                    </a:cxn>
                    <a:cxn ang="0">
                      <a:pos x="T4" y="T5"/>
                    </a:cxn>
                    <a:cxn ang="0">
                      <a:pos x="T6" y="T7"/>
                    </a:cxn>
                  </a:cxnLst>
                  <a:rect l="0" t="0" r="r" b="b"/>
                  <a:pathLst>
                    <a:path w="19" h="8">
                      <a:moveTo>
                        <a:pt x="1" y="0"/>
                      </a:moveTo>
                      <a:cubicBezTo>
                        <a:pt x="3" y="0"/>
                        <a:pt x="17" y="1"/>
                        <a:pt x="18" y="1"/>
                      </a:cubicBezTo>
                      <a:cubicBezTo>
                        <a:pt x="19" y="5"/>
                        <a:pt x="12" y="8"/>
                        <a:pt x="8" y="7"/>
                      </a:cubicBezTo>
                      <a:cubicBezTo>
                        <a:pt x="5" y="7"/>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89" name="îṧḷîḋè">
                  <a:extLst>
                    <a:ext uri="{FF2B5EF4-FFF2-40B4-BE49-F238E27FC236}">
                      <a16:creationId xmlns:a16="http://schemas.microsoft.com/office/drawing/2014/main" id="{1CF61FFF-D5CD-46AA-A584-C504CED5C68A}"/>
                    </a:ext>
                  </a:extLst>
                </p:cNvPr>
                <p:cNvSpPr/>
                <p:nvPr/>
              </p:nvSpPr>
              <p:spPr bwMode="auto">
                <a:xfrm>
                  <a:off x="1173125" y="5520434"/>
                  <a:ext cx="359649" cy="220928"/>
                </a:xfrm>
                <a:custGeom>
                  <a:avLst/>
                  <a:gdLst>
                    <a:gd name="T0" fmla="*/ 40 w 52"/>
                    <a:gd name="T1" fmla="*/ 1 h 32"/>
                    <a:gd name="T2" fmla="*/ 11 w 52"/>
                    <a:gd name="T3" fmla="*/ 8 h 32"/>
                    <a:gd name="T4" fmla="*/ 6 w 52"/>
                    <a:gd name="T5" fmla="*/ 27 h 32"/>
                    <a:gd name="T6" fmla="*/ 34 w 52"/>
                    <a:gd name="T7" fmla="*/ 27 h 32"/>
                    <a:gd name="T8" fmla="*/ 48 w 52"/>
                    <a:gd name="T9" fmla="*/ 24 h 32"/>
                    <a:gd name="T10" fmla="*/ 51 w 52"/>
                    <a:gd name="T11" fmla="*/ 15 h 32"/>
                    <a:gd name="T12" fmla="*/ 49 w 52"/>
                    <a:gd name="T13" fmla="*/ 2 h 32"/>
                    <a:gd name="T14" fmla="*/ 40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40" y="1"/>
                      </a:moveTo>
                      <a:cubicBezTo>
                        <a:pt x="33" y="10"/>
                        <a:pt x="20" y="6"/>
                        <a:pt x="11" y="8"/>
                      </a:cubicBezTo>
                      <a:cubicBezTo>
                        <a:pt x="4" y="10"/>
                        <a:pt x="0" y="21"/>
                        <a:pt x="6" y="27"/>
                      </a:cubicBezTo>
                      <a:cubicBezTo>
                        <a:pt x="13" y="32"/>
                        <a:pt x="27" y="29"/>
                        <a:pt x="34" y="27"/>
                      </a:cubicBezTo>
                      <a:cubicBezTo>
                        <a:pt x="38" y="26"/>
                        <a:pt x="44" y="25"/>
                        <a:pt x="48" y="24"/>
                      </a:cubicBezTo>
                      <a:cubicBezTo>
                        <a:pt x="52" y="21"/>
                        <a:pt x="51" y="21"/>
                        <a:pt x="51" y="15"/>
                      </a:cubicBezTo>
                      <a:cubicBezTo>
                        <a:pt x="51" y="9"/>
                        <a:pt x="51" y="8"/>
                        <a:pt x="49" y="2"/>
                      </a:cubicBezTo>
                      <a:cubicBezTo>
                        <a:pt x="46" y="2"/>
                        <a:pt x="45" y="0"/>
                        <a:pt x="40"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90" name="îślïḓé">
                  <a:extLst>
                    <a:ext uri="{FF2B5EF4-FFF2-40B4-BE49-F238E27FC236}">
                      <a16:creationId xmlns:a16="http://schemas.microsoft.com/office/drawing/2014/main" id="{C5AB3B23-4842-4EEA-ADE6-75BC30F63D6A}"/>
                    </a:ext>
                  </a:extLst>
                </p:cNvPr>
                <p:cNvSpPr/>
                <p:nvPr/>
              </p:nvSpPr>
              <p:spPr bwMode="auto">
                <a:xfrm>
                  <a:off x="1380694" y="5493717"/>
                  <a:ext cx="158246" cy="151053"/>
                </a:xfrm>
                <a:custGeom>
                  <a:avLst/>
                  <a:gdLst>
                    <a:gd name="T0" fmla="*/ 12 w 23"/>
                    <a:gd name="T1" fmla="*/ 1 h 22"/>
                    <a:gd name="T2" fmla="*/ 2 w 23"/>
                    <a:gd name="T3" fmla="*/ 16 h 22"/>
                    <a:gd name="T4" fmla="*/ 21 w 23"/>
                    <a:gd name="T5" fmla="*/ 14 h 22"/>
                    <a:gd name="T6" fmla="*/ 14 w 23"/>
                    <a:gd name="T7" fmla="*/ 2 h 22"/>
                  </a:gdLst>
                  <a:ahLst/>
                  <a:cxnLst>
                    <a:cxn ang="0">
                      <a:pos x="T0" y="T1"/>
                    </a:cxn>
                    <a:cxn ang="0">
                      <a:pos x="T2" y="T3"/>
                    </a:cxn>
                    <a:cxn ang="0">
                      <a:pos x="T4" y="T5"/>
                    </a:cxn>
                    <a:cxn ang="0">
                      <a:pos x="T6" y="T7"/>
                    </a:cxn>
                  </a:cxnLst>
                  <a:rect l="0" t="0" r="r" b="b"/>
                  <a:pathLst>
                    <a:path w="23" h="22">
                      <a:moveTo>
                        <a:pt x="12" y="1"/>
                      </a:moveTo>
                      <a:cubicBezTo>
                        <a:pt x="11" y="8"/>
                        <a:pt x="0" y="12"/>
                        <a:pt x="2" y="16"/>
                      </a:cubicBezTo>
                      <a:cubicBezTo>
                        <a:pt x="4" y="22"/>
                        <a:pt x="16" y="15"/>
                        <a:pt x="21" y="14"/>
                      </a:cubicBezTo>
                      <a:cubicBezTo>
                        <a:pt x="21" y="8"/>
                        <a:pt x="23" y="0"/>
                        <a:pt x="14"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91" name="îşľiḍé">
                  <a:extLst>
                    <a:ext uri="{FF2B5EF4-FFF2-40B4-BE49-F238E27FC236}">
                      <a16:creationId xmlns:a16="http://schemas.microsoft.com/office/drawing/2014/main" id="{658161ED-8474-4246-93C9-89B9DE60EA02}"/>
                    </a:ext>
                  </a:extLst>
                </p:cNvPr>
                <p:cNvSpPr/>
                <p:nvPr/>
              </p:nvSpPr>
              <p:spPr bwMode="auto">
                <a:xfrm>
                  <a:off x="1442348" y="3947224"/>
                  <a:ext cx="296968" cy="1594789"/>
                </a:xfrm>
                <a:custGeom>
                  <a:avLst/>
                  <a:gdLst>
                    <a:gd name="T0" fmla="*/ 5 w 43"/>
                    <a:gd name="T1" fmla="*/ 7 h 232"/>
                    <a:gd name="T2" fmla="*/ 4 w 43"/>
                    <a:gd name="T3" fmla="*/ 68 h 232"/>
                    <a:gd name="T4" fmla="*/ 2 w 43"/>
                    <a:gd name="T5" fmla="*/ 143 h 232"/>
                    <a:gd name="T6" fmla="*/ 1 w 43"/>
                    <a:gd name="T7" fmla="*/ 230 h 232"/>
                    <a:gd name="T8" fmla="*/ 12 w 43"/>
                    <a:gd name="T9" fmla="*/ 232 h 232"/>
                    <a:gd name="T10" fmla="*/ 36 w 43"/>
                    <a:gd name="T11" fmla="*/ 94 h 232"/>
                    <a:gd name="T12" fmla="*/ 39 w 43"/>
                    <a:gd name="T13" fmla="*/ 64 h 232"/>
                    <a:gd name="T14" fmla="*/ 43 w 43"/>
                    <a:gd name="T15" fmla="*/ 45 h 232"/>
                    <a:gd name="T16" fmla="*/ 30 w 43"/>
                    <a:gd name="T17" fmla="*/ 0 h 232"/>
                    <a:gd name="T18" fmla="*/ 5 w 43"/>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232">
                      <a:moveTo>
                        <a:pt x="5" y="7"/>
                      </a:moveTo>
                      <a:cubicBezTo>
                        <a:pt x="2" y="27"/>
                        <a:pt x="5" y="48"/>
                        <a:pt x="4" y="68"/>
                      </a:cubicBezTo>
                      <a:cubicBezTo>
                        <a:pt x="3" y="93"/>
                        <a:pt x="3" y="118"/>
                        <a:pt x="2" y="143"/>
                      </a:cubicBezTo>
                      <a:cubicBezTo>
                        <a:pt x="1" y="172"/>
                        <a:pt x="0" y="201"/>
                        <a:pt x="1" y="230"/>
                      </a:cubicBezTo>
                      <a:cubicBezTo>
                        <a:pt x="5" y="230"/>
                        <a:pt x="8" y="231"/>
                        <a:pt x="12" y="232"/>
                      </a:cubicBezTo>
                      <a:cubicBezTo>
                        <a:pt x="22" y="198"/>
                        <a:pt x="34" y="105"/>
                        <a:pt x="36" y="94"/>
                      </a:cubicBezTo>
                      <a:cubicBezTo>
                        <a:pt x="38" y="84"/>
                        <a:pt x="38" y="74"/>
                        <a:pt x="39" y="64"/>
                      </a:cubicBezTo>
                      <a:cubicBezTo>
                        <a:pt x="40" y="58"/>
                        <a:pt x="43" y="51"/>
                        <a:pt x="43" y="45"/>
                      </a:cubicBezTo>
                      <a:cubicBezTo>
                        <a:pt x="43" y="30"/>
                        <a:pt x="33" y="15"/>
                        <a:pt x="30" y="0"/>
                      </a:cubicBezTo>
                      <a:cubicBezTo>
                        <a:pt x="25" y="0"/>
                        <a:pt x="17" y="4"/>
                        <a:pt x="5"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07" name="işľïḋê">
                  <a:extLst>
                    <a:ext uri="{FF2B5EF4-FFF2-40B4-BE49-F238E27FC236}">
                      <a16:creationId xmlns:a16="http://schemas.microsoft.com/office/drawing/2014/main" id="{12F562CA-AD2E-43F2-BD13-911E4ED60E4D}"/>
                    </a:ext>
                  </a:extLst>
                </p:cNvPr>
                <p:cNvSpPr/>
                <p:nvPr/>
              </p:nvSpPr>
              <p:spPr bwMode="auto">
                <a:xfrm>
                  <a:off x="1891396" y="5520434"/>
                  <a:ext cx="359649" cy="220928"/>
                </a:xfrm>
                <a:custGeom>
                  <a:avLst/>
                  <a:gdLst>
                    <a:gd name="T0" fmla="*/ 13 w 52"/>
                    <a:gd name="T1" fmla="*/ 1 h 32"/>
                    <a:gd name="T2" fmla="*/ 42 w 52"/>
                    <a:gd name="T3" fmla="*/ 8 h 32"/>
                    <a:gd name="T4" fmla="*/ 46 w 52"/>
                    <a:gd name="T5" fmla="*/ 27 h 32"/>
                    <a:gd name="T6" fmla="*/ 18 w 52"/>
                    <a:gd name="T7" fmla="*/ 27 h 32"/>
                    <a:gd name="T8" fmla="*/ 5 w 52"/>
                    <a:gd name="T9" fmla="*/ 24 h 32"/>
                    <a:gd name="T10" fmla="*/ 1 w 52"/>
                    <a:gd name="T11" fmla="*/ 15 h 32"/>
                    <a:gd name="T12" fmla="*/ 3 w 52"/>
                    <a:gd name="T13" fmla="*/ 2 h 32"/>
                    <a:gd name="T14" fmla="*/ 13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13" y="1"/>
                      </a:moveTo>
                      <a:cubicBezTo>
                        <a:pt x="19" y="10"/>
                        <a:pt x="33" y="6"/>
                        <a:pt x="42" y="8"/>
                      </a:cubicBezTo>
                      <a:cubicBezTo>
                        <a:pt x="49" y="10"/>
                        <a:pt x="52" y="21"/>
                        <a:pt x="46" y="27"/>
                      </a:cubicBezTo>
                      <a:cubicBezTo>
                        <a:pt x="40" y="32"/>
                        <a:pt x="25" y="29"/>
                        <a:pt x="18" y="27"/>
                      </a:cubicBezTo>
                      <a:cubicBezTo>
                        <a:pt x="14" y="26"/>
                        <a:pt x="8" y="25"/>
                        <a:pt x="5" y="24"/>
                      </a:cubicBezTo>
                      <a:cubicBezTo>
                        <a:pt x="0" y="21"/>
                        <a:pt x="1" y="21"/>
                        <a:pt x="1" y="15"/>
                      </a:cubicBezTo>
                      <a:cubicBezTo>
                        <a:pt x="1" y="9"/>
                        <a:pt x="1" y="8"/>
                        <a:pt x="3" y="2"/>
                      </a:cubicBezTo>
                      <a:cubicBezTo>
                        <a:pt x="7" y="2"/>
                        <a:pt x="8" y="0"/>
                        <a:pt x="13"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08" name="ïslïḍé">
                  <a:extLst>
                    <a:ext uri="{FF2B5EF4-FFF2-40B4-BE49-F238E27FC236}">
                      <a16:creationId xmlns:a16="http://schemas.microsoft.com/office/drawing/2014/main" id="{752F9383-9728-431E-A705-285D2436C47D}"/>
                    </a:ext>
                  </a:extLst>
                </p:cNvPr>
                <p:cNvSpPr/>
                <p:nvPr/>
              </p:nvSpPr>
              <p:spPr bwMode="auto">
                <a:xfrm>
                  <a:off x="1885230" y="5493717"/>
                  <a:ext cx="158246" cy="151053"/>
                </a:xfrm>
                <a:custGeom>
                  <a:avLst/>
                  <a:gdLst>
                    <a:gd name="T0" fmla="*/ 12 w 23"/>
                    <a:gd name="T1" fmla="*/ 1 h 22"/>
                    <a:gd name="T2" fmla="*/ 21 w 23"/>
                    <a:gd name="T3" fmla="*/ 16 h 22"/>
                    <a:gd name="T4" fmla="*/ 3 w 23"/>
                    <a:gd name="T5" fmla="*/ 14 h 22"/>
                    <a:gd name="T6" fmla="*/ 9 w 23"/>
                    <a:gd name="T7" fmla="*/ 2 h 22"/>
                  </a:gdLst>
                  <a:ahLst/>
                  <a:cxnLst>
                    <a:cxn ang="0">
                      <a:pos x="T0" y="T1"/>
                    </a:cxn>
                    <a:cxn ang="0">
                      <a:pos x="T2" y="T3"/>
                    </a:cxn>
                    <a:cxn ang="0">
                      <a:pos x="T4" y="T5"/>
                    </a:cxn>
                    <a:cxn ang="0">
                      <a:pos x="T6" y="T7"/>
                    </a:cxn>
                  </a:cxnLst>
                  <a:rect l="0" t="0" r="r" b="b"/>
                  <a:pathLst>
                    <a:path w="23" h="22">
                      <a:moveTo>
                        <a:pt x="12" y="1"/>
                      </a:moveTo>
                      <a:cubicBezTo>
                        <a:pt x="12" y="8"/>
                        <a:pt x="23" y="12"/>
                        <a:pt x="21" y="16"/>
                      </a:cubicBezTo>
                      <a:cubicBezTo>
                        <a:pt x="19" y="22"/>
                        <a:pt x="7" y="15"/>
                        <a:pt x="3" y="14"/>
                      </a:cubicBezTo>
                      <a:cubicBezTo>
                        <a:pt x="2" y="8"/>
                        <a:pt x="0" y="0"/>
                        <a:pt x="9"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09" name="ïś1íde">
                  <a:extLst>
                    <a:ext uri="{FF2B5EF4-FFF2-40B4-BE49-F238E27FC236}">
                      <a16:creationId xmlns:a16="http://schemas.microsoft.com/office/drawing/2014/main" id="{65597D35-9DBE-48E2-93EE-5F5BC04C8EB1}"/>
                    </a:ext>
                  </a:extLst>
                </p:cNvPr>
                <p:cNvSpPr/>
                <p:nvPr/>
              </p:nvSpPr>
              <p:spPr bwMode="auto">
                <a:xfrm>
                  <a:off x="1684855" y="3947224"/>
                  <a:ext cx="303133" cy="1594789"/>
                </a:xfrm>
                <a:custGeom>
                  <a:avLst/>
                  <a:gdLst>
                    <a:gd name="T0" fmla="*/ 38 w 44"/>
                    <a:gd name="T1" fmla="*/ 7 h 232"/>
                    <a:gd name="T2" fmla="*/ 39 w 44"/>
                    <a:gd name="T3" fmla="*/ 68 h 232"/>
                    <a:gd name="T4" fmla="*/ 41 w 44"/>
                    <a:gd name="T5" fmla="*/ 143 h 232"/>
                    <a:gd name="T6" fmla="*/ 43 w 44"/>
                    <a:gd name="T7" fmla="*/ 230 h 232"/>
                    <a:gd name="T8" fmla="*/ 31 w 44"/>
                    <a:gd name="T9" fmla="*/ 232 h 232"/>
                    <a:gd name="T10" fmla="*/ 7 w 44"/>
                    <a:gd name="T11" fmla="*/ 94 h 232"/>
                    <a:gd name="T12" fmla="*/ 1 w 44"/>
                    <a:gd name="T13" fmla="*/ 37 h 232"/>
                    <a:gd name="T14" fmla="*/ 0 w 44"/>
                    <a:gd name="T15" fmla="*/ 45 h 232"/>
                    <a:gd name="T16" fmla="*/ 13 w 44"/>
                    <a:gd name="T17" fmla="*/ 0 h 232"/>
                    <a:gd name="T18" fmla="*/ 38 w 44"/>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32">
                      <a:moveTo>
                        <a:pt x="38" y="7"/>
                      </a:moveTo>
                      <a:cubicBezTo>
                        <a:pt x="41" y="27"/>
                        <a:pt x="38" y="48"/>
                        <a:pt x="39" y="68"/>
                      </a:cubicBezTo>
                      <a:cubicBezTo>
                        <a:pt x="40" y="93"/>
                        <a:pt x="40" y="118"/>
                        <a:pt x="41" y="143"/>
                      </a:cubicBezTo>
                      <a:cubicBezTo>
                        <a:pt x="43" y="172"/>
                        <a:pt x="44" y="201"/>
                        <a:pt x="43" y="230"/>
                      </a:cubicBezTo>
                      <a:cubicBezTo>
                        <a:pt x="39" y="230"/>
                        <a:pt x="35" y="231"/>
                        <a:pt x="31" y="232"/>
                      </a:cubicBezTo>
                      <a:cubicBezTo>
                        <a:pt x="21" y="198"/>
                        <a:pt x="9" y="105"/>
                        <a:pt x="7" y="94"/>
                      </a:cubicBezTo>
                      <a:cubicBezTo>
                        <a:pt x="6" y="84"/>
                        <a:pt x="3" y="47"/>
                        <a:pt x="1" y="37"/>
                      </a:cubicBezTo>
                      <a:cubicBezTo>
                        <a:pt x="0" y="31"/>
                        <a:pt x="0" y="51"/>
                        <a:pt x="0" y="45"/>
                      </a:cubicBezTo>
                      <a:cubicBezTo>
                        <a:pt x="1" y="30"/>
                        <a:pt x="10" y="15"/>
                        <a:pt x="13" y="0"/>
                      </a:cubicBezTo>
                      <a:cubicBezTo>
                        <a:pt x="18" y="0"/>
                        <a:pt x="26" y="4"/>
                        <a:pt x="38"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8" name="îšľiḋè">
                  <a:extLst>
                    <a:ext uri="{FF2B5EF4-FFF2-40B4-BE49-F238E27FC236}">
                      <a16:creationId xmlns:a16="http://schemas.microsoft.com/office/drawing/2014/main" id="{B37F5099-3088-401C-A601-2B5BEC1F26CB}"/>
                    </a:ext>
                  </a:extLst>
                </p:cNvPr>
                <p:cNvSpPr/>
                <p:nvPr/>
              </p:nvSpPr>
              <p:spPr bwMode="auto">
                <a:xfrm>
                  <a:off x="1809190" y="2998777"/>
                  <a:ext cx="718272" cy="563108"/>
                </a:xfrm>
                <a:custGeom>
                  <a:avLst/>
                  <a:gdLst>
                    <a:gd name="T0" fmla="*/ 9 w 104"/>
                    <a:gd name="T1" fmla="*/ 45 h 82"/>
                    <a:gd name="T2" fmla="*/ 72 w 104"/>
                    <a:gd name="T3" fmla="*/ 45 h 82"/>
                    <a:gd name="T4" fmla="*/ 87 w 104"/>
                    <a:gd name="T5" fmla="*/ 18 h 82"/>
                    <a:gd name="T6" fmla="*/ 89 w 104"/>
                    <a:gd name="T7" fmla="*/ 1 h 82"/>
                    <a:gd name="T8" fmla="*/ 104 w 104"/>
                    <a:gd name="T9" fmla="*/ 1 h 82"/>
                    <a:gd name="T10" fmla="*/ 71 w 104"/>
                    <a:gd name="T11" fmla="*/ 72 h 82"/>
                    <a:gd name="T12" fmla="*/ 10 w 104"/>
                    <a:gd name="T13" fmla="*/ 75 h 82"/>
                    <a:gd name="T14" fmla="*/ 9 w 104"/>
                    <a:gd name="T15" fmla="*/ 4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82">
                      <a:moveTo>
                        <a:pt x="9" y="45"/>
                      </a:moveTo>
                      <a:cubicBezTo>
                        <a:pt x="28" y="62"/>
                        <a:pt x="57" y="64"/>
                        <a:pt x="72" y="45"/>
                      </a:cubicBezTo>
                      <a:cubicBezTo>
                        <a:pt x="79" y="37"/>
                        <a:pt x="86" y="28"/>
                        <a:pt x="87" y="18"/>
                      </a:cubicBezTo>
                      <a:cubicBezTo>
                        <a:pt x="87" y="13"/>
                        <a:pt x="89" y="5"/>
                        <a:pt x="89" y="1"/>
                      </a:cubicBezTo>
                      <a:cubicBezTo>
                        <a:pt x="98" y="0"/>
                        <a:pt x="95" y="1"/>
                        <a:pt x="104" y="1"/>
                      </a:cubicBezTo>
                      <a:cubicBezTo>
                        <a:pt x="94" y="44"/>
                        <a:pt x="84" y="65"/>
                        <a:pt x="71" y="72"/>
                      </a:cubicBezTo>
                      <a:cubicBezTo>
                        <a:pt x="51" y="82"/>
                        <a:pt x="18" y="78"/>
                        <a:pt x="10" y="75"/>
                      </a:cubicBezTo>
                      <a:cubicBezTo>
                        <a:pt x="0" y="70"/>
                        <a:pt x="1" y="55"/>
                        <a:pt x="9" y="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59" name="îSlíďè">
                  <a:extLst>
                    <a:ext uri="{FF2B5EF4-FFF2-40B4-BE49-F238E27FC236}">
                      <a16:creationId xmlns:a16="http://schemas.microsoft.com/office/drawing/2014/main" id="{77C09B04-CD27-46A0-9149-B4C6956A9D81}"/>
                    </a:ext>
                  </a:extLst>
                </p:cNvPr>
                <p:cNvSpPr/>
                <p:nvPr/>
              </p:nvSpPr>
              <p:spPr bwMode="auto">
                <a:xfrm>
                  <a:off x="1428989" y="3273138"/>
                  <a:ext cx="532281" cy="900152"/>
                </a:xfrm>
                <a:custGeom>
                  <a:avLst/>
                  <a:gdLst>
                    <a:gd name="T0" fmla="*/ 23 w 77"/>
                    <a:gd name="T1" fmla="*/ 0 h 131"/>
                    <a:gd name="T2" fmla="*/ 38 w 77"/>
                    <a:gd name="T3" fmla="*/ 7 h 131"/>
                    <a:gd name="T4" fmla="*/ 43 w 77"/>
                    <a:gd name="T5" fmla="*/ 0 h 131"/>
                    <a:gd name="T6" fmla="*/ 64 w 77"/>
                    <a:gd name="T7" fmla="*/ 5 h 131"/>
                    <a:gd name="T8" fmla="*/ 69 w 77"/>
                    <a:gd name="T9" fmla="*/ 44 h 131"/>
                    <a:gd name="T10" fmla="*/ 77 w 77"/>
                    <a:gd name="T11" fmla="*/ 126 h 131"/>
                    <a:gd name="T12" fmla="*/ 7 w 77"/>
                    <a:gd name="T13" fmla="*/ 131 h 131"/>
                    <a:gd name="T14" fmla="*/ 7 w 77"/>
                    <a:gd name="T15" fmla="*/ 50 h 131"/>
                    <a:gd name="T16" fmla="*/ 2 w 77"/>
                    <a:gd name="T17" fmla="*/ 22 h 131"/>
                    <a:gd name="T18" fmla="*/ 1 w 77"/>
                    <a:gd name="T19" fmla="*/ 12 h 131"/>
                    <a:gd name="T20" fmla="*/ 23 w 77"/>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31">
                      <a:moveTo>
                        <a:pt x="23" y="0"/>
                      </a:moveTo>
                      <a:cubicBezTo>
                        <a:pt x="24" y="6"/>
                        <a:pt x="32" y="10"/>
                        <a:pt x="38" y="7"/>
                      </a:cubicBezTo>
                      <a:cubicBezTo>
                        <a:pt x="41" y="5"/>
                        <a:pt x="43" y="0"/>
                        <a:pt x="43" y="0"/>
                      </a:cubicBezTo>
                      <a:cubicBezTo>
                        <a:pt x="49" y="0"/>
                        <a:pt x="58" y="5"/>
                        <a:pt x="64" y="5"/>
                      </a:cubicBezTo>
                      <a:cubicBezTo>
                        <a:pt x="68" y="20"/>
                        <a:pt x="69" y="28"/>
                        <a:pt x="69" y="44"/>
                      </a:cubicBezTo>
                      <a:cubicBezTo>
                        <a:pt x="70" y="66"/>
                        <a:pt x="76" y="112"/>
                        <a:pt x="77" y="126"/>
                      </a:cubicBezTo>
                      <a:cubicBezTo>
                        <a:pt x="59" y="127"/>
                        <a:pt x="25" y="131"/>
                        <a:pt x="7" y="131"/>
                      </a:cubicBezTo>
                      <a:cubicBezTo>
                        <a:pt x="1" y="131"/>
                        <a:pt x="9" y="63"/>
                        <a:pt x="7" y="50"/>
                      </a:cubicBezTo>
                      <a:cubicBezTo>
                        <a:pt x="5" y="41"/>
                        <a:pt x="3" y="31"/>
                        <a:pt x="2" y="22"/>
                      </a:cubicBezTo>
                      <a:cubicBezTo>
                        <a:pt x="2" y="19"/>
                        <a:pt x="0" y="14"/>
                        <a:pt x="1" y="12"/>
                      </a:cubicBezTo>
                      <a:cubicBezTo>
                        <a:pt x="1" y="12"/>
                        <a:pt x="15" y="4"/>
                        <a:pt x="23" y="0"/>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0" name="ïṧ1ïḍê">
                  <a:extLst>
                    <a:ext uri="{FF2B5EF4-FFF2-40B4-BE49-F238E27FC236}">
                      <a16:creationId xmlns:a16="http://schemas.microsoft.com/office/drawing/2014/main" id="{A0B5321F-AF81-4804-9957-AD8ED693922D}"/>
                    </a:ext>
                  </a:extLst>
                </p:cNvPr>
                <p:cNvSpPr/>
                <p:nvPr/>
              </p:nvSpPr>
              <p:spPr bwMode="auto">
                <a:xfrm>
                  <a:off x="2382574" y="2833338"/>
                  <a:ext cx="165439" cy="212707"/>
                </a:xfrm>
                <a:custGeom>
                  <a:avLst/>
                  <a:gdLst>
                    <a:gd name="T0" fmla="*/ 9 w 24"/>
                    <a:gd name="T1" fmla="*/ 0 h 31"/>
                    <a:gd name="T2" fmla="*/ 17 w 24"/>
                    <a:gd name="T3" fmla="*/ 13 h 31"/>
                    <a:gd name="T4" fmla="*/ 23 w 24"/>
                    <a:gd name="T5" fmla="*/ 23 h 31"/>
                    <a:gd name="T6" fmla="*/ 17 w 24"/>
                    <a:gd name="T7" fmla="*/ 31 h 31"/>
                    <a:gd name="T8" fmla="*/ 3 w 24"/>
                    <a:gd name="T9" fmla="*/ 13 h 31"/>
                    <a:gd name="T10" fmla="*/ 0 w 24"/>
                    <a:gd name="T11" fmla="*/ 8 h 31"/>
                    <a:gd name="T12" fmla="*/ 9 w 2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4" h="31">
                      <a:moveTo>
                        <a:pt x="9" y="0"/>
                      </a:moveTo>
                      <a:cubicBezTo>
                        <a:pt x="11" y="5"/>
                        <a:pt x="14" y="9"/>
                        <a:pt x="17" y="13"/>
                      </a:cubicBezTo>
                      <a:cubicBezTo>
                        <a:pt x="19" y="15"/>
                        <a:pt x="22" y="20"/>
                        <a:pt x="23" y="23"/>
                      </a:cubicBezTo>
                      <a:cubicBezTo>
                        <a:pt x="24" y="26"/>
                        <a:pt x="20" y="30"/>
                        <a:pt x="17" y="31"/>
                      </a:cubicBezTo>
                      <a:cubicBezTo>
                        <a:pt x="13" y="25"/>
                        <a:pt x="8" y="19"/>
                        <a:pt x="3" y="13"/>
                      </a:cubicBezTo>
                      <a:cubicBezTo>
                        <a:pt x="3" y="12"/>
                        <a:pt x="0" y="10"/>
                        <a:pt x="0" y="8"/>
                      </a:cubicBezTo>
                      <a:cubicBezTo>
                        <a:pt x="0" y="4"/>
                        <a:pt x="6" y="2"/>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1" name="íṧľïḓe">
                  <a:extLst>
                    <a:ext uri="{FF2B5EF4-FFF2-40B4-BE49-F238E27FC236}">
                      <a16:creationId xmlns:a16="http://schemas.microsoft.com/office/drawing/2014/main" id="{68B073FC-1CF4-4706-BE6A-FFCF425C6E16}"/>
                    </a:ext>
                  </a:extLst>
                </p:cNvPr>
                <p:cNvSpPr/>
                <p:nvPr/>
              </p:nvSpPr>
              <p:spPr bwMode="auto">
                <a:xfrm>
                  <a:off x="2430870" y="2874441"/>
                  <a:ext cx="62682" cy="82206"/>
                </a:xfrm>
                <a:custGeom>
                  <a:avLst/>
                  <a:gdLst>
                    <a:gd name="T0" fmla="*/ 4 w 9"/>
                    <a:gd name="T1" fmla="*/ 1 h 12"/>
                    <a:gd name="T2" fmla="*/ 8 w 9"/>
                    <a:gd name="T3" fmla="*/ 4 h 12"/>
                    <a:gd name="T4" fmla="*/ 0 w 9"/>
                    <a:gd name="T5" fmla="*/ 9 h 12"/>
                    <a:gd name="T6" fmla="*/ 4 w 9"/>
                    <a:gd name="T7" fmla="*/ 1 h 12"/>
                  </a:gdLst>
                  <a:ahLst/>
                  <a:cxnLst>
                    <a:cxn ang="0">
                      <a:pos x="T0" y="T1"/>
                    </a:cxn>
                    <a:cxn ang="0">
                      <a:pos x="T2" y="T3"/>
                    </a:cxn>
                    <a:cxn ang="0">
                      <a:pos x="T4" y="T5"/>
                    </a:cxn>
                    <a:cxn ang="0">
                      <a:pos x="T6" y="T7"/>
                    </a:cxn>
                  </a:cxnLst>
                  <a:rect l="0" t="0" r="r" b="b"/>
                  <a:pathLst>
                    <a:path w="9" h="12">
                      <a:moveTo>
                        <a:pt x="4" y="1"/>
                      </a:moveTo>
                      <a:cubicBezTo>
                        <a:pt x="7" y="0"/>
                        <a:pt x="9" y="1"/>
                        <a:pt x="8" y="4"/>
                      </a:cubicBezTo>
                      <a:cubicBezTo>
                        <a:pt x="7" y="7"/>
                        <a:pt x="3" y="12"/>
                        <a:pt x="0" y="9"/>
                      </a:cubicBezTo>
                      <a:cubicBezTo>
                        <a:pt x="0" y="5"/>
                        <a:pt x="2" y="3"/>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4" name="işḷidè">
                  <a:extLst>
                    <a:ext uri="{FF2B5EF4-FFF2-40B4-BE49-F238E27FC236}">
                      <a16:creationId xmlns:a16="http://schemas.microsoft.com/office/drawing/2014/main" id="{58DF5D02-B014-44A6-856A-74634817DE06}"/>
                    </a:ext>
                  </a:extLst>
                </p:cNvPr>
                <p:cNvSpPr/>
                <p:nvPr/>
              </p:nvSpPr>
              <p:spPr bwMode="auto">
                <a:xfrm>
                  <a:off x="2230494" y="2723388"/>
                  <a:ext cx="283609" cy="192156"/>
                </a:xfrm>
                <a:custGeom>
                  <a:avLst/>
                  <a:gdLst>
                    <a:gd name="T0" fmla="*/ 36 w 41"/>
                    <a:gd name="T1" fmla="*/ 11 h 28"/>
                    <a:gd name="T2" fmla="*/ 20 w 41"/>
                    <a:gd name="T3" fmla="*/ 0 h 28"/>
                    <a:gd name="T4" fmla="*/ 17 w 41"/>
                    <a:gd name="T5" fmla="*/ 5 h 28"/>
                    <a:gd name="T6" fmla="*/ 6 w 41"/>
                    <a:gd name="T7" fmla="*/ 19 h 28"/>
                    <a:gd name="T8" fmla="*/ 20 w 41"/>
                    <a:gd name="T9" fmla="*/ 27 h 28"/>
                    <a:gd name="T10" fmla="*/ 26 w 41"/>
                    <a:gd name="T11" fmla="*/ 22 h 28"/>
                    <a:gd name="T12" fmla="*/ 41 w 41"/>
                    <a:gd name="T13" fmla="*/ 17 h 28"/>
                    <a:gd name="T14" fmla="*/ 36 w 41"/>
                    <a:gd name="T15" fmla="*/ 1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8">
                      <a:moveTo>
                        <a:pt x="36" y="11"/>
                      </a:moveTo>
                      <a:cubicBezTo>
                        <a:pt x="32" y="8"/>
                        <a:pt x="26" y="2"/>
                        <a:pt x="20" y="0"/>
                      </a:cubicBezTo>
                      <a:cubicBezTo>
                        <a:pt x="19" y="2"/>
                        <a:pt x="18" y="4"/>
                        <a:pt x="17" y="5"/>
                      </a:cubicBezTo>
                      <a:cubicBezTo>
                        <a:pt x="11" y="14"/>
                        <a:pt x="0" y="13"/>
                        <a:pt x="6" y="19"/>
                      </a:cubicBezTo>
                      <a:cubicBezTo>
                        <a:pt x="9" y="21"/>
                        <a:pt x="17" y="28"/>
                        <a:pt x="20" y="27"/>
                      </a:cubicBezTo>
                      <a:cubicBezTo>
                        <a:pt x="23" y="27"/>
                        <a:pt x="24" y="23"/>
                        <a:pt x="26" y="22"/>
                      </a:cubicBezTo>
                      <a:cubicBezTo>
                        <a:pt x="29" y="19"/>
                        <a:pt x="36" y="18"/>
                        <a:pt x="41" y="17"/>
                      </a:cubicBezTo>
                      <a:cubicBezTo>
                        <a:pt x="39" y="15"/>
                        <a:pt x="38" y="13"/>
                        <a:pt x="36" y="1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6" name="íṧḷiďè">
                  <a:extLst>
                    <a:ext uri="{FF2B5EF4-FFF2-40B4-BE49-F238E27FC236}">
                      <a16:creationId xmlns:a16="http://schemas.microsoft.com/office/drawing/2014/main" id="{EF8FCAE6-8789-4CFA-88AD-4D13C0BBC7F4}"/>
                    </a:ext>
                  </a:extLst>
                </p:cNvPr>
                <p:cNvSpPr/>
                <p:nvPr/>
              </p:nvSpPr>
              <p:spPr bwMode="auto">
                <a:xfrm>
                  <a:off x="2451422" y="2894993"/>
                  <a:ext cx="62682" cy="83234"/>
                </a:xfrm>
                <a:custGeom>
                  <a:avLst/>
                  <a:gdLst>
                    <a:gd name="T0" fmla="*/ 5 w 9"/>
                    <a:gd name="T1" fmla="*/ 1 h 12"/>
                    <a:gd name="T2" fmla="*/ 8 w 9"/>
                    <a:gd name="T3" fmla="*/ 4 h 12"/>
                    <a:gd name="T4" fmla="*/ 0 w 9"/>
                    <a:gd name="T5" fmla="*/ 9 h 12"/>
                    <a:gd name="T6" fmla="*/ 5 w 9"/>
                    <a:gd name="T7" fmla="*/ 1 h 12"/>
                  </a:gdLst>
                  <a:ahLst/>
                  <a:cxnLst>
                    <a:cxn ang="0">
                      <a:pos x="T0" y="T1"/>
                    </a:cxn>
                    <a:cxn ang="0">
                      <a:pos x="T2" y="T3"/>
                    </a:cxn>
                    <a:cxn ang="0">
                      <a:pos x="T4" y="T5"/>
                    </a:cxn>
                    <a:cxn ang="0">
                      <a:pos x="T6" y="T7"/>
                    </a:cxn>
                  </a:cxnLst>
                  <a:rect l="0" t="0" r="r" b="b"/>
                  <a:pathLst>
                    <a:path w="9" h="12">
                      <a:moveTo>
                        <a:pt x="5" y="1"/>
                      </a:moveTo>
                      <a:cubicBezTo>
                        <a:pt x="7" y="0"/>
                        <a:pt x="9" y="1"/>
                        <a:pt x="8" y="4"/>
                      </a:cubicBezTo>
                      <a:cubicBezTo>
                        <a:pt x="8" y="7"/>
                        <a:pt x="3" y="12"/>
                        <a:pt x="0" y="9"/>
                      </a:cubicBezTo>
                      <a:cubicBezTo>
                        <a:pt x="0" y="5"/>
                        <a:pt x="2" y="3"/>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7" name="îṣ1íďé">
                  <a:extLst>
                    <a:ext uri="{FF2B5EF4-FFF2-40B4-BE49-F238E27FC236}">
                      <a16:creationId xmlns:a16="http://schemas.microsoft.com/office/drawing/2014/main" id="{ECF117AF-326C-4B37-B345-453D22669C20}"/>
                    </a:ext>
                  </a:extLst>
                </p:cNvPr>
                <p:cNvSpPr/>
                <p:nvPr/>
              </p:nvSpPr>
              <p:spPr bwMode="auto">
                <a:xfrm>
                  <a:off x="2471973" y="2922737"/>
                  <a:ext cx="62682" cy="76040"/>
                </a:xfrm>
                <a:custGeom>
                  <a:avLst/>
                  <a:gdLst>
                    <a:gd name="T0" fmla="*/ 4 w 9"/>
                    <a:gd name="T1" fmla="*/ 1 h 11"/>
                    <a:gd name="T2" fmla="*/ 8 w 9"/>
                    <a:gd name="T3" fmla="*/ 4 h 11"/>
                    <a:gd name="T4" fmla="*/ 0 w 9"/>
                    <a:gd name="T5" fmla="*/ 8 h 11"/>
                    <a:gd name="T6" fmla="*/ 4 w 9"/>
                    <a:gd name="T7" fmla="*/ 1 h 11"/>
                  </a:gdLst>
                  <a:ahLst/>
                  <a:cxnLst>
                    <a:cxn ang="0">
                      <a:pos x="T0" y="T1"/>
                    </a:cxn>
                    <a:cxn ang="0">
                      <a:pos x="T2" y="T3"/>
                    </a:cxn>
                    <a:cxn ang="0">
                      <a:pos x="T4" y="T5"/>
                    </a:cxn>
                    <a:cxn ang="0">
                      <a:pos x="T6" y="T7"/>
                    </a:cxn>
                  </a:cxnLst>
                  <a:rect l="0" t="0" r="r" b="b"/>
                  <a:pathLst>
                    <a:path w="9" h="11">
                      <a:moveTo>
                        <a:pt x="4" y="1"/>
                      </a:moveTo>
                      <a:cubicBezTo>
                        <a:pt x="7" y="0"/>
                        <a:pt x="9" y="1"/>
                        <a:pt x="8" y="4"/>
                      </a:cubicBezTo>
                      <a:cubicBezTo>
                        <a:pt x="8" y="7"/>
                        <a:pt x="3" y="11"/>
                        <a:pt x="0" y="8"/>
                      </a:cubicBezTo>
                      <a:cubicBezTo>
                        <a:pt x="0" y="5"/>
                        <a:pt x="2" y="2"/>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8" name="íS1ïḑé">
                  <a:extLst>
                    <a:ext uri="{FF2B5EF4-FFF2-40B4-BE49-F238E27FC236}">
                      <a16:creationId xmlns:a16="http://schemas.microsoft.com/office/drawing/2014/main" id="{BC997EEB-C550-4A42-AD17-D8E6183AA0B4}"/>
                    </a:ext>
                  </a:extLst>
                </p:cNvPr>
                <p:cNvSpPr/>
                <p:nvPr/>
              </p:nvSpPr>
              <p:spPr bwMode="auto">
                <a:xfrm>
                  <a:off x="2486359" y="2943288"/>
                  <a:ext cx="61654" cy="76040"/>
                </a:xfrm>
                <a:custGeom>
                  <a:avLst/>
                  <a:gdLst>
                    <a:gd name="T0" fmla="*/ 5 w 9"/>
                    <a:gd name="T1" fmla="*/ 1 h 11"/>
                    <a:gd name="T2" fmla="*/ 8 w 9"/>
                    <a:gd name="T3" fmla="*/ 4 h 11"/>
                    <a:gd name="T4" fmla="*/ 0 w 9"/>
                    <a:gd name="T5" fmla="*/ 8 h 11"/>
                    <a:gd name="T6" fmla="*/ 5 w 9"/>
                    <a:gd name="T7" fmla="*/ 1 h 11"/>
                  </a:gdLst>
                  <a:ahLst/>
                  <a:cxnLst>
                    <a:cxn ang="0">
                      <a:pos x="T0" y="T1"/>
                    </a:cxn>
                    <a:cxn ang="0">
                      <a:pos x="T2" y="T3"/>
                    </a:cxn>
                    <a:cxn ang="0">
                      <a:pos x="T4" y="T5"/>
                    </a:cxn>
                    <a:cxn ang="0">
                      <a:pos x="T6" y="T7"/>
                    </a:cxn>
                  </a:cxnLst>
                  <a:rect l="0" t="0" r="r" b="b"/>
                  <a:pathLst>
                    <a:path w="9" h="11">
                      <a:moveTo>
                        <a:pt x="5" y="1"/>
                      </a:moveTo>
                      <a:cubicBezTo>
                        <a:pt x="7" y="0"/>
                        <a:pt x="9" y="1"/>
                        <a:pt x="8" y="4"/>
                      </a:cubicBezTo>
                      <a:cubicBezTo>
                        <a:pt x="8" y="7"/>
                        <a:pt x="3" y="11"/>
                        <a:pt x="0" y="8"/>
                      </a:cubicBezTo>
                      <a:cubicBezTo>
                        <a:pt x="0" y="5"/>
                        <a:pt x="2" y="2"/>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69" name="íṥ1îḓè">
                  <a:extLst>
                    <a:ext uri="{FF2B5EF4-FFF2-40B4-BE49-F238E27FC236}">
                      <a16:creationId xmlns:a16="http://schemas.microsoft.com/office/drawing/2014/main" id="{279D94D2-A03C-4C97-9894-76AB4C5E0490}"/>
                    </a:ext>
                  </a:extLst>
                </p:cNvPr>
                <p:cNvSpPr/>
                <p:nvPr/>
              </p:nvSpPr>
              <p:spPr bwMode="auto">
                <a:xfrm>
                  <a:off x="2362023" y="2874441"/>
                  <a:ext cx="117143" cy="137694"/>
                </a:xfrm>
                <a:custGeom>
                  <a:avLst/>
                  <a:gdLst>
                    <a:gd name="T0" fmla="*/ 11 w 17"/>
                    <a:gd name="T1" fmla="*/ 18 h 20"/>
                    <a:gd name="T2" fmla="*/ 10 w 17"/>
                    <a:gd name="T3" fmla="*/ 4 h 20"/>
                    <a:gd name="T4" fmla="*/ 11 w 17"/>
                    <a:gd name="T5" fmla="*/ 8 h 20"/>
                    <a:gd name="T6" fmla="*/ 11 w 17"/>
                    <a:gd name="T7" fmla="*/ 9 h 20"/>
                    <a:gd name="T8" fmla="*/ 16 w 17"/>
                    <a:gd name="T9" fmla="*/ 19 h 20"/>
                    <a:gd name="T10" fmla="*/ 11 w 17"/>
                    <a:gd name="T11" fmla="*/ 18 h 20"/>
                  </a:gdLst>
                  <a:ahLst/>
                  <a:cxnLst>
                    <a:cxn ang="0">
                      <a:pos x="T0" y="T1"/>
                    </a:cxn>
                    <a:cxn ang="0">
                      <a:pos x="T2" y="T3"/>
                    </a:cxn>
                    <a:cxn ang="0">
                      <a:pos x="T4" y="T5"/>
                    </a:cxn>
                    <a:cxn ang="0">
                      <a:pos x="T6" y="T7"/>
                    </a:cxn>
                    <a:cxn ang="0">
                      <a:pos x="T8" y="T9"/>
                    </a:cxn>
                    <a:cxn ang="0">
                      <a:pos x="T10" y="T11"/>
                    </a:cxn>
                  </a:cxnLst>
                  <a:rect l="0" t="0" r="r" b="b"/>
                  <a:pathLst>
                    <a:path w="17" h="20">
                      <a:moveTo>
                        <a:pt x="11" y="18"/>
                      </a:moveTo>
                      <a:cubicBezTo>
                        <a:pt x="2" y="14"/>
                        <a:pt x="0" y="10"/>
                        <a:pt x="10" y="4"/>
                      </a:cubicBezTo>
                      <a:cubicBezTo>
                        <a:pt x="17" y="0"/>
                        <a:pt x="17" y="7"/>
                        <a:pt x="11" y="8"/>
                      </a:cubicBezTo>
                      <a:cubicBezTo>
                        <a:pt x="11" y="9"/>
                        <a:pt x="11" y="9"/>
                        <a:pt x="11" y="9"/>
                      </a:cubicBezTo>
                      <a:cubicBezTo>
                        <a:pt x="17" y="11"/>
                        <a:pt x="16" y="13"/>
                        <a:pt x="16" y="19"/>
                      </a:cubicBezTo>
                      <a:cubicBezTo>
                        <a:pt x="15" y="18"/>
                        <a:pt x="13" y="20"/>
                        <a:pt x="11" y="18"/>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0" name="iṡḷiḋè">
                  <a:extLst>
                    <a:ext uri="{FF2B5EF4-FFF2-40B4-BE49-F238E27FC236}">
                      <a16:creationId xmlns:a16="http://schemas.microsoft.com/office/drawing/2014/main" id="{95EF17B9-C017-4E95-8AD1-CEF51F5842E1}"/>
                    </a:ext>
                  </a:extLst>
                </p:cNvPr>
                <p:cNvSpPr/>
                <p:nvPr/>
              </p:nvSpPr>
              <p:spPr bwMode="auto">
                <a:xfrm>
                  <a:off x="1103250" y="4277074"/>
                  <a:ext cx="166466" cy="294913"/>
                </a:xfrm>
                <a:custGeom>
                  <a:avLst/>
                  <a:gdLst>
                    <a:gd name="T0" fmla="*/ 15 w 24"/>
                    <a:gd name="T1" fmla="*/ 2 h 43"/>
                    <a:gd name="T2" fmla="*/ 21 w 24"/>
                    <a:gd name="T3" fmla="*/ 11 h 43"/>
                    <a:gd name="T4" fmla="*/ 21 w 24"/>
                    <a:gd name="T5" fmla="*/ 24 h 43"/>
                    <a:gd name="T6" fmla="*/ 18 w 24"/>
                    <a:gd name="T7" fmla="*/ 16 h 43"/>
                    <a:gd name="T8" fmla="*/ 15 w 24"/>
                    <a:gd name="T9" fmla="*/ 38 h 43"/>
                    <a:gd name="T10" fmla="*/ 13 w 24"/>
                    <a:gd name="T11" fmla="*/ 31 h 43"/>
                    <a:gd name="T12" fmla="*/ 13 w 24"/>
                    <a:gd name="T13" fmla="*/ 19 h 43"/>
                    <a:gd name="T14" fmla="*/ 11 w 24"/>
                    <a:gd name="T15" fmla="*/ 34 h 43"/>
                    <a:gd name="T16" fmla="*/ 8 w 24"/>
                    <a:gd name="T17" fmla="*/ 42 h 43"/>
                    <a:gd name="T18" fmla="*/ 8 w 24"/>
                    <a:gd name="T19" fmla="*/ 20 h 43"/>
                    <a:gd name="T20" fmla="*/ 5 w 24"/>
                    <a:gd name="T21" fmla="*/ 39 h 43"/>
                    <a:gd name="T22" fmla="*/ 4 w 24"/>
                    <a:gd name="T23" fmla="*/ 20 h 43"/>
                    <a:gd name="T24" fmla="*/ 1 w 24"/>
                    <a:gd name="T25" fmla="*/ 31 h 43"/>
                    <a:gd name="T26" fmla="*/ 0 w 24"/>
                    <a:gd name="T27" fmla="*/ 24 h 43"/>
                    <a:gd name="T28" fmla="*/ 1 w 24"/>
                    <a:gd name="T29" fmla="*/ 14 h 43"/>
                    <a:gd name="T30" fmla="*/ 4 w 24"/>
                    <a:gd name="T31" fmla="*/ 2 h 43"/>
                    <a:gd name="T32" fmla="*/ 11 w 24"/>
                    <a:gd name="T33"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5" y="2"/>
                      </a:moveTo>
                      <a:cubicBezTo>
                        <a:pt x="17" y="5"/>
                        <a:pt x="20" y="8"/>
                        <a:pt x="21" y="11"/>
                      </a:cubicBezTo>
                      <a:cubicBezTo>
                        <a:pt x="22" y="14"/>
                        <a:pt x="24" y="22"/>
                        <a:pt x="21" y="24"/>
                      </a:cubicBezTo>
                      <a:cubicBezTo>
                        <a:pt x="19" y="24"/>
                        <a:pt x="20" y="17"/>
                        <a:pt x="18" y="16"/>
                      </a:cubicBezTo>
                      <a:cubicBezTo>
                        <a:pt x="14" y="18"/>
                        <a:pt x="16" y="38"/>
                        <a:pt x="15" y="38"/>
                      </a:cubicBezTo>
                      <a:cubicBezTo>
                        <a:pt x="12" y="37"/>
                        <a:pt x="13" y="34"/>
                        <a:pt x="13" y="31"/>
                      </a:cubicBezTo>
                      <a:cubicBezTo>
                        <a:pt x="13" y="27"/>
                        <a:pt x="13" y="23"/>
                        <a:pt x="13" y="19"/>
                      </a:cubicBezTo>
                      <a:cubicBezTo>
                        <a:pt x="13" y="24"/>
                        <a:pt x="11" y="29"/>
                        <a:pt x="11" y="34"/>
                      </a:cubicBezTo>
                      <a:cubicBezTo>
                        <a:pt x="10" y="37"/>
                        <a:pt x="11" y="43"/>
                        <a:pt x="8" y="42"/>
                      </a:cubicBezTo>
                      <a:cubicBezTo>
                        <a:pt x="5" y="43"/>
                        <a:pt x="8" y="27"/>
                        <a:pt x="8" y="20"/>
                      </a:cubicBezTo>
                      <a:cubicBezTo>
                        <a:pt x="7" y="27"/>
                        <a:pt x="8" y="38"/>
                        <a:pt x="5" y="39"/>
                      </a:cubicBezTo>
                      <a:cubicBezTo>
                        <a:pt x="3" y="39"/>
                        <a:pt x="4" y="26"/>
                        <a:pt x="4" y="20"/>
                      </a:cubicBezTo>
                      <a:cubicBezTo>
                        <a:pt x="3" y="26"/>
                        <a:pt x="3" y="33"/>
                        <a:pt x="1" y="31"/>
                      </a:cubicBezTo>
                      <a:cubicBezTo>
                        <a:pt x="0" y="31"/>
                        <a:pt x="0" y="27"/>
                        <a:pt x="0" y="24"/>
                      </a:cubicBezTo>
                      <a:cubicBezTo>
                        <a:pt x="1" y="19"/>
                        <a:pt x="1" y="18"/>
                        <a:pt x="1" y="14"/>
                      </a:cubicBezTo>
                      <a:cubicBezTo>
                        <a:pt x="1" y="11"/>
                        <a:pt x="2" y="4"/>
                        <a:pt x="4" y="2"/>
                      </a:cubicBezTo>
                      <a:cubicBezTo>
                        <a:pt x="5" y="0"/>
                        <a:pt x="9" y="1"/>
                        <a:pt x="11" y="1"/>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1" name="ïśľiḋe">
                  <a:extLst>
                    <a:ext uri="{FF2B5EF4-FFF2-40B4-BE49-F238E27FC236}">
                      <a16:creationId xmlns:a16="http://schemas.microsoft.com/office/drawing/2014/main" id="{95D9B202-A07D-4485-BF8C-60EEE131081F}"/>
                    </a:ext>
                  </a:extLst>
                </p:cNvPr>
                <p:cNvSpPr/>
                <p:nvPr/>
              </p:nvSpPr>
              <p:spPr bwMode="auto">
                <a:xfrm>
                  <a:off x="1124829" y="3355344"/>
                  <a:ext cx="407946" cy="942282"/>
                </a:xfrm>
                <a:custGeom>
                  <a:avLst/>
                  <a:gdLst>
                    <a:gd name="T0" fmla="*/ 44 w 59"/>
                    <a:gd name="T1" fmla="*/ 0 h 137"/>
                    <a:gd name="T2" fmla="*/ 27 w 59"/>
                    <a:gd name="T3" fmla="*/ 31 h 137"/>
                    <a:gd name="T4" fmla="*/ 6 w 59"/>
                    <a:gd name="T5" fmla="*/ 94 h 137"/>
                    <a:gd name="T6" fmla="*/ 0 w 59"/>
                    <a:gd name="T7" fmla="*/ 136 h 137"/>
                    <a:gd name="T8" fmla="*/ 14 w 59"/>
                    <a:gd name="T9" fmla="*/ 137 h 137"/>
                    <a:gd name="T10" fmla="*/ 20 w 59"/>
                    <a:gd name="T11" fmla="*/ 102 h 137"/>
                    <a:gd name="T12" fmla="*/ 32 w 59"/>
                    <a:gd name="T13" fmla="*/ 63 h 137"/>
                    <a:gd name="T14" fmla="*/ 55 w 59"/>
                    <a:gd name="T15" fmla="*/ 30 h 137"/>
                    <a:gd name="T16" fmla="*/ 44 w 59"/>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7">
                      <a:moveTo>
                        <a:pt x="44" y="0"/>
                      </a:moveTo>
                      <a:cubicBezTo>
                        <a:pt x="37" y="5"/>
                        <a:pt x="30" y="23"/>
                        <a:pt x="27" y="31"/>
                      </a:cubicBezTo>
                      <a:cubicBezTo>
                        <a:pt x="19" y="52"/>
                        <a:pt x="11" y="72"/>
                        <a:pt x="6" y="94"/>
                      </a:cubicBezTo>
                      <a:cubicBezTo>
                        <a:pt x="2" y="108"/>
                        <a:pt x="0" y="122"/>
                        <a:pt x="0" y="136"/>
                      </a:cubicBezTo>
                      <a:cubicBezTo>
                        <a:pt x="4" y="137"/>
                        <a:pt x="9" y="137"/>
                        <a:pt x="14" y="137"/>
                      </a:cubicBezTo>
                      <a:cubicBezTo>
                        <a:pt x="17" y="126"/>
                        <a:pt x="17" y="113"/>
                        <a:pt x="20" y="102"/>
                      </a:cubicBezTo>
                      <a:cubicBezTo>
                        <a:pt x="22" y="89"/>
                        <a:pt x="28" y="75"/>
                        <a:pt x="32" y="63"/>
                      </a:cubicBezTo>
                      <a:cubicBezTo>
                        <a:pt x="37" y="50"/>
                        <a:pt x="49" y="42"/>
                        <a:pt x="55" y="30"/>
                      </a:cubicBezTo>
                      <a:cubicBezTo>
                        <a:pt x="59" y="22"/>
                        <a:pt x="57" y="12"/>
                        <a:pt x="44"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sp>
            <p:nvSpPr>
              <p:cNvPr id="172" name="îṩľîḓê">
                <a:extLst>
                  <a:ext uri="{FF2B5EF4-FFF2-40B4-BE49-F238E27FC236}">
                    <a16:creationId xmlns:a16="http://schemas.microsoft.com/office/drawing/2014/main" id="{9423A925-B7EA-4BA2-A363-89F871E89BA5}"/>
                  </a:ext>
                </a:extLst>
              </p:cNvPr>
              <p:cNvSpPr/>
              <p:nvPr/>
            </p:nvSpPr>
            <p:spPr bwMode="auto">
              <a:xfrm>
                <a:off x="2714480" y="1994841"/>
                <a:ext cx="235314" cy="432607"/>
              </a:xfrm>
              <a:custGeom>
                <a:avLst/>
                <a:gdLst>
                  <a:gd name="T0" fmla="*/ 11 w 34"/>
                  <a:gd name="T1" fmla="*/ 11 h 63"/>
                  <a:gd name="T2" fmla="*/ 0 w 34"/>
                  <a:gd name="T3" fmla="*/ 37 h 63"/>
                  <a:gd name="T4" fmla="*/ 20 w 34"/>
                  <a:gd name="T5" fmla="*/ 33 h 63"/>
                  <a:gd name="T6" fmla="*/ 14 w 34"/>
                  <a:gd name="T7" fmla="*/ 63 h 63"/>
                  <a:gd name="T8" fmla="*/ 34 w 34"/>
                  <a:gd name="T9" fmla="*/ 22 h 63"/>
                  <a:gd name="T10" fmla="*/ 18 w 34"/>
                  <a:gd name="T11" fmla="*/ 25 h 63"/>
                  <a:gd name="T12" fmla="*/ 34 w 34"/>
                  <a:gd name="T13" fmla="*/ 0 h 63"/>
                  <a:gd name="T14" fmla="*/ 11 w 34"/>
                  <a:gd name="T15" fmla="*/ 1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3">
                    <a:moveTo>
                      <a:pt x="11" y="11"/>
                    </a:moveTo>
                    <a:cubicBezTo>
                      <a:pt x="11" y="11"/>
                      <a:pt x="4" y="29"/>
                      <a:pt x="0" y="37"/>
                    </a:cubicBezTo>
                    <a:cubicBezTo>
                      <a:pt x="5" y="36"/>
                      <a:pt x="20" y="33"/>
                      <a:pt x="20" y="33"/>
                    </a:cubicBezTo>
                    <a:cubicBezTo>
                      <a:pt x="14" y="63"/>
                      <a:pt x="14" y="63"/>
                      <a:pt x="14" y="63"/>
                    </a:cubicBezTo>
                    <a:cubicBezTo>
                      <a:pt x="34" y="22"/>
                      <a:pt x="34" y="22"/>
                      <a:pt x="34" y="22"/>
                    </a:cubicBezTo>
                    <a:cubicBezTo>
                      <a:pt x="18" y="25"/>
                      <a:pt x="18" y="25"/>
                      <a:pt x="18" y="25"/>
                    </a:cubicBezTo>
                    <a:cubicBezTo>
                      <a:pt x="18" y="25"/>
                      <a:pt x="33" y="2"/>
                      <a:pt x="34" y="0"/>
                    </a:cubicBezTo>
                    <a:lnTo>
                      <a:pt x="11" y="1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173" name="îṧ1ïḑê">
                <a:extLst>
                  <a:ext uri="{FF2B5EF4-FFF2-40B4-BE49-F238E27FC236}">
                    <a16:creationId xmlns:a16="http://schemas.microsoft.com/office/drawing/2014/main" id="{0797197A-5FE2-468A-BE5A-8DB7E8344748}"/>
                  </a:ext>
                </a:extLst>
              </p:cNvPr>
              <p:cNvSpPr/>
              <p:nvPr/>
            </p:nvSpPr>
            <p:spPr bwMode="auto">
              <a:xfrm>
                <a:off x="2859367" y="2270230"/>
                <a:ext cx="331905" cy="192156"/>
              </a:xfrm>
              <a:custGeom>
                <a:avLst/>
                <a:gdLst>
                  <a:gd name="T0" fmla="*/ 30 w 48"/>
                  <a:gd name="T1" fmla="*/ 0 h 28"/>
                  <a:gd name="T2" fmla="*/ 8 w 48"/>
                  <a:gd name="T3" fmla="*/ 7 h 28"/>
                  <a:gd name="T4" fmla="*/ 20 w 48"/>
                  <a:gd name="T5" fmla="*/ 16 h 28"/>
                  <a:gd name="T6" fmla="*/ 0 w 48"/>
                  <a:gd name="T7" fmla="*/ 28 h 28"/>
                  <a:gd name="T8" fmla="*/ 34 w 48"/>
                  <a:gd name="T9" fmla="*/ 18 h 28"/>
                  <a:gd name="T10" fmla="*/ 25 w 48"/>
                  <a:gd name="T11" fmla="*/ 11 h 28"/>
                  <a:gd name="T12" fmla="*/ 48 w 48"/>
                  <a:gd name="T13" fmla="*/ 7 h 28"/>
                  <a:gd name="T14" fmla="*/ 30 w 48"/>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8">
                    <a:moveTo>
                      <a:pt x="30" y="0"/>
                    </a:moveTo>
                    <a:cubicBezTo>
                      <a:pt x="30" y="0"/>
                      <a:pt x="15" y="5"/>
                      <a:pt x="8" y="7"/>
                    </a:cubicBezTo>
                    <a:cubicBezTo>
                      <a:pt x="11" y="10"/>
                      <a:pt x="20" y="16"/>
                      <a:pt x="20" y="16"/>
                    </a:cubicBezTo>
                    <a:cubicBezTo>
                      <a:pt x="0" y="28"/>
                      <a:pt x="0" y="28"/>
                      <a:pt x="0" y="28"/>
                    </a:cubicBezTo>
                    <a:cubicBezTo>
                      <a:pt x="34" y="18"/>
                      <a:pt x="34" y="18"/>
                      <a:pt x="34" y="18"/>
                    </a:cubicBezTo>
                    <a:cubicBezTo>
                      <a:pt x="25" y="11"/>
                      <a:pt x="25" y="11"/>
                      <a:pt x="25" y="11"/>
                    </a:cubicBezTo>
                    <a:cubicBezTo>
                      <a:pt x="25" y="11"/>
                      <a:pt x="46" y="8"/>
                      <a:pt x="48" y="7"/>
                    </a:cubicBezTo>
                    <a:lnTo>
                      <a:pt x="3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grpSp>
          <p:nvGrpSpPr>
            <p:cNvPr id="4" name="组合 3">
              <a:extLst>
                <a:ext uri="{FF2B5EF4-FFF2-40B4-BE49-F238E27FC236}">
                  <a16:creationId xmlns:a16="http://schemas.microsoft.com/office/drawing/2014/main" id="{1BEAB6C8-2566-4372-A094-E1FD7764C896}"/>
                </a:ext>
              </a:extLst>
            </p:cNvPr>
            <p:cNvGrpSpPr/>
            <p:nvPr/>
          </p:nvGrpSpPr>
          <p:grpSpPr>
            <a:xfrm rot="20819487">
              <a:off x="697678" y="2674595"/>
              <a:ext cx="1431378" cy="844352"/>
              <a:chOff x="4337578" y="5159890"/>
              <a:chExt cx="1431378" cy="844352"/>
            </a:xfrm>
          </p:grpSpPr>
          <p:sp>
            <p:nvSpPr>
              <p:cNvPr id="177" name="îṡľîḍé">
                <a:extLst>
                  <a:ext uri="{FF2B5EF4-FFF2-40B4-BE49-F238E27FC236}">
                    <a16:creationId xmlns:a16="http://schemas.microsoft.com/office/drawing/2014/main" id="{60A4796F-2BC4-48F3-A165-27FC6451500A}"/>
                  </a:ext>
                </a:extLst>
              </p:cNvPr>
              <p:cNvSpPr/>
              <p:nvPr/>
            </p:nvSpPr>
            <p:spPr bwMode="auto">
              <a:xfrm>
                <a:off x="4337578" y="5159890"/>
                <a:ext cx="1431378" cy="84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p>
            </p:txBody>
          </p:sp>
          <p:sp>
            <p:nvSpPr>
              <p:cNvPr id="181" name="íṩḻiḑé">
                <a:extLst>
                  <a:ext uri="{FF2B5EF4-FFF2-40B4-BE49-F238E27FC236}">
                    <a16:creationId xmlns:a16="http://schemas.microsoft.com/office/drawing/2014/main" id="{EE4EB983-3C13-4827-B343-83A5FF8D28AC}"/>
                  </a:ext>
                </a:extLst>
              </p:cNvPr>
              <p:cNvSpPr/>
              <p:nvPr/>
            </p:nvSpPr>
            <p:spPr bwMode="auto">
              <a:xfrm>
                <a:off x="4337578" y="5159890"/>
                <a:ext cx="1431378" cy="844352"/>
              </a:xfrm>
              <a:custGeom>
                <a:avLst/>
                <a:gdLst>
                  <a:gd name="T0" fmla="*/ 2136 w 2136"/>
                  <a:gd name="T1" fmla="*/ 0 h 1260"/>
                  <a:gd name="T2" fmla="*/ 0 w 2136"/>
                  <a:gd name="T3" fmla="*/ 1260 h 1260"/>
                  <a:gd name="T4" fmla="*/ 0 w 2136"/>
                  <a:gd name="T5" fmla="*/ 0 h 1260"/>
                  <a:gd name="T6" fmla="*/ 2136 w 2136"/>
                  <a:gd name="T7" fmla="*/ 0 h 1260"/>
                </a:gdLst>
                <a:ahLst/>
                <a:cxnLst>
                  <a:cxn ang="0">
                    <a:pos x="T0" y="T1"/>
                  </a:cxn>
                  <a:cxn ang="0">
                    <a:pos x="T2" y="T3"/>
                  </a:cxn>
                  <a:cxn ang="0">
                    <a:pos x="T4" y="T5"/>
                  </a:cxn>
                  <a:cxn ang="0">
                    <a:pos x="T6" y="T7"/>
                  </a:cxn>
                </a:cxnLst>
                <a:rect l="0" t="0" r="r" b="b"/>
                <a:pathLst>
                  <a:path w="2136" h="1260">
                    <a:moveTo>
                      <a:pt x="2136" y="0"/>
                    </a:moveTo>
                    <a:lnTo>
                      <a:pt x="0" y="1260"/>
                    </a:lnTo>
                    <a:lnTo>
                      <a:pt x="0" y="0"/>
                    </a:lnTo>
                    <a:lnTo>
                      <a:pt x="2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0" name="íšḷidê">
                <a:extLst>
                  <a:ext uri="{FF2B5EF4-FFF2-40B4-BE49-F238E27FC236}">
                    <a16:creationId xmlns:a16="http://schemas.microsoft.com/office/drawing/2014/main" id="{40582807-9ACE-4776-8D0E-B51C4A1932D2}"/>
                  </a:ext>
                </a:extLst>
              </p:cNvPr>
              <p:cNvSpPr/>
              <p:nvPr/>
            </p:nvSpPr>
            <p:spPr bwMode="auto">
              <a:xfrm>
                <a:off x="4809343" y="5335462"/>
                <a:ext cx="302225" cy="408774"/>
              </a:xfrm>
              <a:custGeom>
                <a:avLst/>
                <a:gdLst>
                  <a:gd name="T0" fmla="*/ 149 w 150"/>
                  <a:gd name="T1" fmla="*/ 78 h 203"/>
                  <a:gd name="T2" fmla="*/ 73 w 150"/>
                  <a:gd name="T3" fmla="*/ 2 h 203"/>
                  <a:gd name="T4" fmla="*/ 1 w 150"/>
                  <a:gd name="T5" fmla="*/ 73 h 203"/>
                  <a:gd name="T6" fmla="*/ 24 w 150"/>
                  <a:gd name="T7" fmla="*/ 130 h 203"/>
                  <a:gd name="T8" fmla="*/ 40 w 150"/>
                  <a:gd name="T9" fmla="*/ 170 h 203"/>
                  <a:gd name="T10" fmla="*/ 40 w 150"/>
                  <a:gd name="T11" fmla="*/ 175 h 203"/>
                  <a:gd name="T12" fmla="*/ 70 w 150"/>
                  <a:gd name="T13" fmla="*/ 201 h 203"/>
                  <a:gd name="T14" fmla="*/ 105 w 150"/>
                  <a:gd name="T15" fmla="*/ 177 h 203"/>
                  <a:gd name="T16" fmla="*/ 105 w 150"/>
                  <a:gd name="T17" fmla="*/ 171 h 203"/>
                  <a:gd name="T18" fmla="*/ 123 w 150"/>
                  <a:gd name="T19" fmla="*/ 132 h 203"/>
                  <a:gd name="T20" fmla="*/ 149 w 150"/>
                  <a:gd name="T21" fmla="*/ 7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03">
                    <a:moveTo>
                      <a:pt x="149" y="78"/>
                    </a:moveTo>
                    <a:cubicBezTo>
                      <a:pt x="150" y="35"/>
                      <a:pt x="116" y="0"/>
                      <a:pt x="73" y="2"/>
                    </a:cubicBezTo>
                    <a:cubicBezTo>
                      <a:pt x="34" y="3"/>
                      <a:pt x="2" y="34"/>
                      <a:pt x="1" y="73"/>
                    </a:cubicBezTo>
                    <a:cubicBezTo>
                      <a:pt x="0" y="95"/>
                      <a:pt x="9" y="116"/>
                      <a:pt x="24" y="130"/>
                    </a:cubicBezTo>
                    <a:cubicBezTo>
                      <a:pt x="35" y="140"/>
                      <a:pt x="40" y="155"/>
                      <a:pt x="40" y="170"/>
                    </a:cubicBezTo>
                    <a:cubicBezTo>
                      <a:pt x="40" y="175"/>
                      <a:pt x="40" y="175"/>
                      <a:pt x="40" y="175"/>
                    </a:cubicBezTo>
                    <a:cubicBezTo>
                      <a:pt x="40" y="192"/>
                      <a:pt x="52" y="200"/>
                      <a:pt x="70" y="201"/>
                    </a:cubicBezTo>
                    <a:cubicBezTo>
                      <a:pt x="89" y="203"/>
                      <a:pt x="105" y="196"/>
                      <a:pt x="105" y="177"/>
                    </a:cubicBezTo>
                    <a:cubicBezTo>
                      <a:pt x="105" y="171"/>
                      <a:pt x="105" y="171"/>
                      <a:pt x="105" y="171"/>
                    </a:cubicBezTo>
                    <a:cubicBezTo>
                      <a:pt x="106" y="156"/>
                      <a:pt x="112" y="142"/>
                      <a:pt x="123" y="132"/>
                    </a:cubicBezTo>
                    <a:cubicBezTo>
                      <a:pt x="139" y="119"/>
                      <a:pt x="149" y="100"/>
                      <a:pt x="149" y="78"/>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dirty="0"/>
              </a:p>
            </p:txBody>
          </p:sp>
          <p:sp>
            <p:nvSpPr>
              <p:cNvPr id="211" name="ïšlîdé">
                <a:extLst>
                  <a:ext uri="{FF2B5EF4-FFF2-40B4-BE49-F238E27FC236}">
                    <a16:creationId xmlns:a16="http://schemas.microsoft.com/office/drawing/2014/main" id="{B189CD93-2535-4A4D-904A-D4138FB786DF}"/>
                  </a:ext>
                </a:extLst>
              </p:cNvPr>
              <p:cNvSpPr/>
              <p:nvPr/>
            </p:nvSpPr>
            <p:spPr bwMode="auto">
              <a:xfrm>
                <a:off x="4904501" y="5365617"/>
                <a:ext cx="195005" cy="182943"/>
              </a:xfrm>
              <a:custGeom>
                <a:avLst/>
                <a:gdLst>
                  <a:gd name="T0" fmla="*/ 37 w 97"/>
                  <a:gd name="T1" fmla="*/ 0 h 91"/>
                  <a:gd name="T2" fmla="*/ 3 w 97"/>
                  <a:gd name="T3" fmla="*/ 30 h 91"/>
                  <a:gd name="T4" fmla="*/ 45 w 97"/>
                  <a:gd name="T5" fmla="*/ 89 h 91"/>
                  <a:gd name="T6" fmla="*/ 61 w 97"/>
                  <a:gd name="T7" fmla="*/ 91 h 91"/>
                  <a:gd name="T8" fmla="*/ 95 w 97"/>
                  <a:gd name="T9" fmla="*/ 61 h 91"/>
                  <a:gd name="T10" fmla="*/ 53 w 97"/>
                  <a:gd name="T11" fmla="*/ 3 h 91"/>
                  <a:gd name="T12" fmla="*/ 37 w 9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97" h="91">
                    <a:moveTo>
                      <a:pt x="37" y="0"/>
                    </a:moveTo>
                    <a:cubicBezTo>
                      <a:pt x="19" y="0"/>
                      <a:pt x="4" y="12"/>
                      <a:pt x="3" y="30"/>
                    </a:cubicBezTo>
                    <a:cubicBezTo>
                      <a:pt x="0" y="54"/>
                      <a:pt x="19" y="80"/>
                      <a:pt x="45" y="89"/>
                    </a:cubicBezTo>
                    <a:cubicBezTo>
                      <a:pt x="50" y="91"/>
                      <a:pt x="55" y="91"/>
                      <a:pt x="61" y="91"/>
                    </a:cubicBezTo>
                    <a:cubicBezTo>
                      <a:pt x="79" y="91"/>
                      <a:pt x="93" y="80"/>
                      <a:pt x="95" y="61"/>
                    </a:cubicBezTo>
                    <a:cubicBezTo>
                      <a:pt x="97" y="38"/>
                      <a:pt x="78" y="12"/>
                      <a:pt x="53" y="3"/>
                    </a:cubicBezTo>
                    <a:cubicBezTo>
                      <a:pt x="47" y="1"/>
                      <a:pt x="42" y="0"/>
                      <a:pt x="37" y="0"/>
                    </a:cubicBezTo>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2" name="íŝľiḍè">
                <a:extLst>
                  <a:ext uri="{FF2B5EF4-FFF2-40B4-BE49-F238E27FC236}">
                    <a16:creationId xmlns:a16="http://schemas.microsoft.com/office/drawing/2014/main" id="{6405722E-4FFC-4651-867E-EED4AF8A0A1C}"/>
                  </a:ext>
                </a:extLst>
              </p:cNvPr>
              <p:cNvSpPr/>
              <p:nvPr/>
            </p:nvSpPr>
            <p:spPr bwMode="auto">
              <a:xfrm>
                <a:off x="4918573" y="5630658"/>
                <a:ext cx="40207" cy="108560"/>
              </a:xfrm>
              <a:custGeom>
                <a:avLst/>
                <a:gdLst>
                  <a:gd name="T0" fmla="*/ 20 w 20"/>
                  <a:gd name="T1" fmla="*/ 9 h 54"/>
                  <a:gd name="T2" fmla="*/ 16 w 20"/>
                  <a:gd name="T3" fmla="*/ 2 h 54"/>
                  <a:gd name="T4" fmla="*/ 8 w 20"/>
                  <a:gd name="T5" fmla="*/ 0 h 54"/>
                  <a:gd name="T6" fmla="*/ 2 w 20"/>
                  <a:gd name="T7" fmla="*/ 5 h 54"/>
                  <a:gd name="T8" fmla="*/ 0 w 20"/>
                  <a:gd name="T9" fmla="*/ 12 h 54"/>
                  <a:gd name="T10" fmla="*/ 4 w 20"/>
                  <a:gd name="T11" fmla="*/ 18 h 54"/>
                  <a:gd name="T12" fmla="*/ 10 w 20"/>
                  <a:gd name="T13" fmla="*/ 20 h 54"/>
                  <a:gd name="T14" fmla="*/ 11 w 20"/>
                  <a:gd name="T15" fmla="*/ 20 h 54"/>
                  <a:gd name="T16" fmla="*/ 15 w 20"/>
                  <a:gd name="T17" fmla="*/ 19 h 54"/>
                  <a:gd name="T18" fmla="*/ 14 w 20"/>
                  <a:gd name="T19" fmla="*/ 52 h 54"/>
                  <a:gd name="T20" fmla="*/ 16 w 20"/>
                  <a:gd name="T21" fmla="*/ 54 h 54"/>
                  <a:gd name="T22" fmla="*/ 19 w 20"/>
                  <a:gd name="T23" fmla="*/ 52 h 54"/>
                  <a:gd name="T24" fmla="*/ 20 w 20"/>
                  <a:gd name="T25" fmla="*/ 11 h 54"/>
                  <a:gd name="T26" fmla="*/ 20 w 20"/>
                  <a:gd name="T27" fmla="*/ 11 h 54"/>
                  <a:gd name="T28" fmla="*/ 20 w 20"/>
                  <a:gd name="T29" fmla="*/ 9 h 54"/>
                  <a:gd name="T30" fmla="*/ 14 w 20"/>
                  <a:gd name="T31" fmla="*/ 13 h 54"/>
                  <a:gd name="T32" fmla="*/ 11 w 20"/>
                  <a:gd name="T33" fmla="*/ 15 h 54"/>
                  <a:gd name="T34" fmla="*/ 7 w 20"/>
                  <a:gd name="T35" fmla="*/ 14 h 54"/>
                  <a:gd name="T36" fmla="*/ 5 w 20"/>
                  <a:gd name="T37" fmla="*/ 11 h 54"/>
                  <a:gd name="T38" fmla="*/ 6 w 20"/>
                  <a:gd name="T39" fmla="*/ 8 h 54"/>
                  <a:gd name="T40" fmla="*/ 9 w 20"/>
                  <a:gd name="T41" fmla="*/ 6 h 54"/>
                  <a:gd name="T42" fmla="*/ 10 w 20"/>
                  <a:gd name="T43" fmla="*/ 6 h 54"/>
                  <a:gd name="T44" fmla="*/ 13 w 20"/>
                  <a:gd name="T45" fmla="*/ 7 h 54"/>
                  <a:gd name="T46" fmla="*/ 15 w 20"/>
                  <a:gd name="T47" fmla="*/ 10 h 54"/>
                  <a:gd name="T48" fmla="*/ 14 w 20"/>
                  <a:gd name="T4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54">
                    <a:moveTo>
                      <a:pt x="20" y="9"/>
                    </a:moveTo>
                    <a:cubicBezTo>
                      <a:pt x="19" y="6"/>
                      <a:pt x="18" y="4"/>
                      <a:pt x="16" y="2"/>
                    </a:cubicBezTo>
                    <a:cubicBezTo>
                      <a:pt x="14" y="1"/>
                      <a:pt x="11" y="0"/>
                      <a:pt x="8" y="0"/>
                    </a:cubicBezTo>
                    <a:cubicBezTo>
                      <a:pt x="6" y="1"/>
                      <a:pt x="3" y="2"/>
                      <a:pt x="2" y="5"/>
                    </a:cubicBezTo>
                    <a:cubicBezTo>
                      <a:pt x="0" y="7"/>
                      <a:pt x="0" y="9"/>
                      <a:pt x="0" y="12"/>
                    </a:cubicBezTo>
                    <a:cubicBezTo>
                      <a:pt x="0" y="15"/>
                      <a:pt x="2" y="17"/>
                      <a:pt x="4" y="18"/>
                    </a:cubicBezTo>
                    <a:cubicBezTo>
                      <a:pt x="6" y="20"/>
                      <a:pt x="8" y="20"/>
                      <a:pt x="10" y="20"/>
                    </a:cubicBezTo>
                    <a:cubicBezTo>
                      <a:pt x="10" y="20"/>
                      <a:pt x="11" y="20"/>
                      <a:pt x="11" y="20"/>
                    </a:cubicBezTo>
                    <a:cubicBezTo>
                      <a:pt x="13" y="20"/>
                      <a:pt x="14" y="20"/>
                      <a:pt x="15" y="19"/>
                    </a:cubicBezTo>
                    <a:cubicBezTo>
                      <a:pt x="14" y="52"/>
                      <a:pt x="14" y="52"/>
                      <a:pt x="14" y="52"/>
                    </a:cubicBezTo>
                    <a:cubicBezTo>
                      <a:pt x="14" y="53"/>
                      <a:pt x="15" y="54"/>
                      <a:pt x="16" y="54"/>
                    </a:cubicBezTo>
                    <a:cubicBezTo>
                      <a:pt x="18" y="54"/>
                      <a:pt x="19" y="53"/>
                      <a:pt x="19" y="52"/>
                    </a:cubicBezTo>
                    <a:cubicBezTo>
                      <a:pt x="20" y="11"/>
                      <a:pt x="20" y="11"/>
                      <a:pt x="20" y="11"/>
                    </a:cubicBezTo>
                    <a:cubicBezTo>
                      <a:pt x="20" y="11"/>
                      <a:pt x="20" y="11"/>
                      <a:pt x="20" y="11"/>
                    </a:cubicBezTo>
                    <a:cubicBezTo>
                      <a:pt x="20" y="10"/>
                      <a:pt x="20" y="9"/>
                      <a:pt x="20" y="9"/>
                    </a:cubicBezTo>
                    <a:close/>
                    <a:moveTo>
                      <a:pt x="14" y="13"/>
                    </a:moveTo>
                    <a:cubicBezTo>
                      <a:pt x="13" y="14"/>
                      <a:pt x="12" y="15"/>
                      <a:pt x="11" y="15"/>
                    </a:cubicBezTo>
                    <a:cubicBezTo>
                      <a:pt x="9" y="15"/>
                      <a:pt x="8" y="15"/>
                      <a:pt x="7" y="14"/>
                    </a:cubicBezTo>
                    <a:cubicBezTo>
                      <a:pt x="6" y="13"/>
                      <a:pt x="5" y="12"/>
                      <a:pt x="5" y="11"/>
                    </a:cubicBezTo>
                    <a:cubicBezTo>
                      <a:pt x="5" y="10"/>
                      <a:pt x="5" y="9"/>
                      <a:pt x="6" y="8"/>
                    </a:cubicBezTo>
                    <a:cubicBezTo>
                      <a:pt x="7" y="7"/>
                      <a:pt x="8" y="6"/>
                      <a:pt x="9" y="6"/>
                    </a:cubicBezTo>
                    <a:cubicBezTo>
                      <a:pt x="10" y="6"/>
                      <a:pt x="10" y="6"/>
                      <a:pt x="10" y="6"/>
                    </a:cubicBezTo>
                    <a:cubicBezTo>
                      <a:pt x="11" y="6"/>
                      <a:pt x="12" y="6"/>
                      <a:pt x="13" y="7"/>
                    </a:cubicBezTo>
                    <a:cubicBezTo>
                      <a:pt x="14" y="7"/>
                      <a:pt x="14" y="8"/>
                      <a:pt x="15" y="10"/>
                    </a:cubicBezTo>
                    <a:cubicBezTo>
                      <a:pt x="15" y="11"/>
                      <a:pt x="14" y="12"/>
                      <a:pt x="14" y="13"/>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sp>
            <p:nvSpPr>
              <p:cNvPr id="213" name="îṧļïdê">
                <a:extLst>
                  <a:ext uri="{FF2B5EF4-FFF2-40B4-BE49-F238E27FC236}">
                    <a16:creationId xmlns:a16="http://schemas.microsoft.com/office/drawing/2014/main" id="{8F91FB07-9AE6-4F46-944A-0366FE4B4EC1}"/>
                  </a:ext>
                </a:extLst>
              </p:cNvPr>
              <p:cNvSpPr/>
              <p:nvPr/>
            </p:nvSpPr>
            <p:spPr bwMode="auto">
              <a:xfrm>
                <a:off x="4960791" y="5628647"/>
                <a:ext cx="42218" cy="110570"/>
              </a:xfrm>
              <a:custGeom>
                <a:avLst/>
                <a:gdLst>
                  <a:gd name="T0" fmla="*/ 21 w 21"/>
                  <a:gd name="T1" fmla="*/ 10 h 55"/>
                  <a:gd name="T2" fmla="*/ 17 w 21"/>
                  <a:gd name="T3" fmla="*/ 4 h 55"/>
                  <a:gd name="T4" fmla="*/ 3 w 21"/>
                  <a:gd name="T5" fmla="*/ 6 h 55"/>
                  <a:gd name="T6" fmla="*/ 1 w 21"/>
                  <a:gd name="T7" fmla="*/ 12 h 55"/>
                  <a:gd name="T8" fmla="*/ 1 w 21"/>
                  <a:gd name="T9" fmla="*/ 12 h 55"/>
                  <a:gd name="T10" fmla="*/ 0 w 21"/>
                  <a:gd name="T11" fmla="*/ 53 h 55"/>
                  <a:gd name="T12" fmla="*/ 2 w 21"/>
                  <a:gd name="T13" fmla="*/ 55 h 55"/>
                  <a:gd name="T14" fmla="*/ 5 w 21"/>
                  <a:gd name="T15" fmla="*/ 53 h 55"/>
                  <a:gd name="T16" fmla="*/ 5 w 21"/>
                  <a:gd name="T17" fmla="*/ 20 h 55"/>
                  <a:gd name="T18" fmla="*/ 11 w 21"/>
                  <a:gd name="T19" fmla="*/ 22 h 55"/>
                  <a:gd name="T20" fmla="*/ 12 w 21"/>
                  <a:gd name="T21" fmla="*/ 21 h 55"/>
                  <a:gd name="T22" fmla="*/ 19 w 21"/>
                  <a:gd name="T23" fmla="*/ 17 h 55"/>
                  <a:gd name="T24" fmla="*/ 21 w 21"/>
                  <a:gd name="T25" fmla="*/ 10 h 55"/>
                  <a:gd name="T26" fmla="*/ 15 w 21"/>
                  <a:gd name="T27" fmla="*/ 14 h 55"/>
                  <a:gd name="T28" fmla="*/ 12 w 21"/>
                  <a:gd name="T29" fmla="*/ 16 h 55"/>
                  <a:gd name="T30" fmla="*/ 8 w 21"/>
                  <a:gd name="T31" fmla="*/ 15 h 55"/>
                  <a:gd name="T32" fmla="*/ 6 w 21"/>
                  <a:gd name="T33" fmla="*/ 12 h 55"/>
                  <a:gd name="T34" fmla="*/ 7 w 21"/>
                  <a:gd name="T35" fmla="*/ 9 h 55"/>
                  <a:gd name="T36" fmla="*/ 11 w 21"/>
                  <a:gd name="T37" fmla="*/ 7 h 55"/>
                  <a:gd name="T38" fmla="*/ 14 w 21"/>
                  <a:gd name="T39" fmla="*/ 8 h 55"/>
                  <a:gd name="T40" fmla="*/ 16 w 21"/>
                  <a:gd name="T41" fmla="*/ 11 h 55"/>
                  <a:gd name="T42" fmla="*/ 15 w 21"/>
                  <a:gd name="T43"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55">
                    <a:moveTo>
                      <a:pt x="21" y="10"/>
                    </a:moveTo>
                    <a:cubicBezTo>
                      <a:pt x="20" y="7"/>
                      <a:pt x="19" y="5"/>
                      <a:pt x="17" y="4"/>
                    </a:cubicBezTo>
                    <a:cubicBezTo>
                      <a:pt x="12" y="0"/>
                      <a:pt x="6" y="1"/>
                      <a:pt x="3" y="6"/>
                    </a:cubicBezTo>
                    <a:cubicBezTo>
                      <a:pt x="1" y="8"/>
                      <a:pt x="1" y="10"/>
                      <a:pt x="1" y="12"/>
                    </a:cubicBezTo>
                    <a:cubicBezTo>
                      <a:pt x="1" y="12"/>
                      <a:pt x="1" y="12"/>
                      <a:pt x="1" y="12"/>
                    </a:cubicBezTo>
                    <a:cubicBezTo>
                      <a:pt x="0" y="53"/>
                      <a:pt x="0" y="53"/>
                      <a:pt x="0" y="53"/>
                    </a:cubicBezTo>
                    <a:cubicBezTo>
                      <a:pt x="0" y="54"/>
                      <a:pt x="1" y="55"/>
                      <a:pt x="2" y="55"/>
                    </a:cubicBezTo>
                    <a:cubicBezTo>
                      <a:pt x="4" y="55"/>
                      <a:pt x="5" y="54"/>
                      <a:pt x="5" y="53"/>
                    </a:cubicBezTo>
                    <a:cubicBezTo>
                      <a:pt x="5" y="20"/>
                      <a:pt x="5" y="20"/>
                      <a:pt x="5" y="20"/>
                    </a:cubicBezTo>
                    <a:cubicBezTo>
                      <a:pt x="7" y="21"/>
                      <a:pt x="9" y="22"/>
                      <a:pt x="11" y="22"/>
                    </a:cubicBezTo>
                    <a:cubicBezTo>
                      <a:pt x="11" y="22"/>
                      <a:pt x="12" y="22"/>
                      <a:pt x="12" y="21"/>
                    </a:cubicBezTo>
                    <a:cubicBezTo>
                      <a:pt x="15" y="21"/>
                      <a:pt x="17" y="20"/>
                      <a:pt x="19" y="17"/>
                    </a:cubicBezTo>
                    <a:cubicBezTo>
                      <a:pt x="21" y="15"/>
                      <a:pt x="21" y="13"/>
                      <a:pt x="21" y="10"/>
                    </a:cubicBezTo>
                    <a:close/>
                    <a:moveTo>
                      <a:pt x="15" y="14"/>
                    </a:moveTo>
                    <a:cubicBezTo>
                      <a:pt x="14" y="15"/>
                      <a:pt x="13" y="16"/>
                      <a:pt x="12" y="16"/>
                    </a:cubicBezTo>
                    <a:cubicBezTo>
                      <a:pt x="10" y="16"/>
                      <a:pt x="9" y="16"/>
                      <a:pt x="8" y="15"/>
                    </a:cubicBezTo>
                    <a:cubicBezTo>
                      <a:pt x="7" y="15"/>
                      <a:pt x="6" y="14"/>
                      <a:pt x="6" y="12"/>
                    </a:cubicBezTo>
                    <a:cubicBezTo>
                      <a:pt x="6" y="11"/>
                      <a:pt x="6" y="10"/>
                      <a:pt x="7" y="9"/>
                    </a:cubicBezTo>
                    <a:cubicBezTo>
                      <a:pt x="8" y="8"/>
                      <a:pt x="9" y="7"/>
                      <a:pt x="11" y="7"/>
                    </a:cubicBezTo>
                    <a:cubicBezTo>
                      <a:pt x="12" y="7"/>
                      <a:pt x="13" y="7"/>
                      <a:pt x="14" y="8"/>
                    </a:cubicBezTo>
                    <a:cubicBezTo>
                      <a:pt x="15" y="9"/>
                      <a:pt x="15" y="10"/>
                      <a:pt x="16" y="11"/>
                    </a:cubicBezTo>
                    <a:cubicBezTo>
                      <a:pt x="16" y="12"/>
                      <a:pt x="15" y="13"/>
                      <a:pt x="15" y="14"/>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p>
            </p:txBody>
          </p:sp>
        </p:grpSp>
      </p:grpSp>
    </p:spTree>
    <p:extLst>
      <p:ext uri="{BB962C8B-B14F-4D97-AF65-F5344CB8AC3E}">
        <p14:creationId xmlns:p14="http://schemas.microsoft.com/office/powerpoint/2010/main" val="13300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p:tgtEl>
                                          <p:spTgt spid="115"/>
                                        </p:tgtEl>
                                        <p:attrNameLst>
                                          <p:attrName>ppt_x</p:attrName>
                                        </p:attrNameLst>
                                      </p:cBhvr>
                                      <p:tavLst>
                                        <p:tav tm="0">
                                          <p:val>
                                            <p:strVal val="#ppt_x-#ppt_w*1.125000"/>
                                          </p:val>
                                        </p:tav>
                                        <p:tav tm="100000">
                                          <p:val>
                                            <p:strVal val="#ppt_x"/>
                                          </p:val>
                                        </p:tav>
                                      </p:tavLst>
                                    </p:anim>
                                    <p:animEffect transition="in" filter="wipe(right)">
                                      <p:cBhvr>
                                        <p:cTn id="8" dur="500"/>
                                        <p:tgtEl>
                                          <p:spTgt spid="115"/>
                                        </p:tgtEl>
                                      </p:cBhvr>
                                    </p:animEffect>
                                  </p:childTnLst>
                                </p:cTn>
                              </p:par>
                              <p:par>
                                <p:cTn id="9" presetID="53"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115"/>
                                        </p:tgtEl>
                                      </p:cBhvr>
                                    </p:animEffect>
                                    <p:animScale>
                                      <p:cBhvr>
                                        <p:cTn id="17" dur="250" autoRev="1" fill="hold"/>
                                        <p:tgtEl>
                                          <p:spTgt spid="1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729090" y="2917578"/>
            <a:ext cx="10278589"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总共</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8</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字节，前</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7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字节的格式为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10101010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，最后一个字节格式为</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101010</a:t>
            </a:r>
            <a:r>
              <a:rPr kumimoji="1" lang="en-US" altLang="zh-CN"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11</a:t>
            </a:r>
          </a:p>
          <a:p>
            <a:pPr marL="342891" indent="-342891">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用于同步发送方与接收方时钟</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1238655" y="1690794"/>
            <a:ext cx="5463735" cy="480836"/>
            <a:chOff x="1403750" y="3593123"/>
            <a:chExt cx="5463735" cy="480835"/>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4935423" cy="47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数据字段</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46</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1500</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a:t>
              </a:r>
            </a:p>
          </p:txBody>
        </p:sp>
      </p:grpSp>
      <p:grpSp>
        <p:nvGrpSpPr>
          <p:cNvPr id="74" name="组合 73">
            <a:extLst>
              <a:ext uri="{FF2B5EF4-FFF2-40B4-BE49-F238E27FC236}">
                <a16:creationId xmlns:a16="http://schemas.microsoft.com/office/drawing/2014/main" id="{C6F13E6F-4194-4375-ACC0-8B36FEDEA7E1}"/>
              </a:ext>
            </a:extLst>
          </p:cNvPr>
          <p:cNvGrpSpPr/>
          <p:nvPr/>
        </p:nvGrpSpPr>
        <p:grpSpPr>
          <a:xfrm>
            <a:off x="1238654" y="2298804"/>
            <a:ext cx="2470785" cy="480836"/>
            <a:chOff x="1403750" y="3593123"/>
            <a:chExt cx="2470785" cy="480835"/>
          </a:xfrm>
        </p:grpSpPr>
        <p:grpSp>
          <p:nvGrpSpPr>
            <p:cNvPr id="75" name="组合 74">
              <a:extLst>
                <a:ext uri="{FF2B5EF4-FFF2-40B4-BE49-F238E27FC236}">
                  <a16:creationId xmlns:a16="http://schemas.microsoft.com/office/drawing/2014/main" id="{EC19E9EB-98C1-4149-BC8A-64AA3FE4E32D}"/>
                </a:ext>
              </a:extLst>
            </p:cNvPr>
            <p:cNvGrpSpPr/>
            <p:nvPr/>
          </p:nvGrpSpPr>
          <p:grpSpPr>
            <a:xfrm>
              <a:off x="1403750" y="3593123"/>
              <a:ext cx="490436" cy="476221"/>
              <a:chOff x="1403750" y="3593123"/>
              <a:chExt cx="808892" cy="785446"/>
            </a:xfrm>
          </p:grpSpPr>
          <p:sp>
            <p:nvSpPr>
              <p:cNvPr id="77" name="对话气泡: 椭圆形 76">
                <a:extLst>
                  <a:ext uri="{FF2B5EF4-FFF2-40B4-BE49-F238E27FC236}">
                    <a16:creationId xmlns:a16="http://schemas.microsoft.com/office/drawing/2014/main" id="{21A5B11D-1C3C-42DC-9292-57CE05F861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8" name="round-web-cam_17861">
                <a:extLst>
                  <a:ext uri="{FF2B5EF4-FFF2-40B4-BE49-F238E27FC236}">
                    <a16:creationId xmlns:a16="http://schemas.microsoft.com/office/drawing/2014/main" id="{6B0C5456-E8D0-4DBA-967D-73A3879534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6" name="Text Box 79">
              <a:extLst>
                <a:ext uri="{FF2B5EF4-FFF2-40B4-BE49-F238E27FC236}">
                  <a16:creationId xmlns:a16="http://schemas.microsoft.com/office/drawing/2014/main" id="{3E5E0BD7-20E9-4DA1-9251-F9DC3900C8E3}"/>
                </a:ext>
              </a:extLst>
            </p:cNvPr>
            <p:cNvSpPr txBox="1">
              <a:spLocks noChangeArrowheads="1"/>
            </p:cNvSpPr>
            <p:nvPr/>
          </p:nvSpPr>
          <p:spPr bwMode="auto">
            <a:xfrm>
              <a:off x="1932062" y="3603894"/>
              <a:ext cx="1942473" cy="47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前同步码</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p>
          </p:txBody>
        </p:sp>
      </p:grpSp>
      <p:grpSp>
        <p:nvGrpSpPr>
          <p:cNvPr id="8" name="组合 7">
            <a:extLst>
              <a:ext uri="{FF2B5EF4-FFF2-40B4-BE49-F238E27FC236}">
                <a16:creationId xmlns:a16="http://schemas.microsoft.com/office/drawing/2014/main" id="{F5FA2282-7642-4235-8B08-585598B56D54}"/>
              </a:ext>
            </a:extLst>
          </p:cNvPr>
          <p:cNvGrpSpPr/>
          <p:nvPr/>
        </p:nvGrpSpPr>
        <p:grpSpPr>
          <a:xfrm>
            <a:off x="2979779" y="4747024"/>
            <a:ext cx="7161749" cy="1218713"/>
            <a:chOff x="769277" y="4981775"/>
            <a:chExt cx="7161749" cy="1218712"/>
          </a:xfrm>
        </p:grpSpPr>
        <p:sp>
          <p:nvSpPr>
            <p:cNvPr id="89" name="矩形 88">
              <a:extLst>
                <a:ext uri="{FF2B5EF4-FFF2-40B4-BE49-F238E27FC236}">
                  <a16:creationId xmlns:a16="http://schemas.microsoft.com/office/drawing/2014/main" id="{7F9EC1CA-8FE1-4BBF-8545-DD88F3E79188}"/>
                </a:ext>
              </a:extLst>
            </p:cNvPr>
            <p:cNvSpPr/>
            <p:nvPr/>
          </p:nvSpPr>
          <p:spPr>
            <a:xfrm>
              <a:off x="4721470" y="4981775"/>
              <a:ext cx="2421065" cy="6080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a:extLst>
                <a:ext uri="{FF2B5EF4-FFF2-40B4-BE49-F238E27FC236}">
                  <a16:creationId xmlns:a16="http://schemas.microsoft.com/office/drawing/2014/main" id="{54E7C135-DC27-480E-8116-2CD6357C47C8}"/>
                </a:ext>
              </a:extLst>
            </p:cNvPr>
            <p:cNvSpPr/>
            <p:nvPr/>
          </p:nvSpPr>
          <p:spPr>
            <a:xfrm>
              <a:off x="769277" y="4981775"/>
              <a:ext cx="1240870" cy="608008"/>
            </a:xfrm>
            <a:prstGeom prst="rect">
              <a:avLst/>
            </a:prstGeom>
            <a:solidFill>
              <a:srgbClr val="FEF6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6" name="矩形 85">
              <a:extLst>
                <a:ext uri="{FF2B5EF4-FFF2-40B4-BE49-F238E27FC236}">
                  <a16:creationId xmlns:a16="http://schemas.microsoft.com/office/drawing/2014/main" id="{8EAD3F91-2697-4FB0-8B5C-D011C7F440B8}"/>
                </a:ext>
              </a:extLst>
            </p:cNvPr>
            <p:cNvSpPr/>
            <p:nvPr/>
          </p:nvSpPr>
          <p:spPr>
            <a:xfrm>
              <a:off x="201014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7" name="矩形 86">
              <a:extLst>
                <a:ext uri="{FF2B5EF4-FFF2-40B4-BE49-F238E27FC236}">
                  <a16:creationId xmlns:a16="http://schemas.microsoft.com/office/drawing/2014/main" id="{EBCD8C63-F34C-49E8-8A57-7EC9029E5FD2}"/>
                </a:ext>
              </a:extLst>
            </p:cNvPr>
            <p:cNvSpPr/>
            <p:nvPr/>
          </p:nvSpPr>
          <p:spPr>
            <a:xfrm>
              <a:off x="325101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8" name="矩形 87">
              <a:extLst>
                <a:ext uri="{FF2B5EF4-FFF2-40B4-BE49-F238E27FC236}">
                  <a16:creationId xmlns:a16="http://schemas.microsoft.com/office/drawing/2014/main" id="{F3F1C829-FFEE-4C5D-941C-CF8B9508F34D}"/>
                </a:ext>
              </a:extLst>
            </p:cNvPr>
            <p:cNvSpPr/>
            <p:nvPr/>
          </p:nvSpPr>
          <p:spPr>
            <a:xfrm>
              <a:off x="4492665" y="4981775"/>
              <a:ext cx="228805" cy="608008"/>
            </a:xfrm>
            <a:prstGeom prst="rect">
              <a:avLst/>
            </a:prstGeom>
            <a:solidFill>
              <a:srgbClr val="1F2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0" name="矩形 89">
              <a:extLst>
                <a:ext uri="{FF2B5EF4-FFF2-40B4-BE49-F238E27FC236}">
                  <a16:creationId xmlns:a16="http://schemas.microsoft.com/office/drawing/2014/main" id="{0A1AED3F-F522-417E-8179-9900CE756B1F}"/>
                </a:ext>
              </a:extLst>
            </p:cNvPr>
            <p:cNvSpPr/>
            <p:nvPr/>
          </p:nvSpPr>
          <p:spPr>
            <a:xfrm>
              <a:off x="7142536" y="4981775"/>
              <a:ext cx="588962" cy="6080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1" name="Text Box 6">
              <a:extLst>
                <a:ext uri="{FF2B5EF4-FFF2-40B4-BE49-F238E27FC236}">
                  <a16:creationId xmlns:a16="http://schemas.microsoft.com/office/drawing/2014/main" id="{395DE23B-C05B-427F-98E6-40AF2F390D5E}"/>
                </a:ext>
              </a:extLst>
            </p:cNvPr>
            <p:cNvSpPr txBox="1">
              <a:spLocks noChangeArrowheads="1"/>
            </p:cNvSpPr>
            <p:nvPr/>
          </p:nvSpPr>
          <p:spPr bwMode="auto">
            <a:xfrm>
              <a:off x="794576" y="5129102"/>
              <a:ext cx="1343721" cy="37965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867"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前同步码</a:t>
              </a:r>
            </a:p>
          </p:txBody>
        </p:sp>
        <p:sp>
          <p:nvSpPr>
            <p:cNvPr id="92" name="Text Box 7">
              <a:extLst>
                <a:ext uri="{FF2B5EF4-FFF2-40B4-BE49-F238E27FC236}">
                  <a16:creationId xmlns:a16="http://schemas.microsoft.com/office/drawing/2014/main" id="{588092B5-9D2C-4BCD-8234-0C96603722DE}"/>
                </a:ext>
              </a:extLst>
            </p:cNvPr>
            <p:cNvSpPr txBox="1">
              <a:spLocks noChangeArrowheads="1"/>
            </p:cNvSpPr>
            <p:nvPr/>
          </p:nvSpPr>
          <p:spPr bwMode="auto">
            <a:xfrm>
              <a:off x="2010266" y="5113712"/>
              <a:ext cx="1342065" cy="400110"/>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20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目的地址</a:t>
              </a:r>
            </a:p>
          </p:txBody>
        </p:sp>
        <p:sp>
          <p:nvSpPr>
            <p:cNvPr id="93" name="Text Box 7">
              <a:extLst>
                <a:ext uri="{FF2B5EF4-FFF2-40B4-BE49-F238E27FC236}">
                  <a16:creationId xmlns:a16="http://schemas.microsoft.com/office/drawing/2014/main" id="{6E1CA03E-5FB9-4747-A403-C2770E780E08}"/>
                </a:ext>
              </a:extLst>
            </p:cNvPr>
            <p:cNvSpPr txBox="1">
              <a:spLocks noChangeArrowheads="1"/>
            </p:cNvSpPr>
            <p:nvPr/>
          </p:nvSpPr>
          <p:spPr bwMode="auto">
            <a:xfrm>
              <a:off x="3385534" y="5113712"/>
              <a:ext cx="1107129" cy="400110"/>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20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原地址</a:t>
              </a:r>
            </a:p>
          </p:txBody>
        </p:sp>
        <p:cxnSp>
          <p:nvCxnSpPr>
            <p:cNvPr id="7" name="直接箭头连接符 6">
              <a:extLst>
                <a:ext uri="{FF2B5EF4-FFF2-40B4-BE49-F238E27FC236}">
                  <a16:creationId xmlns:a16="http://schemas.microsoft.com/office/drawing/2014/main" id="{C8AC7877-C963-4EA5-8541-12B35C305E93}"/>
                </a:ext>
              </a:extLst>
            </p:cNvPr>
            <p:cNvCxnSpPr/>
            <p:nvPr/>
          </p:nvCxnSpPr>
          <p:spPr>
            <a:xfrm flipV="1">
              <a:off x="4618575" y="5589783"/>
              <a:ext cx="0" cy="355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4">
              <a:extLst>
                <a:ext uri="{FF2B5EF4-FFF2-40B4-BE49-F238E27FC236}">
                  <a16:creationId xmlns:a16="http://schemas.microsoft.com/office/drawing/2014/main" id="{9770DE7D-A5F0-4728-948F-7ED09766DF6A}"/>
                </a:ext>
              </a:extLst>
            </p:cNvPr>
            <p:cNvGrpSpPr>
              <a:grpSpLocks/>
            </p:cNvGrpSpPr>
            <p:nvPr/>
          </p:nvGrpSpPr>
          <p:grpSpPr bwMode="auto">
            <a:xfrm>
              <a:off x="4606799" y="5086060"/>
              <a:ext cx="3324227" cy="1114427"/>
              <a:chOff x="2106" y="3450"/>
              <a:chExt cx="2094" cy="702"/>
            </a:xfrm>
          </p:grpSpPr>
          <p:sp>
            <p:nvSpPr>
              <p:cNvPr id="84" name="Text Box 9">
                <a:extLst>
                  <a:ext uri="{FF2B5EF4-FFF2-40B4-BE49-F238E27FC236}">
                    <a16:creationId xmlns:a16="http://schemas.microsoft.com/office/drawing/2014/main" id="{7A66FDC6-531C-4E84-82E9-858DE9AC2663}"/>
                  </a:ext>
                </a:extLst>
              </p:cNvPr>
              <p:cNvSpPr txBox="1">
                <a:spLocks noChangeArrowheads="1"/>
              </p:cNvSpPr>
              <p:nvPr/>
            </p:nvSpPr>
            <p:spPr bwMode="auto">
              <a:xfrm>
                <a:off x="2106" y="3900"/>
                <a:ext cx="527"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20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类型</a:t>
                </a:r>
              </a:p>
            </p:txBody>
          </p:sp>
          <p:sp>
            <p:nvSpPr>
              <p:cNvPr id="85" name="Text Box 10">
                <a:extLst>
                  <a:ext uri="{FF2B5EF4-FFF2-40B4-BE49-F238E27FC236}">
                    <a16:creationId xmlns:a16="http://schemas.microsoft.com/office/drawing/2014/main" id="{9D33CD08-8BB4-42BA-A11E-9BF449612298}"/>
                  </a:ext>
                </a:extLst>
              </p:cNvPr>
              <p:cNvSpPr txBox="1">
                <a:spLocks noChangeArrowheads="1"/>
              </p:cNvSpPr>
              <p:nvPr/>
            </p:nvSpPr>
            <p:spPr bwMode="auto">
              <a:xfrm>
                <a:off x="2715" y="3467"/>
                <a:ext cx="439"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20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数据</a:t>
                </a:r>
              </a:p>
            </p:txBody>
          </p:sp>
          <p:sp>
            <p:nvSpPr>
              <p:cNvPr id="94" name="Text Box 9">
                <a:extLst>
                  <a:ext uri="{FF2B5EF4-FFF2-40B4-BE49-F238E27FC236}">
                    <a16:creationId xmlns:a16="http://schemas.microsoft.com/office/drawing/2014/main" id="{D5C31C9B-64C2-4154-97BD-7E3501D0A4DC}"/>
                  </a:ext>
                </a:extLst>
              </p:cNvPr>
              <p:cNvSpPr txBox="1">
                <a:spLocks noChangeArrowheads="1"/>
              </p:cNvSpPr>
              <p:nvPr/>
            </p:nvSpPr>
            <p:spPr bwMode="auto">
              <a:xfrm>
                <a:off x="3673" y="3450"/>
                <a:ext cx="527"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en-US" altLang="zh-CN" sz="20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rPr>
                  <a:t>CRC</a:t>
                </a:r>
                <a:endParaRPr lang="zh-CN" altLang="en-US" sz="20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grpSp>
        <p:nvGrpSpPr>
          <p:cNvPr id="39" name="组合 38">
            <a:extLst>
              <a:ext uri="{FF2B5EF4-FFF2-40B4-BE49-F238E27FC236}">
                <a16:creationId xmlns:a16="http://schemas.microsoft.com/office/drawing/2014/main" id="{EDC7D9F4-39A6-4AD3-A296-0D3274FFD212}"/>
              </a:ext>
            </a:extLst>
          </p:cNvPr>
          <p:cNvGrpSpPr/>
          <p:nvPr/>
        </p:nvGrpSpPr>
        <p:grpSpPr>
          <a:xfrm>
            <a:off x="430214" y="1"/>
            <a:ext cx="5505892" cy="1428589"/>
            <a:chOff x="551030" y="-368704"/>
            <a:chExt cx="5505891" cy="1428589"/>
          </a:xfrm>
        </p:grpSpPr>
        <p:grpSp>
          <p:nvGrpSpPr>
            <p:cNvPr id="40" name="组合 39">
              <a:extLst>
                <a:ext uri="{FF2B5EF4-FFF2-40B4-BE49-F238E27FC236}">
                  <a16:creationId xmlns:a16="http://schemas.microsoft.com/office/drawing/2014/main" id="{9670C605-9D8F-4806-8C18-75E336221668}"/>
                </a:ext>
              </a:extLst>
            </p:cNvPr>
            <p:cNvGrpSpPr/>
            <p:nvPr/>
          </p:nvGrpSpPr>
          <p:grpSpPr>
            <a:xfrm>
              <a:off x="1201631" y="303925"/>
              <a:ext cx="4855290" cy="687996"/>
              <a:chOff x="1839058" y="967769"/>
              <a:chExt cx="4855290" cy="687996"/>
            </a:xfrm>
          </p:grpSpPr>
          <p:sp>
            <p:nvSpPr>
              <p:cNvPr id="42" name="矩形: 圆角 41">
                <a:extLst>
                  <a:ext uri="{FF2B5EF4-FFF2-40B4-BE49-F238E27FC236}">
                    <a16:creationId xmlns:a16="http://schemas.microsoft.com/office/drawing/2014/main" id="{7046FB35-98D9-483E-A882-28CECB03194B}"/>
                  </a:ext>
                </a:extLst>
              </p:cNvPr>
              <p:cNvSpPr/>
              <p:nvPr/>
            </p:nvSpPr>
            <p:spPr>
              <a:xfrm>
                <a:off x="1839058" y="967769"/>
                <a:ext cx="4855290" cy="67544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43" name="文本框 42">
                <a:extLst>
                  <a:ext uri="{FF2B5EF4-FFF2-40B4-BE49-F238E27FC236}">
                    <a16:creationId xmlns:a16="http://schemas.microsoft.com/office/drawing/2014/main" id="{62532354-C369-4776-A937-A2D086660A94}"/>
                  </a:ext>
                </a:extLst>
              </p:cNvPr>
              <p:cNvSpPr txBox="1"/>
              <p:nvPr/>
            </p:nvSpPr>
            <p:spPr>
              <a:xfrm>
                <a:off x="2786094" y="1009434"/>
                <a:ext cx="356818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以太网的帧结构</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1" name="图片 40">
              <a:extLst>
                <a:ext uri="{FF2B5EF4-FFF2-40B4-BE49-F238E27FC236}">
                  <a16:creationId xmlns:a16="http://schemas.microsoft.com/office/drawing/2014/main" id="{3859333B-1E74-4F2D-854C-12CE6C9411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1913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13">
                                            <p:txEl>
                                              <p:pRg st="0" end="0"/>
                                            </p:txEl>
                                          </p:spTgt>
                                        </p:tgtEl>
                                        <p:attrNameLst>
                                          <p:attrName>style.visibility</p:attrName>
                                        </p:attrNameLst>
                                      </p:cBhvr>
                                      <p:to>
                                        <p:strVal val="visible"/>
                                      </p:to>
                                    </p:set>
                                    <p:animEffect transition="in" filter="wipe(left)">
                                      <p:cBhvr>
                                        <p:cTn id="21" dur="500"/>
                                        <p:tgtEl>
                                          <p:spTgt spid="113">
                                            <p:txEl>
                                              <p:pRg st="0" end="0"/>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13">
                                            <p:txEl>
                                              <p:pRg st="1" end="1"/>
                                            </p:txEl>
                                          </p:spTgt>
                                        </p:tgtEl>
                                        <p:attrNameLst>
                                          <p:attrName>style.visibility</p:attrName>
                                        </p:attrNameLst>
                                      </p:cBhvr>
                                      <p:to>
                                        <p:strVal val="visible"/>
                                      </p:to>
                                    </p:set>
                                    <p:animEffect transition="in" filter="wipe(left)">
                                      <p:cBhvr>
                                        <p:cTn id="25" dur="50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629150" y="2140687"/>
            <a:ext cx="10213079"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若适配器收到以太网帧，目的地址为自己的</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地址或广播地址（如</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ARP</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包），就将帧中的数据传给网络层。</a:t>
            </a:r>
          </a:p>
          <a:p>
            <a:pPr marL="342891" indent="-342891">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否则，适配器丢弃该帧</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1080815" y="1615910"/>
            <a:ext cx="2962859" cy="480836"/>
            <a:chOff x="1403750" y="3593123"/>
            <a:chExt cx="2962859" cy="480835"/>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3" y="3603894"/>
              <a:ext cx="2434546" cy="47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6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a:t>
              </a:r>
            </a:p>
          </p:txBody>
        </p:sp>
      </p:grpSp>
      <p:grpSp>
        <p:nvGrpSpPr>
          <p:cNvPr id="74" name="组合 73">
            <a:extLst>
              <a:ext uri="{FF2B5EF4-FFF2-40B4-BE49-F238E27FC236}">
                <a16:creationId xmlns:a16="http://schemas.microsoft.com/office/drawing/2014/main" id="{C6F13E6F-4194-4375-ACC0-8B36FEDEA7E1}"/>
              </a:ext>
            </a:extLst>
          </p:cNvPr>
          <p:cNvGrpSpPr/>
          <p:nvPr/>
        </p:nvGrpSpPr>
        <p:grpSpPr>
          <a:xfrm>
            <a:off x="1080815" y="3571662"/>
            <a:ext cx="10761413" cy="886203"/>
            <a:chOff x="1403750" y="3593123"/>
            <a:chExt cx="10761413" cy="886204"/>
          </a:xfrm>
        </p:grpSpPr>
        <p:grpSp>
          <p:nvGrpSpPr>
            <p:cNvPr id="75" name="组合 74">
              <a:extLst>
                <a:ext uri="{FF2B5EF4-FFF2-40B4-BE49-F238E27FC236}">
                  <a16:creationId xmlns:a16="http://schemas.microsoft.com/office/drawing/2014/main" id="{EC19E9EB-98C1-4149-BC8A-64AA3FE4E32D}"/>
                </a:ext>
              </a:extLst>
            </p:cNvPr>
            <p:cNvGrpSpPr/>
            <p:nvPr/>
          </p:nvGrpSpPr>
          <p:grpSpPr>
            <a:xfrm>
              <a:off x="1403750" y="3593123"/>
              <a:ext cx="490436" cy="476221"/>
              <a:chOff x="1403750" y="3593123"/>
              <a:chExt cx="808892" cy="785446"/>
            </a:xfrm>
          </p:grpSpPr>
          <p:sp>
            <p:nvSpPr>
              <p:cNvPr id="77" name="对话气泡: 椭圆形 76">
                <a:extLst>
                  <a:ext uri="{FF2B5EF4-FFF2-40B4-BE49-F238E27FC236}">
                    <a16:creationId xmlns:a16="http://schemas.microsoft.com/office/drawing/2014/main" id="{21A5B11D-1C3C-42DC-9292-57CE05F861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8" name="round-web-cam_17861">
                <a:extLst>
                  <a:ext uri="{FF2B5EF4-FFF2-40B4-BE49-F238E27FC236}">
                    <a16:creationId xmlns:a16="http://schemas.microsoft.com/office/drawing/2014/main" id="{6B0C5456-E8D0-4DBA-967D-73A3879534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6" name="Text Box 79">
              <a:extLst>
                <a:ext uri="{FF2B5EF4-FFF2-40B4-BE49-F238E27FC236}">
                  <a16:creationId xmlns:a16="http://schemas.microsoft.com/office/drawing/2014/main" id="{3E5E0BD7-20E9-4DA1-9251-F9DC3900C8E3}"/>
                </a:ext>
              </a:extLst>
            </p:cNvPr>
            <p:cNvSpPr txBox="1">
              <a:spLocks noChangeArrowheads="1"/>
            </p:cNvSpPr>
            <p:nvPr/>
          </p:nvSpPr>
          <p:spPr bwMode="auto">
            <a:xfrm>
              <a:off x="1932062" y="3603894"/>
              <a:ext cx="10233101" cy="87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类型</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上层协议类型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大多为</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协议，也支持其它协议，如</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Novell IPX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AppleTalk)</a:t>
              </a:r>
            </a:p>
          </p:txBody>
        </p:sp>
      </p:grpSp>
      <p:grpSp>
        <p:nvGrpSpPr>
          <p:cNvPr id="8" name="组合 7">
            <a:extLst>
              <a:ext uri="{FF2B5EF4-FFF2-40B4-BE49-F238E27FC236}">
                <a16:creationId xmlns:a16="http://schemas.microsoft.com/office/drawing/2014/main" id="{F5FA2282-7642-4235-8B08-585598B56D54}"/>
              </a:ext>
            </a:extLst>
          </p:cNvPr>
          <p:cNvGrpSpPr/>
          <p:nvPr/>
        </p:nvGrpSpPr>
        <p:grpSpPr>
          <a:xfrm>
            <a:off x="2780083" y="5517956"/>
            <a:ext cx="7161749" cy="1218713"/>
            <a:chOff x="769277" y="4981775"/>
            <a:chExt cx="7161749" cy="1218712"/>
          </a:xfrm>
        </p:grpSpPr>
        <p:sp>
          <p:nvSpPr>
            <p:cNvPr id="89" name="矩形 88">
              <a:extLst>
                <a:ext uri="{FF2B5EF4-FFF2-40B4-BE49-F238E27FC236}">
                  <a16:creationId xmlns:a16="http://schemas.microsoft.com/office/drawing/2014/main" id="{7F9EC1CA-8FE1-4BBF-8545-DD88F3E79188}"/>
                </a:ext>
              </a:extLst>
            </p:cNvPr>
            <p:cNvSpPr/>
            <p:nvPr/>
          </p:nvSpPr>
          <p:spPr>
            <a:xfrm>
              <a:off x="4721470" y="4981775"/>
              <a:ext cx="2421065" cy="6080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a:extLst>
                <a:ext uri="{FF2B5EF4-FFF2-40B4-BE49-F238E27FC236}">
                  <a16:creationId xmlns:a16="http://schemas.microsoft.com/office/drawing/2014/main" id="{54E7C135-DC27-480E-8116-2CD6357C47C8}"/>
                </a:ext>
              </a:extLst>
            </p:cNvPr>
            <p:cNvSpPr/>
            <p:nvPr/>
          </p:nvSpPr>
          <p:spPr>
            <a:xfrm>
              <a:off x="769277" y="4981775"/>
              <a:ext cx="1240870" cy="608008"/>
            </a:xfrm>
            <a:prstGeom prst="rect">
              <a:avLst/>
            </a:prstGeom>
            <a:solidFill>
              <a:srgbClr val="FEF6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6" name="矩形 85">
              <a:extLst>
                <a:ext uri="{FF2B5EF4-FFF2-40B4-BE49-F238E27FC236}">
                  <a16:creationId xmlns:a16="http://schemas.microsoft.com/office/drawing/2014/main" id="{8EAD3F91-2697-4FB0-8B5C-D011C7F440B8}"/>
                </a:ext>
              </a:extLst>
            </p:cNvPr>
            <p:cNvSpPr/>
            <p:nvPr/>
          </p:nvSpPr>
          <p:spPr>
            <a:xfrm>
              <a:off x="201014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7" name="矩形 86">
              <a:extLst>
                <a:ext uri="{FF2B5EF4-FFF2-40B4-BE49-F238E27FC236}">
                  <a16:creationId xmlns:a16="http://schemas.microsoft.com/office/drawing/2014/main" id="{EBCD8C63-F34C-49E8-8A57-7EC9029E5FD2}"/>
                </a:ext>
              </a:extLst>
            </p:cNvPr>
            <p:cNvSpPr/>
            <p:nvPr/>
          </p:nvSpPr>
          <p:spPr>
            <a:xfrm>
              <a:off x="325101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8" name="矩形 87">
              <a:extLst>
                <a:ext uri="{FF2B5EF4-FFF2-40B4-BE49-F238E27FC236}">
                  <a16:creationId xmlns:a16="http://schemas.microsoft.com/office/drawing/2014/main" id="{F3F1C829-FFEE-4C5D-941C-CF8B9508F34D}"/>
                </a:ext>
              </a:extLst>
            </p:cNvPr>
            <p:cNvSpPr/>
            <p:nvPr/>
          </p:nvSpPr>
          <p:spPr>
            <a:xfrm>
              <a:off x="4492665" y="4981775"/>
              <a:ext cx="228805" cy="608008"/>
            </a:xfrm>
            <a:prstGeom prst="rect">
              <a:avLst/>
            </a:prstGeom>
            <a:solidFill>
              <a:srgbClr val="1F2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0" name="矩形 89">
              <a:extLst>
                <a:ext uri="{FF2B5EF4-FFF2-40B4-BE49-F238E27FC236}">
                  <a16:creationId xmlns:a16="http://schemas.microsoft.com/office/drawing/2014/main" id="{0A1AED3F-F522-417E-8179-9900CE756B1F}"/>
                </a:ext>
              </a:extLst>
            </p:cNvPr>
            <p:cNvSpPr/>
            <p:nvPr/>
          </p:nvSpPr>
          <p:spPr>
            <a:xfrm>
              <a:off x="7142536" y="4981775"/>
              <a:ext cx="588962" cy="6080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1" name="Text Box 6">
              <a:extLst>
                <a:ext uri="{FF2B5EF4-FFF2-40B4-BE49-F238E27FC236}">
                  <a16:creationId xmlns:a16="http://schemas.microsoft.com/office/drawing/2014/main" id="{395DE23B-C05B-427F-98E6-40AF2F390D5E}"/>
                </a:ext>
              </a:extLst>
            </p:cNvPr>
            <p:cNvSpPr txBox="1">
              <a:spLocks noChangeArrowheads="1"/>
            </p:cNvSpPr>
            <p:nvPr/>
          </p:nvSpPr>
          <p:spPr bwMode="auto">
            <a:xfrm>
              <a:off x="794576" y="5129102"/>
              <a:ext cx="1215689" cy="37965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867"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前同步码</a:t>
              </a:r>
            </a:p>
          </p:txBody>
        </p:sp>
        <p:sp>
          <p:nvSpPr>
            <p:cNvPr id="92" name="Text Box 7">
              <a:extLst>
                <a:ext uri="{FF2B5EF4-FFF2-40B4-BE49-F238E27FC236}">
                  <a16:creationId xmlns:a16="http://schemas.microsoft.com/office/drawing/2014/main" id="{588092B5-9D2C-4BCD-8234-0C96603722DE}"/>
                </a:ext>
              </a:extLst>
            </p:cNvPr>
            <p:cNvSpPr txBox="1">
              <a:spLocks noChangeArrowheads="1"/>
            </p:cNvSpPr>
            <p:nvPr/>
          </p:nvSpPr>
          <p:spPr bwMode="auto">
            <a:xfrm>
              <a:off x="2010266" y="5113712"/>
              <a:ext cx="1342065" cy="400110"/>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20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目的地址</a:t>
              </a:r>
            </a:p>
          </p:txBody>
        </p:sp>
        <p:sp>
          <p:nvSpPr>
            <p:cNvPr id="93" name="Text Box 7">
              <a:extLst>
                <a:ext uri="{FF2B5EF4-FFF2-40B4-BE49-F238E27FC236}">
                  <a16:creationId xmlns:a16="http://schemas.microsoft.com/office/drawing/2014/main" id="{6E1CA03E-5FB9-4747-A403-C2770E780E08}"/>
                </a:ext>
              </a:extLst>
            </p:cNvPr>
            <p:cNvSpPr txBox="1">
              <a:spLocks noChangeArrowheads="1"/>
            </p:cNvSpPr>
            <p:nvPr/>
          </p:nvSpPr>
          <p:spPr bwMode="auto">
            <a:xfrm>
              <a:off x="3385536" y="5113712"/>
              <a:ext cx="1089323" cy="400110"/>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20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原地址</a:t>
              </a:r>
            </a:p>
          </p:txBody>
        </p:sp>
        <p:cxnSp>
          <p:nvCxnSpPr>
            <p:cNvPr id="7" name="直接箭头连接符 6">
              <a:extLst>
                <a:ext uri="{FF2B5EF4-FFF2-40B4-BE49-F238E27FC236}">
                  <a16:creationId xmlns:a16="http://schemas.microsoft.com/office/drawing/2014/main" id="{C8AC7877-C963-4EA5-8541-12B35C305E93}"/>
                </a:ext>
              </a:extLst>
            </p:cNvPr>
            <p:cNvCxnSpPr/>
            <p:nvPr/>
          </p:nvCxnSpPr>
          <p:spPr>
            <a:xfrm flipV="1">
              <a:off x="4618575" y="5589783"/>
              <a:ext cx="0" cy="355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4">
              <a:extLst>
                <a:ext uri="{FF2B5EF4-FFF2-40B4-BE49-F238E27FC236}">
                  <a16:creationId xmlns:a16="http://schemas.microsoft.com/office/drawing/2014/main" id="{9770DE7D-A5F0-4728-948F-7ED09766DF6A}"/>
                </a:ext>
              </a:extLst>
            </p:cNvPr>
            <p:cNvGrpSpPr>
              <a:grpSpLocks/>
            </p:cNvGrpSpPr>
            <p:nvPr/>
          </p:nvGrpSpPr>
          <p:grpSpPr bwMode="auto">
            <a:xfrm>
              <a:off x="4606799" y="5086060"/>
              <a:ext cx="3324227" cy="1114427"/>
              <a:chOff x="2106" y="3450"/>
              <a:chExt cx="2094" cy="702"/>
            </a:xfrm>
          </p:grpSpPr>
          <p:sp>
            <p:nvSpPr>
              <p:cNvPr id="84" name="Text Box 9">
                <a:extLst>
                  <a:ext uri="{FF2B5EF4-FFF2-40B4-BE49-F238E27FC236}">
                    <a16:creationId xmlns:a16="http://schemas.microsoft.com/office/drawing/2014/main" id="{7A66FDC6-531C-4E84-82E9-858DE9AC2663}"/>
                  </a:ext>
                </a:extLst>
              </p:cNvPr>
              <p:cNvSpPr txBox="1">
                <a:spLocks noChangeArrowheads="1"/>
              </p:cNvSpPr>
              <p:nvPr/>
            </p:nvSpPr>
            <p:spPr bwMode="auto">
              <a:xfrm>
                <a:off x="2106" y="3900"/>
                <a:ext cx="527"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20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类型</a:t>
                </a:r>
              </a:p>
            </p:txBody>
          </p:sp>
          <p:sp>
            <p:nvSpPr>
              <p:cNvPr id="85" name="Text Box 10">
                <a:extLst>
                  <a:ext uri="{FF2B5EF4-FFF2-40B4-BE49-F238E27FC236}">
                    <a16:creationId xmlns:a16="http://schemas.microsoft.com/office/drawing/2014/main" id="{9D33CD08-8BB4-42BA-A11E-9BF449612298}"/>
                  </a:ext>
                </a:extLst>
              </p:cNvPr>
              <p:cNvSpPr txBox="1">
                <a:spLocks noChangeArrowheads="1"/>
              </p:cNvSpPr>
              <p:nvPr/>
            </p:nvSpPr>
            <p:spPr bwMode="auto">
              <a:xfrm>
                <a:off x="2715" y="3467"/>
                <a:ext cx="439"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20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数据</a:t>
                </a:r>
              </a:p>
            </p:txBody>
          </p:sp>
          <p:sp>
            <p:nvSpPr>
              <p:cNvPr id="94" name="Text Box 9">
                <a:extLst>
                  <a:ext uri="{FF2B5EF4-FFF2-40B4-BE49-F238E27FC236}">
                    <a16:creationId xmlns:a16="http://schemas.microsoft.com/office/drawing/2014/main" id="{D5C31C9B-64C2-4154-97BD-7E3501D0A4DC}"/>
                  </a:ext>
                </a:extLst>
              </p:cNvPr>
              <p:cNvSpPr txBox="1">
                <a:spLocks noChangeArrowheads="1"/>
              </p:cNvSpPr>
              <p:nvPr/>
            </p:nvSpPr>
            <p:spPr bwMode="auto">
              <a:xfrm>
                <a:off x="3673" y="3450"/>
                <a:ext cx="527"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en-US" altLang="zh-CN" sz="20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rPr>
                  <a:t>CRC</a:t>
                </a:r>
                <a:endParaRPr lang="zh-CN" altLang="en-US" sz="20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grpSp>
        <p:nvGrpSpPr>
          <p:cNvPr id="2" name="组合 1">
            <a:extLst>
              <a:ext uri="{FF2B5EF4-FFF2-40B4-BE49-F238E27FC236}">
                <a16:creationId xmlns:a16="http://schemas.microsoft.com/office/drawing/2014/main" id="{0697213B-11FB-4F85-B5B2-B86EF9B1FFCA}"/>
              </a:ext>
            </a:extLst>
          </p:cNvPr>
          <p:cNvGrpSpPr/>
          <p:nvPr/>
        </p:nvGrpSpPr>
        <p:grpSpPr>
          <a:xfrm>
            <a:off x="1080816" y="4639269"/>
            <a:ext cx="7540625" cy="479937"/>
            <a:chOff x="841375" y="4582090"/>
            <a:chExt cx="7540625" cy="479937"/>
          </a:xfrm>
        </p:grpSpPr>
        <p:grpSp>
          <p:nvGrpSpPr>
            <p:cNvPr id="40" name="组合 39">
              <a:extLst>
                <a:ext uri="{FF2B5EF4-FFF2-40B4-BE49-F238E27FC236}">
                  <a16:creationId xmlns:a16="http://schemas.microsoft.com/office/drawing/2014/main" id="{9B3E596D-C56F-42A3-87D3-9C9E59C4BCAA}"/>
                </a:ext>
              </a:extLst>
            </p:cNvPr>
            <p:cNvGrpSpPr/>
            <p:nvPr/>
          </p:nvGrpSpPr>
          <p:grpSpPr>
            <a:xfrm>
              <a:off x="841375" y="4582090"/>
              <a:ext cx="2470785" cy="479937"/>
              <a:chOff x="1403750" y="3593123"/>
              <a:chExt cx="2470785" cy="479937"/>
            </a:xfrm>
          </p:grpSpPr>
          <p:grpSp>
            <p:nvGrpSpPr>
              <p:cNvPr id="41" name="组合 40">
                <a:extLst>
                  <a:ext uri="{FF2B5EF4-FFF2-40B4-BE49-F238E27FC236}">
                    <a16:creationId xmlns:a16="http://schemas.microsoft.com/office/drawing/2014/main" id="{FB71D72F-DEB0-4EE4-ACB4-F863E6DE6FF1}"/>
                  </a:ext>
                </a:extLst>
              </p:cNvPr>
              <p:cNvGrpSpPr/>
              <p:nvPr/>
            </p:nvGrpSpPr>
            <p:grpSpPr>
              <a:xfrm>
                <a:off x="1403750" y="3593123"/>
                <a:ext cx="490436" cy="476221"/>
                <a:chOff x="1403750" y="3593123"/>
                <a:chExt cx="808892" cy="785446"/>
              </a:xfrm>
            </p:grpSpPr>
            <p:sp>
              <p:nvSpPr>
                <p:cNvPr id="43" name="对话气泡: 椭圆形 42">
                  <a:extLst>
                    <a:ext uri="{FF2B5EF4-FFF2-40B4-BE49-F238E27FC236}">
                      <a16:creationId xmlns:a16="http://schemas.microsoft.com/office/drawing/2014/main" id="{C8FFB9A3-B7C8-4E84-AB48-19918D70F61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4" name="round-web-cam_17861">
                  <a:extLst>
                    <a:ext uri="{FF2B5EF4-FFF2-40B4-BE49-F238E27FC236}">
                      <a16:creationId xmlns:a16="http://schemas.microsoft.com/office/drawing/2014/main" id="{AEE7B6D7-E7F6-4A5C-9340-9B3DE36AD39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2" name="Text Box 79">
                <a:extLst>
                  <a:ext uri="{FF2B5EF4-FFF2-40B4-BE49-F238E27FC236}">
                    <a16:creationId xmlns:a16="http://schemas.microsoft.com/office/drawing/2014/main" id="{C9588AAD-5AB5-4727-8E2A-6387DA45EACC}"/>
                  </a:ext>
                </a:extLst>
              </p:cNvPr>
              <p:cNvSpPr txBox="1">
                <a:spLocks noChangeArrowheads="1"/>
              </p:cNvSpPr>
              <p:nvPr/>
            </p:nvSpPr>
            <p:spPr bwMode="auto">
              <a:xfrm>
                <a:off x="1932062" y="3603894"/>
                <a:ext cx="1942473" cy="46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CRC: </a:t>
                </a:r>
              </a:p>
            </p:txBody>
          </p:sp>
        </p:grpSp>
        <p:sp>
          <p:nvSpPr>
            <p:cNvPr id="46" name="Text Box 79">
              <a:extLst>
                <a:ext uri="{FF2B5EF4-FFF2-40B4-BE49-F238E27FC236}">
                  <a16:creationId xmlns:a16="http://schemas.microsoft.com/office/drawing/2014/main" id="{A1EDF970-CCF8-46B4-A603-4FA29B95EE2F}"/>
                </a:ext>
              </a:extLst>
            </p:cNvPr>
            <p:cNvSpPr txBox="1">
              <a:spLocks noChangeArrowheads="1"/>
            </p:cNvSpPr>
            <p:nvPr/>
          </p:nvSpPr>
          <p:spPr bwMode="auto">
            <a:xfrm>
              <a:off x="2094508" y="4585170"/>
              <a:ext cx="628749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由接收方检查</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若检测到错误，就将该帧丢弃</a:t>
              </a:r>
            </a:p>
          </p:txBody>
        </p:sp>
      </p:grpSp>
      <p:grpSp>
        <p:nvGrpSpPr>
          <p:cNvPr id="51" name="组合 50">
            <a:extLst>
              <a:ext uri="{FF2B5EF4-FFF2-40B4-BE49-F238E27FC236}">
                <a16:creationId xmlns:a16="http://schemas.microsoft.com/office/drawing/2014/main" id="{EF7FE892-B850-428E-ACB1-D7230BE6BC8C}"/>
              </a:ext>
            </a:extLst>
          </p:cNvPr>
          <p:cNvGrpSpPr/>
          <p:nvPr/>
        </p:nvGrpSpPr>
        <p:grpSpPr>
          <a:xfrm>
            <a:off x="430214" y="1"/>
            <a:ext cx="5246364" cy="1914623"/>
            <a:chOff x="551030" y="-368704"/>
            <a:chExt cx="5246364" cy="1914622"/>
          </a:xfrm>
        </p:grpSpPr>
        <p:grpSp>
          <p:nvGrpSpPr>
            <p:cNvPr id="52" name="组合 51">
              <a:extLst>
                <a:ext uri="{FF2B5EF4-FFF2-40B4-BE49-F238E27FC236}">
                  <a16:creationId xmlns:a16="http://schemas.microsoft.com/office/drawing/2014/main" id="{717FC078-1822-4471-8011-DF00E7ACFFCB}"/>
                </a:ext>
              </a:extLst>
            </p:cNvPr>
            <p:cNvGrpSpPr/>
            <p:nvPr/>
          </p:nvGrpSpPr>
          <p:grpSpPr>
            <a:xfrm>
              <a:off x="1201631" y="303925"/>
              <a:ext cx="4595763" cy="1241993"/>
              <a:chOff x="1839058" y="967769"/>
              <a:chExt cx="4595763" cy="1241993"/>
            </a:xfrm>
          </p:grpSpPr>
          <p:sp>
            <p:nvSpPr>
              <p:cNvPr id="54" name="矩形: 圆角 53">
                <a:extLst>
                  <a:ext uri="{FF2B5EF4-FFF2-40B4-BE49-F238E27FC236}">
                    <a16:creationId xmlns:a16="http://schemas.microsoft.com/office/drawing/2014/main" id="{05CD2FE9-1897-4CB0-9043-538FF5617529}"/>
                  </a:ext>
                </a:extLst>
              </p:cNvPr>
              <p:cNvSpPr/>
              <p:nvPr/>
            </p:nvSpPr>
            <p:spPr>
              <a:xfrm>
                <a:off x="1839058" y="967769"/>
                <a:ext cx="45957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55" name="文本框 54">
                <a:extLst>
                  <a:ext uri="{FF2B5EF4-FFF2-40B4-BE49-F238E27FC236}">
                    <a16:creationId xmlns:a16="http://schemas.microsoft.com/office/drawing/2014/main" id="{D01205F5-3243-49BA-8120-FFFF33174B7D}"/>
                  </a:ext>
                </a:extLst>
              </p:cNvPr>
              <p:cNvSpPr txBox="1"/>
              <p:nvPr/>
            </p:nvSpPr>
            <p:spPr>
              <a:xfrm>
                <a:off x="2786093" y="1009434"/>
                <a:ext cx="3648728"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以太网的帧结构</a:t>
                </a: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3" name="图片 52">
              <a:extLst>
                <a:ext uri="{FF2B5EF4-FFF2-40B4-BE49-F238E27FC236}">
                  <a16:creationId xmlns:a16="http://schemas.microsoft.com/office/drawing/2014/main" id="{F8DC5FFC-A5E9-4134-9F5E-C1D4165F5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60608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3">
                                            <p:txEl>
                                              <p:pRg st="0" end="0"/>
                                            </p:txEl>
                                          </p:spTgt>
                                        </p:tgtEl>
                                        <p:attrNameLst>
                                          <p:attrName>style.visibility</p:attrName>
                                        </p:attrNameLst>
                                      </p:cBhvr>
                                      <p:to>
                                        <p:strVal val="visible"/>
                                      </p:to>
                                    </p:set>
                                    <p:animEffect transition="in" filter="wipe(left)">
                                      <p:cBhvr>
                                        <p:cTn id="16" dur="500"/>
                                        <p:tgtEl>
                                          <p:spTgt spid="113">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3">
                                            <p:txEl>
                                              <p:pRg st="1" end="1"/>
                                            </p:txEl>
                                          </p:spTgt>
                                        </p:tgtEl>
                                        <p:attrNameLst>
                                          <p:attrName>style.visibility</p:attrName>
                                        </p:attrNameLst>
                                      </p:cBhvr>
                                      <p:to>
                                        <p:strVal val="visible"/>
                                      </p:to>
                                    </p:set>
                                    <p:animEffect transition="in" filter="wipe(left)">
                                      <p:cBhvr>
                                        <p:cTn id="20" dur="500"/>
                                        <p:tgtEl>
                                          <p:spTgt spid="1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left)">
                                      <p:cBhvr>
                                        <p:cTn id="25" dur="500"/>
                                        <p:tgtEl>
                                          <p:spTgt spid="7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EF7FE892-B850-428E-ACB1-D7230BE6BC8C}"/>
              </a:ext>
            </a:extLst>
          </p:cNvPr>
          <p:cNvGrpSpPr/>
          <p:nvPr/>
        </p:nvGrpSpPr>
        <p:grpSpPr>
          <a:xfrm>
            <a:off x="430214" y="1"/>
            <a:ext cx="5246364" cy="1914623"/>
            <a:chOff x="551030" y="-368704"/>
            <a:chExt cx="5246364" cy="1914622"/>
          </a:xfrm>
        </p:grpSpPr>
        <p:grpSp>
          <p:nvGrpSpPr>
            <p:cNvPr id="52" name="组合 51">
              <a:extLst>
                <a:ext uri="{FF2B5EF4-FFF2-40B4-BE49-F238E27FC236}">
                  <a16:creationId xmlns:a16="http://schemas.microsoft.com/office/drawing/2014/main" id="{717FC078-1822-4471-8011-DF00E7ACFFCB}"/>
                </a:ext>
              </a:extLst>
            </p:cNvPr>
            <p:cNvGrpSpPr/>
            <p:nvPr/>
          </p:nvGrpSpPr>
          <p:grpSpPr>
            <a:xfrm>
              <a:off x="1201631" y="303925"/>
              <a:ext cx="4595763" cy="1241993"/>
              <a:chOff x="1839058" y="967769"/>
              <a:chExt cx="4595763" cy="1241993"/>
            </a:xfrm>
          </p:grpSpPr>
          <p:sp>
            <p:nvSpPr>
              <p:cNvPr id="54" name="矩形: 圆角 53">
                <a:extLst>
                  <a:ext uri="{FF2B5EF4-FFF2-40B4-BE49-F238E27FC236}">
                    <a16:creationId xmlns:a16="http://schemas.microsoft.com/office/drawing/2014/main" id="{05CD2FE9-1897-4CB0-9043-538FF5617529}"/>
                  </a:ext>
                </a:extLst>
              </p:cNvPr>
              <p:cNvSpPr/>
              <p:nvPr/>
            </p:nvSpPr>
            <p:spPr>
              <a:xfrm>
                <a:off x="1839058" y="967769"/>
                <a:ext cx="45957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55" name="文本框 54">
                <a:extLst>
                  <a:ext uri="{FF2B5EF4-FFF2-40B4-BE49-F238E27FC236}">
                    <a16:creationId xmlns:a16="http://schemas.microsoft.com/office/drawing/2014/main" id="{D01205F5-3243-49BA-8120-FFFF33174B7D}"/>
                  </a:ext>
                </a:extLst>
              </p:cNvPr>
              <p:cNvSpPr txBox="1"/>
              <p:nvPr/>
            </p:nvSpPr>
            <p:spPr>
              <a:xfrm>
                <a:off x="2786093" y="1009434"/>
                <a:ext cx="3648728"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帧定界</a:t>
                </a: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3" name="图片 52">
              <a:extLst>
                <a:ext uri="{FF2B5EF4-FFF2-40B4-BE49-F238E27FC236}">
                  <a16:creationId xmlns:a16="http://schemas.microsoft.com/office/drawing/2014/main" id="{F8DC5FFC-A5E9-4134-9F5E-C1D4165F5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文本框 2">
            <a:extLst>
              <a:ext uri="{FF2B5EF4-FFF2-40B4-BE49-F238E27FC236}">
                <a16:creationId xmlns:a16="http://schemas.microsoft.com/office/drawing/2014/main" id="{A6683ED5-8C9F-E3D7-6C95-00EA2B68BD71}"/>
              </a:ext>
            </a:extLst>
          </p:cNvPr>
          <p:cNvSpPr txBox="1"/>
          <p:nvPr/>
        </p:nvSpPr>
        <p:spPr>
          <a:xfrm>
            <a:off x="1371600" y="1470355"/>
            <a:ext cx="10401300" cy="3350533"/>
          </a:xfrm>
          <a:prstGeom prst="rect">
            <a:avLst/>
          </a:prstGeom>
          <a:noFill/>
        </p:spPr>
        <p:txBody>
          <a:bodyPr wrap="square" rtlCol="0">
            <a:spAutoFit/>
          </a:bodyPr>
          <a:lstStyle/>
          <a:p>
            <a:pPr>
              <a:lnSpc>
                <a:spcPct val="150000"/>
              </a:lnSpc>
            </a:pPr>
            <a:r>
              <a:rPr lang="zh-CN" altLang="en-US" sz="2400" b="1" dirty="0"/>
              <a:t>帧定界</a:t>
            </a:r>
            <a:r>
              <a:rPr lang="zh-CN" altLang="en-US" sz="2400" dirty="0"/>
              <a:t>就是在比特流中明确帧的开始与结束位置，这样接收方才能正确分割数据。常见思想有：</a:t>
            </a:r>
          </a:p>
          <a:p>
            <a:pPr>
              <a:lnSpc>
                <a:spcPct val="150000"/>
              </a:lnSpc>
              <a:buFont typeface="+mj-lt"/>
              <a:buAutoNum type="arabicPeriod"/>
            </a:pPr>
            <a:r>
              <a:rPr lang="zh-CN" altLang="en-US" sz="2400" b="1" dirty="0"/>
              <a:t>字符计数法：</a:t>
            </a:r>
            <a:r>
              <a:rPr lang="zh-CN" altLang="en-US" sz="2400" dirty="0"/>
              <a:t>在帧头用一个字段表示帧的字节数。</a:t>
            </a:r>
          </a:p>
          <a:p>
            <a:pPr lvl="1">
              <a:lnSpc>
                <a:spcPct val="150000"/>
              </a:lnSpc>
            </a:pPr>
            <a:r>
              <a:rPr lang="zh-CN" altLang="en-US" sz="2400" dirty="0"/>
              <a:t>  缺点：如果计数字段出错，会导致帧边界全乱。</a:t>
            </a:r>
          </a:p>
          <a:p>
            <a:pPr>
              <a:lnSpc>
                <a:spcPct val="150000"/>
              </a:lnSpc>
              <a:buFont typeface="+mj-lt"/>
              <a:buAutoNum type="arabicPeriod"/>
            </a:pPr>
            <a:r>
              <a:rPr lang="zh-CN" altLang="en-US" sz="2400" b="1" dirty="0"/>
              <a:t>字符填充法：</a:t>
            </a:r>
            <a:r>
              <a:rPr lang="zh-CN" altLang="en-US" sz="2400" dirty="0"/>
              <a:t>用特殊的“标志字符”标记帧的开始和结束。</a:t>
            </a:r>
          </a:p>
          <a:p>
            <a:pPr lvl="1">
              <a:lnSpc>
                <a:spcPct val="150000"/>
              </a:lnSpc>
            </a:pPr>
            <a:r>
              <a:rPr lang="zh-CN" altLang="en-US" sz="2400" dirty="0"/>
              <a:t>如果数据中出现标志字符，就插入转义字符（</a:t>
            </a:r>
            <a:r>
              <a:rPr lang="en-GB" altLang="zh-CN" sz="2400" dirty="0"/>
              <a:t>ESC</a:t>
            </a:r>
            <a:r>
              <a:rPr lang="zh-CN" altLang="en-GB" sz="2400" dirty="0"/>
              <a:t>）</a:t>
            </a:r>
            <a:r>
              <a:rPr lang="zh-CN" altLang="en-US" sz="2400" dirty="0"/>
              <a:t>加以区分。</a:t>
            </a:r>
          </a:p>
        </p:txBody>
      </p:sp>
    </p:spTree>
    <p:extLst>
      <p:ext uri="{BB962C8B-B14F-4D97-AF65-F5344CB8AC3E}">
        <p14:creationId xmlns:p14="http://schemas.microsoft.com/office/powerpoint/2010/main" val="264998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EF7FE892-B850-428E-ACB1-D7230BE6BC8C}"/>
              </a:ext>
            </a:extLst>
          </p:cNvPr>
          <p:cNvGrpSpPr/>
          <p:nvPr/>
        </p:nvGrpSpPr>
        <p:grpSpPr>
          <a:xfrm>
            <a:off x="430214" y="1"/>
            <a:ext cx="5246364" cy="1914623"/>
            <a:chOff x="551030" y="-368704"/>
            <a:chExt cx="5246364" cy="1914622"/>
          </a:xfrm>
        </p:grpSpPr>
        <p:grpSp>
          <p:nvGrpSpPr>
            <p:cNvPr id="52" name="组合 51">
              <a:extLst>
                <a:ext uri="{FF2B5EF4-FFF2-40B4-BE49-F238E27FC236}">
                  <a16:creationId xmlns:a16="http://schemas.microsoft.com/office/drawing/2014/main" id="{717FC078-1822-4471-8011-DF00E7ACFFCB}"/>
                </a:ext>
              </a:extLst>
            </p:cNvPr>
            <p:cNvGrpSpPr/>
            <p:nvPr/>
          </p:nvGrpSpPr>
          <p:grpSpPr>
            <a:xfrm>
              <a:off x="1201631" y="303925"/>
              <a:ext cx="4595763" cy="1241993"/>
              <a:chOff x="1839058" y="967769"/>
              <a:chExt cx="4595763" cy="1241993"/>
            </a:xfrm>
          </p:grpSpPr>
          <p:sp>
            <p:nvSpPr>
              <p:cNvPr id="54" name="矩形: 圆角 53">
                <a:extLst>
                  <a:ext uri="{FF2B5EF4-FFF2-40B4-BE49-F238E27FC236}">
                    <a16:creationId xmlns:a16="http://schemas.microsoft.com/office/drawing/2014/main" id="{05CD2FE9-1897-4CB0-9043-538FF5617529}"/>
                  </a:ext>
                </a:extLst>
              </p:cNvPr>
              <p:cNvSpPr/>
              <p:nvPr/>
            </p:nvSpPr>
            <p:spPr>
              <a:xfrm>
                <a:off x="1839058" y="967769"/>
                <a:ext cx="45957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55" name="文本框 54">
                <a:extLst>
                  <a:ext uri="{FF2B5EF4-FFF2-40B4-BE49-F238E27FC236}">
                    <a16:creationId xmlns:a16="http://schemas.microsoft.com/office/drawing/2014/main" id="{D01205F5-3243-49BA-8120-FFFF33174B7D}"/>
                  </a:ext>
                </a:extLst>
              </p:cNvPr>
              <p:cNvSpPr txBox="1"/>
              <p:nvPr/>
            </p:nvSpPr>
            <p:spPr>
              <a:xfrm>
                <a:off x="2786093" y="1009434"/>
                <a:ext cx="3648728"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帧定界</a:t>
                </a: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3" name="图片 52">
              <a:extLst>
                <a:ext uri="{FF2B5EF4-FFF2-40B4-BE49-F238E27FC236}">
                  <a16:creationId xmlns:a16="http://schemas.microsoft.com/office/drawing/2014/main" id="{F8DC5FFC-A5E9-4134-9F5E-C1D4165F5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文本框 2">
            <a:extLst>
              <a:ext uri="{FF2B5EF4-FFF2-40B4-BE49-F238E27FC236}">
                <a16:creationId xmlns:a16="http://schemas.microsoft.com/office/drawing/2014/main" id="{A6683ED5-8C9F-E3D7-6C95-00EA2B68BD71}"/>
              </a:ext>
            </a:extLst>
          </p:cNvPr>
          <p:cNvSpPr txBox="1"/>
          <p:nvPr/>
        </p:nvSpPr>
        <p:spPr>
          <a:xfrm>
            <a:off x="1371600" y="1470355"/>
            <a:ext cx="10401300" cy="3902479"/>
          </a:xfrm>
          <a:prstGeom prst="rect">
            <a:avLst/>
          </a:prstGeom>
          <a:noFill/>
        </p:spPr>
        <p:txBody>
          <a:bodyPr wrap="square" rtlCol="0">
            <a:spAutoFit/>
          </a:bodyPr>
          <a:lstStyle/>
          <a:p>
            <a:pPr>
              <a:lnSpc>
                <a:spcPct val="150000"/>
              </a:lnSpc>
            </a:pPr>
            <a:r>
              <a:rPr lang="en-US" altLang="zh-CN" sz="2400" b="1" dirty="0"/>
              <a:t>3.</a:t>
            </a:r>
            <a:r>
              <a:rPr lang="zh-CN" altLang="en-US" sz="2400" b="1" dirty="0"/>
              <a:t>比特填充法：</a:t>
            </a:r>
            <a:r>
              <a:rPr lang="zh-CN" altLang="en-US" sz="2400" dirty="0"/>
              <a:t>用特殊的比特模式作为帧标志（例如 </a:t>
            </a:r>
            <a:r>
              <a:rPr lang="en-US" altLang="zh-CN" sz="2400" dirty="0"/>
              <a:t>01111110</a:t>
            </a:r>
            <a:r>
              <a:rPr lang="zh-CN" altLang="en-US" sz="2400" dirty="0"/>
              <a:t>）。</a:t>
            </a:r>
          </a:p>
          <a:p>
            <a:pPr marL="800100" lvl="1" indent="-342900">
              <a:lnSpc>
                <a:spcPct val="150000"/>
              </a:lnSpc>
              <a:buFont typeface="Wingdings" panose="05000000000000000000" pitchFamily="2" charset="2"/>
              <a:buChar char="p"/>
            </a:pPr>
            <a:r>
              <a:rPr lang="zh-CN" altLang="en-US" sz="2400" dirty="0"/>
              <a:t>若数据中出现相同模式，会在其中插入一个额外的 </a:t>
            </a:r>
            <a:r>
              <a:rPr lang="en-US" altLang="zh-CN" sz="2400" dirty="0"/>
              <a:t>0 </a:t>
            </a:r>
            <a:r>
              <a:rPr lang="zh-CN" altLang="en-US" sz="2400" dirty="0"/>
              <a:t>以避免误判</a:t>
            </a:r>
          </a:p>
          <a:p>
            <a:pPr marL="800100" lvl="1" indent="-342900">
              <a:lnSpc>
                <a:spcPct val="150000"/>
              </a:lnSpc>
              <a:buFont typeface="Wingdings" panose="05000000000000000000" pitchFamily="2" charset="2"/>
              <a:buChar char="p"/>
            </a:pPr>
            <a:r>
              <a:rPr lang="zh-CN" altLang="en-US" sz="2400" dirty="0"/>
              <a:t>典型应用：</a:t>
            </a:r>
            <a:r>
              <a:rPr lang="en-GB" altLang="zh-CN" sz="2400" dirty="0"/>
              <a:t>HDLC </a:t>
            </a:r>
            <a:r>
              <a:rPr lang="zh-CN" altLang="en-US" sz="2400" dirty="0"/>
              <a:t>协议</a:t>
            </a:r>
          </a:p>
          <a:p>
            <a:pPr>
              <a:lnSpc>
                <a:spcPct val="150000"/>
              </a:lnSpc>
            </a:pPr>
            <a:r>
              <a:rPr lang="en-US" altLang="zh-CN" sz="2400" b="1" dirty="0"/>
              <a:t>4.</a:t>
            </a:r>
            <a:r>
              <a:rPr lang="zh-CN" altLang="en-US" sz="2400" b="1" dirty="0"/>
              <a:t>违规编码法（</a:t>
            </a:r>
            <a:r>
              <a:rPr lang="en-GB" altLang="zh-CN" sz="2400" b="1" dirty="0"/>
              <a:t>Physical Layer Violation</a:t>
            </a:r>
            <a:r>
              <a:rPr lang="zh-CN" altLang="en-GB" sz="2400" b="1" dirty="0"/>
              <a:t>）</a:t>
            </a:r>
            <a:endParaRPr lang="en-GB" altLang="zh-CN" sz="2400" dirty="0"/>
          </a:p>
          <a:p>
            <a:pPr marL="800100" lvl="1" indent="-342900">
              <a:lnSpc>
                <a:spcPct val="150000"/>
              </a:lnSpc>
              <a:buFont typeface="Wingdings" panose="05000000000000000000" pitchFamily="2" charset="2"/>
              <a:buChar char="p"/>
            </a:pPr>
            <a:r>
              <a:rPr lang="zh-CN" altLang="en-US" sz="2400" dirty="0"/>
              <a:t>在编码层使用一个“非法信号”表示帧边界。</a:t>
            </a:r>
          </a:p>
          <a:p>
            <a:pPr marL="800100" lvl="1" indent="-342900">
              <a:lnSpc>
                <a:spcPct val="150000"/>
              </a:lnSpc>
              <a:buFont typeface="Wingdings" panose="05000000000000000000" pitchFamily="2" charset="2"/>
              <a:buChar char="p"/>
            </a:pPr>
            <a:r>
              <a:rPr lang="zh-CN" altLang="en-US" sz="2400" dirty="0"/>
              <a:t>例如：曼彻斯特编码中某些电平组合平时不会出现，可作为帧定界。</a:t>
            </a:r>
          </a:p>
          <a:p>
            <a:pPr>
              <a:lnSpc>
                <a:spcPct val="150000"/>
              </a:lnSpc>
            </a:pPr>
            <a:endParaRPr kumimoji="1" lang="zh-CN" altLang="en-US" sz="2400" dirty="0"/>
          </a:p>
        </p:txBody>
      </p:sp>
    </p:spTree>
    <p:extLst>
      <p:ext uri="{BB962C8B-B14F-4D97-AF65-F5344CB8AC3E}">
        <p14:creationId xmlns:p14="http://schemas.microsoft.com/office/powerpoint/2010/main" val="56602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EF7FE892-B850-428E-ACB1-D7230BE6BC8C}"/>
              </a:ext>
            </a:extLst>
          </p:cNvPr>
          <p:cNvGrpSpPr/>
          <p:nvPr/>
        </p:nvGrpSpPr>
        <p:grpSpPr>
          <a:xfrm>
            <a:off x="430214" y="1"/>
            <a:ext cx="5246364" cy="1914623"/>
            <a:chOff x="551030" y="-368704"/>
            <a:chExt cx="5246364" cy="1914622"/>
          </a:xfrm>
        </p:grpSpPr>
        <p:grpSp>
          <p:nvGrpSpPr>
            <p:cNvPr id="52" name="组合 51">
              <a:extLst>
                <a:ext uri="{FF2B5EF4-FFF2-40B4-BE49-F238E27FC236}">
                  <a16:creationId xmlns:a16="http://schemas.microsoft.com/office/drawing/2014/main" id="{717FC078-1822-4471-8011-DF00E7ACFFCB}"/>
                </a:ext>
              </a:extLst>
            </p:cNvPr>
            <p:cNvGrpSpPr/>
            <p:nvPr/>
          </p:nvGrpSpPr>
          <p:grpSpPr>
            <a:xfrm>
              <a:off x="1201631" y="303925"/>
              <a:ext cx="4595763" cy="1241993"/>
              <a:chOff x="1839058" y="967769"/>
              <a:chExt cx="4595763" cy="1241993"/>
            </a:xfrm>
          </p:grpSpPr>
          <p:sp>
            <p:nvSpPr>
              <p:cNvPr id="54" name="矩形: 圆角 53">
                <a:extLst>
                  <a:ext uri="{FF2B5EF4-FFF2-40B4-BE49-F238E27FC236}">
                    <a16:creationId xmlns:a16="http://schemas.microsoft.com/office/drawing/2014/main" id="{05CD2FE9-1897-4CB0-9043-538FF5617529}"/>
                  </a:ext>
                </a:extLst>
              </p:cNvPr>
              <p:cNvSpPr/>
              <p:nvPr/>
            </p:nvSpPr>
            <p:spPr>
              <a:xfrm>
                <a:off x="1839058" y="967769"/>
                <a:ext cx="45957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55" name="文本框 54">
                <a:extLst>
                  <a:ext uri="{FF2B5EF4-FFF2-40B4-BE49-F238E27FC236}">
                    <a16:creationId xmlns:a16="http://schemas.microsoft.com/office/drawing/2014/main" id="{D01205F5-3243-49BA-8120-FFFF33174B7D}"/>
                  </a:ext>
                </a:extLst>
              </p:cNvPr>
              <p:cNvSpPr txBox="1"/>
              <p:nvPr/>
            </p:nvSpPr>
            <p:spPr>
              <a:xfrm>
                <a:off x="2786093" y="1009434"/>
                <a:ext cx="3648728"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以太网的帧定界</a:t>
                </a: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3" name="图片 52">
              <a:extLst>
                <a:ext uri="{FF2B5EF4-FFF2-40B4-BE49-F238E27FC236}">
                  <a16:creationId xmlns:a16="http://schemas.microsoft.com/office/drawing/2014/main" id="{F8DC5FFC-A5E9-4134-9F5E-C1D4165F5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文本框 2">
            <a:extLst>
              <a:ext uri="{FF2B5EF4-FFF2-40B4-BE49-F238E27FC236}">
                <a16:creationId xmlns:a16="http://schemas.microsoft.com/office/drawing/2014/main" id="{A6683ED5-8C9F-E3D7-6C95-00EA2B68BD71}"/>
              </a:ext>
            </a:extLst>
          </p:cNvPr>
          <p:cNvSpPr txBox="1"/>
          <p:nvPr/>
        </p:nvSpPr>
        <p:spPr>
          <a:xfrm>
            <a:off x="1314774" y="1670380"/>
            <a:ext cx="10401300" cy="4524315"/>
          </a:xfrm>
          <a:prstGeom prst="rect">
            <a:avLst/>
          </a:prstGeom>
          <a:noFill/>
        </p:spPr>
        <p:txBody>
          <a:bodyPr wrap="square" rtlCol="0">
            <a:spAutoFit/>
          </a:bodyPr>
          <a:lstStyle/>
          <a:p>
            <a:r>
              <a:rPr lang="zh-CN" altLang="en-US" sz="2400" dirty="0"/>
              <a:t>以太网采用的是 </a:t>
            </a:r>
            <a:r>
              <a:rPr lang="zh-CN" altLang="en-US" sz="2400" b="1" dirty="0"/>
              <a:t>物理层违规法 </a:t>
            </a:r>
            <a:r>
              <a:rPr lang="en-US" altLang="zh-CN" sz="2400" b="1" dirty="0"/>
              <a:t>+ </a:t>
            </a:r>
            <a:r>
              <a:rPr lang="zh-CN" altLang="en-US" sz="2400" b="1" dirty="0"/>
              <a:t>特定结构</a:t>
            </a:r>
            <a:r>
              <a:rPr lang="zh-CN" altLang="en-US" sz="2400" dirty="0"/>
              <a:t>，具体如下：</a:t>
            </a:r>
            <a:endParaRPr lang="en-US" altLang="zh-CN" sz="2400" dirty="0"/>
          </a:p>
          <a:p>
            <a:endParaRPr lang="zh-CN" altLang="en-US" sz="2400" dirty="0"/>
          </a:p>
          <a:p>
            <a:pPr>
              <a:buFont typeface="Arial" panose="020B0604020202020204" pitchFamily="34" charset="0"/>
              <a:buChar char="•"/>
            </a:pPr>
            <a:r>
              <a:rPr lang="zh-CN" altLang="en-US" sz="2400" b="1" dirty="0"/>
              <a:t>前导码（</a:t>
            </a:r>
            <a:r>
              <a:rPr lang="en-GB" altLang="zh-CN" sz="2400" b="1" dirty="0"/>
              <a:t>Preamble</a:t>
            </a:r>
            <a:r>
              <a:rPr lang="zh-CN" altLang="en-GB" sz="2400" b="1" dirty="0"/>
              <a:t>）</a:t>
            </a:r>
            <a:endParaRPr lang="en-GB" altLang="zh-CN" sz="2400" dirty="0"/>
          </a:p>
          <a:p>
            <a:pPr marL="742950" lvl="1" indent="-285750">
              <a:buFont typeface="Arial" panose="020B0604020202020204" pitchFamily="34" charset="0"/>
              <a:buChar char="•"/>
            </a:pPr>
            <a:r>
              <a:rPr lang="zh-CN" altLang="en-US" sz="2400" dirty="0"/>
              <a:t>长度：</a:t>
            </a:r>
            <a:r>
              <a:rPr lang="en-US" altLang="zh-CN" sz="2400" dirty="0"/>
              <a:t>7 </a:t>
            </a:r>
            <a:r>
              <a:rPr lang="zh-CN" altLang="en-US" sz="2400" dirty="0"/>
              <a:t>字节</a:t>
            </a:r>
          </a:p>
          <a:p>
            <a:pPr marL="742950" lvl="1" indent="-285750">
              <a:buFont typeface="Arial" panose="020B0604020202020204" pitchFamily="34" charset="0"/>
              <a:buChar char="•"/>
            </a:pPr>
            <a:r>
              <a:rPr lang="zh-CN" altLang="en-US" sz="2400" dirty="0"/>
              <a:t>内容：</a:t>
            </a:r>
            <a:r>
              <a:rPr lang="en-US" altLang="zh-CN" sz="2400" dirty="0"/>
              <a:t>10101010</a:t>
            </a:r>
            <a:r>
              <a:rPr lang="zh-CN" altLang="en-US" sz="2400" dirty="0"/>
              <a:t>（十六进制 </a:t>
            </a:r>
            <a:r>
              <a:rPr lang="en-US" altLang="zh-CN" sz="2400" dirty="0"/>
              <a:t>0</a:t>
            </a:r>
            <a:r>
              <a:rPr lang="en-GB" altLang="zh-CN" sz="2400" dirty="0" err="1"/>
              <a:t>xAA</a:t>
            </a:r>
            <a:r>
              <a:rPr lang="zh-CN" altLang="en-GB" sz="2400" dirty="0"/>
              <a:t>）</a:t>
            </a:r>
            <a:r>
              <a:rPr lang="zh-CN" altLang="en-US" sz="2400" dirty="0"/>
              <a:t>反复出现。</a:t>
            </a:r>
          </a:p>
          <a:p>
            <a:pPr marL="742950" lvl="1" indent="-285750">
              <a:buFont typeface="Arial" panose="020B0604020202020204" pitchFamily="34" charset="0"/>
              <a:buChar char="•"/>
            </a:pPr>
            <a:r>
              <a:rPr lang="zh-CN" altLang="en-US" sz="2400" dirty="0"/>
              <a:t>作用：提供一个规律的比特序列，方便接收端同步时钟。</a:t>
            </a:r>
            <a:endParaRPr lang="en-US" altLang="zh-CN" sz="2400" dirty="0"/>
          </a:p>
          <a:p>
            <a:pPr marL="742950" lvl="1" indent="-285750">
              <a:buFont typeface="Arial" panose="020B0604020202020204" pitchFamily="34" charset="0"/>
              <a:buChar char="•"/>
            </a:pPr>
            <a:endParaRPr lang="zh-CN" altLang="en-US" sz="2400" dirty="0"/>
          </a:p>
          <a:p>
            <a:pPr>
              <a:buFont typeface="Arial" panose="020B0604020202020204" pitchFamily="34" charset="0"/>
              <a:buChar char="•"/>
            </a:pPr>
            <a:r>
              <a:rPr lang="zh-CN" altLang="en-US" sz="2400" b="1" dirty="0"/>
              <a:t>帧开始定界符（</a:t>
            </a:r>
            <a:r>
              <a:rPr lang="en-GB" altLang="zh-CN" sz="2400" b="1" dirty="0"/>
              <a:t>SFD, Start Frame Delimiter</a:t>
            </a:r>
            <a:r>
              <a:rPr lang="zh-CN" altLang="en-GB" sz="2400" b="1" dirty="0"/>
              <a:t>）</a:t>
            </a:r>
            <a:endParaRPr lang="en-GB" altLang="zh-CN" sz="2400" dirty="0"/>
          </a:p>
          <a:p>
            <a:pPr marL="742950" lvl="1" indent="-285750">
              <a:buFont typeface="Arial" panose="020B0604020202020204" pitchFamily="34" charset="0"/>
              <a:buChar char="•"/>
            </a:pPr>
            <a:r>
              <a:rPr lang="zh-CN" altLang="en-US" sz="2400" dirty="0"/>
              <a:t>长度：</a:t>
            </a:r>
            <a:r>
              <a:rPr lang="en-US" altLang="zh-CN" sz="2400" dirty="0"/>
              <a:t>1 </a:t>
            </a:r>
            <a:r>
              <a:rPr lang="zh-CN" altLang="en-US" sz="2400" dirty="0"/>
              <a:t>字节</a:t>
            </a:r>
          </a:p>
          <a:p>
            <a:pPr marL="742950" lvl="1" indent="-285750">
              <a:buFont typeface="Arial" panose="020B0604020202020204" pitchFamily="34" charset="0"/>
              <a:buChar char="•"/>
            </a:pPr>
            <a:r>
              <a:rPr lang="zh-CN" altLang="en-US" sz="2400" dirty="0"/>
              <a:t>内容：</a:t>
            </a:r>
            <a:r>
              <a:rPr lang="en-US" altLang="zh-CN" sz="2400" dirty="0"/>
              <a:t>10101011</a:t>
            </a:r>
            <a:r>
              <a:rPr lang="zh-CN" altLang="en-US" sz="2400" dirty="0"/>
              <a:t>（十六进制 </a:t>
            </a:r>
            <a:r>
              <a:rPr lang="en-US" altLang="zh-CN" sz="2400" dirty="0"/>
              <a:t>0</a:t>
            </a:r>
            <a:r>
              <a:rPr lang="en-GB" altLang="zh-CN" sz="2400" dirty="0" err="1"/>
              <a:t>xAB</a:t>
            </a:r>
            <a:r>
              <a:rPr lang="zh-CN" altLang="en-GB" sz="2400" dirty="0"/>
              <a:t>）。</a:t>
            </a:r>
          </a:p>
          <a:p>
            <a:pPr marL="742950" lvl="1" indent="-285750">
              <a:buFont typeface="Arial" panose="020B0604020202020204" pitchFamily="34" charset="0"/>
              <a:buChar char="•"/>
            </a:pPr>
            <a:r>
              <a:rPr lang="zh-CN" altLang="en-US" sz="2400" dirty="0"/>
              <a:t>作用：标志帧的真正开始位置。</a:t>
            </a:r>
          </a:p>
          <a:p>
            <a:endParaRPr kumimoji="1" lang="zh-CN" altLang="en-US" sz="2400" dirty="0"/>
          </a:p>
        </p:txBody>
      </p:sp>
    </p:spTree>
    <p:extLst>
      <p:ext uri="{BB962C8B-B14F-4D97-AF65-F5344CB8AC3E}">
        <p14:creationId xmlns:p14="http://schemas.microsoft.com/office/powerpoint/2010/main" val="2946237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471806" y="2532462"/>
            <a:ext cx="10290476" cy="30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没有时隙</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当适配器侦听到其它适配器在传输，则它不传输帧，即</a:t>
            </a: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载波侦听</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正在传输的适配器若检测到其它适配器也在传输，则它中止自己的传输，即</a:t>
            </a: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碰撞检测</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在重新传输之前，适配器要等待一段随机时间，即</a:t>
            </a: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随机回退</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1080815" y="1775199"/>
            <a:ext cx="6645275" cy="480836"/>
            <a:chOff x="1403750" y="3593123"/>
            <a:chExt cx="6645275" cy="48083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特点</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430213" y="1"/>
            <a:ext cx="6854507" cy="1914623"/>
            <a:chOff x="551030" y="-368704"/>
            <a:chExt cx="6854507" cy="1914622"/>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41993"/>
              <a:chOff x="1839058" y="967769"/>
              <a:chExt cx="6203906" cy="1241993"/>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68228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3">
                                            <p:txEl>
                                              <p:pRg st="3" end="3"/>
                                            </p:txEl>
                                          </p:spTgt>
                                        </p:tgtEl>
                                        <p:attrNameLst>
                                          <p:attrName>style.visibility</p:attrName>
                                        </p:attrNameLst>
                                      </p:cBhvr>
                                      <p:to>
                                        <p:strVal val="visible"/>
                                      </p:to>
                                    </p:set>
                                    <p:animEffect transition="in" filter="wipe(left)">
                                      <p:cBhvr>
                                        <p:cTn id="26" dur="500"/>
                                        <p:tgtEl>
                                          <p:spTgt spid="1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571251" y="2276738"/>
            <a:ext cx="10250992" cy="45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适配器收到来自网络层的数据报，创建帧</a:t>
            </a:r>
          </a:p>
          <a:p>
            <a:pPr marL="342891" indent="-342891">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若适配器检测到信道空闲，则开始传输帧；若检测到信道忙，就开始等待，直到信道空闲再开始传输该帧</a:t>
            </a:r>
          </a:p>
          <a:p>
            <a:pPr marL="342891" indent="-342891">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若适配器传输了整个帧而没有检测到其它适配器的传输，则该适配器完成该帧的传输</a:t>
            </a:r>
          </a:p>
          <a:p>
            <a:pPr marL="342891" indent="-342891">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若适配器在传输时检测到其它适配器也在传输，则停止传输，发送拥塞信号</a:t>
            </a:r>
          </a:p>
          <a:p>
            <a:pPr marL="342891" indent="-342891">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中止传输后，适配器进入指数回退阶段，在一帧经历第</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m</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次碰撞后，适配器随机从</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{0,1,2,…,2</a:t>
            </a:r>
            <a:r>
              <a:rPr kumimoji="1" lang="en-US" altLang="zh-CN" sz="2400" baseline="30000" dirty="0">
                <a:latin typeface="Times New Roman" panose="02020603050405020304" pitchFamily="18" charset="0"/>
                <a:ea typeface="思源黑体 CN Medium" panose="020B0600000000000000" pitchFamily="34" charset="-122"/>
                <a:cs typeface="Times New Roman" panose="02020603050405020304" pitchFamily="18" charset="0"/>
              </a:rPr>
              <a:t>m</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K</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值。适配器在等待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K</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512</a:t>
            </a: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比特时间</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后，返回第</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2</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步</a:t>
            </a:r>
          </a:p>
          <a:p>
            <a:pPr marL="342891" indent="-342891">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1080815" y="1632184"/>
            <a:ext cx="6645275" cy="480836"/>
            <a:chOff x="1403750" y="3593123"/>
            <a:chExt cx="6645275" cy="48083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算法</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430213" y="1"/>
            <a:ext cx="6854507" cy="1914623"/>
            <a:chOff x="551030" y="-368704"/>
            <a:chExt cx="6854507" cy="1914622"/>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41993"/>
              <a:chOff x="1839058" y="967769"/>
              <a:chExt cx="6203906" cy="1241993"/>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51636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3">
                                            <p:txEl>
                                              <p:pRg st="3" end="3"/>
                                            </p:txEl>
                                          </p:spTgt>
                                        </p:tgtEl>
                                        <p:attrNameLst>
                                          <p:attrName>style.visibility</p:attrName>
                                        </p:attrNameLst>
                                      </p:cBhvr>
                                      <p:to>
                                        <p:strVal val="visible"/>
                                      </p:to>
                                    </p:set>
                                    <p:animEffect transition="in" filter="wipe(left)">
                                      <p:cBhvr>
                                        <p:cTn id="26" dur="500"/>
                                        <p:tgtEl>
                                          <p:spTgt spid="11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3">
                                            <p:txEl>
                                              <p:pRg st="4" end="4"/>
                                            </p:txEl>
                                          </p:spTgt>
                                        </p:tgtEl>
                                        <p:attrNameLst>
                                          <p:attrName>style.visibility</p:attrName>
                                        </p:attrNameLst>
                                      </p:cBhvr>
                                      <p:to>
                                        <p:strVal val="visible"/>
                                      </p:to>
                                    </p:set>
                                    <p:animEffect transition="in" filter="wipe(left)">
                                      <p:cBhvr>
                                        <p:cTn id="31" dur="5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EFC07F4-5602-4A13-8B7C-9673F4CCC0EB}"/>
              </a:ext>
            </a:extLst>
          </p:cNvPr>
          <p:cNvSpPr>
            <a:spLocks noGrp="1"/>
          </p:cNvSpPr>
          <p:nvPr>
            <p:ph type="title"/>
          </p:nvPr>
        </p:nvSpPr>
        <p:spPr/>
        <p:txBody>
          <a:bodyPr/>
          <a:lstStyle/>
          <a:p>
            <a:r>
              <a:rPr lang="zh-CN" altLang="en-US" dirty="0"/>
              <a:t>回  顾</a:t>
            </a:r>
          </a:p>
        </p:txBody>
      </p:sp>
      <p:pic>
        <p:nvPicPr>
          <p:cNvPr id="9" name="Picture 2">
            <a:extLst>
              <a:ext uri="{FF2B5EF4-FFF2-40B4-BE49-F238E27FC236}">
                <a16:creationId xmlns:a16="http://schemas.microsoft.com/office/drawing/2014/main" id="{8DA1E9CF-A200-4F16-9ED5-1A3DD08AB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955" y="3364042"/>
            <a:ext cx="4643045" cy="21676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9DB54B83-AD28-4723-AD37-E92964A8A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020" y="2539848"/>
            <a:ext cx="3472406" cy="289750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3F4C6053-6F84-4930-9F39-A660EE87CA79}"/>
              </a:ext>
            </a:extLst>
          </p:cNvPr>
          <p:cNvSpPr txBox="1"/>
          <p:nvPr/>
        </p:nvSpPr>
        <p:spPr>
          <a:xfrm>
            <a:off x="2552700" y="5536506"/>
            <a:ext cx="2590392" cy="369332"/>
          </a:xfrm>
          <a:prstGeom prst="rect">
            <a:avLst/>
          </a:prstGeom>
          <a:noFill/>
        </p:spPr>
        <p:txBody>
          <a:bodyPr wrap="square">
            <a:spAutoFit/>
          </a:bodyPr>
          <a:lstStyle/>
          <a:p>
            <a:r>
              <a:rPr kumimoji="1" lang="zh-CN" altLang="en-US" sz="1800" dirty="0"/>
              <a:t>（</a:t>
            </a:r>
            <a:r>
              <a:rPr kumimoji="1" lang="en-US" altLang="zh-CN" sz="1800" dirty="0"/>
              <a:t>Bus Topology;1970s</a:t>
            </a:r>
            <a:r>
              <a:rPr kumimoji="1" lang="zh-CN" altLang="en-US" sz="1800" dirty="0"/>
              <a:t>）</a:t>
            </a:r>
            <a:endParaRPr lang="zh-CN" altLang="en-US" dirty="0"/>
          </a:p>
        </p:txBody>
      </p:sp>
      <p:sp>
        <p:nvSpPr>
          <p:cNvPr id="14" name="文本框 13">
            <a:extLst>
              <a:ext uri="{FF2B5EF4-FFF2-40B4-BE49-F238E27FC236}">
                <a16:creationId xmlns:a16="http://schemas.microsoft.com/office/drawing/2014/main" id="{13F2C2C7-E46D-4BAF-ADAB-DD1CC3A00442}"/>
              </a:ext>
            </a:extLst>
          </p:cNvPr>
          <p:cNvSpPr txBox="1"/>
          <p:nvPr/>
        </p:nvSpPr>
        <p:spPr>
          <a:xfrm>
            <a:off x="7191785" y="5531729"/>
            <a:ext cx="3472406" cy="369332"/>
          </a:xfrm>
          <a:prstGeom prst="rect">
            <a:avLst/>
          </a:prstGeom>
          <a:noFill/>
        </p:spPr>
        <p:txBody>
          <a:bodyPr wrap="square">
            <a:spAutoFit/>
          </a:bodyPr>
          <a:lstStyle/>
          <a:p>
            <a:r>
              <a:rPr kumimoji="1" lang="zh-CN" altLang="en-US" sz="1800" dirty="0"/>
              <a:t>（</a:t>
            </a:r>
            <a:r>
              <a:rPr kumimoji="1" lang="en-US" altLang="zh-CN" sz="1800" dirty="0"/>
              <a:t>Star Topology;1980</a:t>
            </a:r>
            <a:r>
              <a:rPr kumimoji="1" lang="zh-CN" altLang="en-US" sz="1800" dirty="0"/>
              <a:t>中期至今）</a:t>
            </a:r>
            <a:endParaRPr lang="zh-CN" altLang="en-US" dirty="0"/>
          </a:p>
        </p:txBody>
      </p:sp>
    </p:spTree>
    <p:extLst>
      <p:ext uri="{BB962C8B-B14F-4D97-AF65-F5344CB8AC3E}">
        <p14:creationId xmlns:p14="http://schemas.microsoft.com/office/powerpoint/2010/main" val="1280543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571251" y="2699967"/>
            <a:ext cx="10223109"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拥塞信号：</a:t>
            </a:r>
            <a:r>
              <a:rPr kumimoji="1" lang="en-US" altLang="zh-CN"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用来确保所有传输者都能检测到碰撞而传输的信号；长度为</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48</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比特。</a:t>
            </a:r>
          </a:p>
          <a:p>
            <a:pPr marL="342891" indent="-342891">
              <a:lnSpc>
                <a:spcPct val="150000"/>
              </a:lnSpc>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比特时间：</a:t>
            </a:r>
            <a:r>
              <a:rPr kumimoji="1" lang="en-US" altLang="zh-CN"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传输</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比特所需时间。在</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10Mbps</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的以太网中，当</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K=1023</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时，等待时间大约为</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50ms</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1080815" y="2047220"/>
            <a:ext cx="6645275" cy="480836"/>
            <a:chOff x="1403750" y="3593123"/>
            <a:chExt cx="6645275" cy="48083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几个定义</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430213" y="1"/>
            <a:ext cx="6854507" cy="1914623"/>
            <a:chOff x="551030" y="-368704"/>
            <a:chExt cx="6854507" cy="1914622"/>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41993"/>
              <a:chOff x="1839058" y="967769"/>
              <a:chExt cx="6203906" cy="1241993"/>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5806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609127" y="2649070"/>
            <a:ext cx="8416023" cy="310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spcBef>
                <a:spcPts val="600"/>
              </a:spcBef>
              <a:buClr>
                <a:srgbClr val="009FF6"/>
              </a:buClr>
              <a:buFont typeface="Wingdings" panose="05000000000000000000" pitchFamily="2" charset="2"/>
              <a:buChar char="p"/>
            </a:pP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目的</a:t>
            </a:r>
            <a:r>
              <a:rPr kumimoji="1" lang="en-US" altLang="zh-CN"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适配器重传时试图估计正确的负载</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1085824" lvl="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重载</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随机等待的时间可能会更长</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第一次碰撞</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{0,1}</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K;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延迟是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K</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512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比特传输时间</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第二次碰撞后</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{0,1,2, 3}</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K</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第十次碰撞后</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{0,1,2,3,4,…,1023}</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K</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1080815" y="2047220"/>
            <a:ext cx="6645275" cy="480836"/>
            <a:chOff x="1403750" y="3593123"/>
            <a:chExt cx="6645275" cy="48083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指数回退算法</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430213" y="1"/>
            <a:ext cx="6854507" cy="1914623"/>
            <a:chOff x="551030" y="-368704"/>
            <a:chExt cx="6854507" cy="1914622"/>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41993"/>
              <a:chOff x="1839058" y="967769"/>
              <a:chExt cx="6203906" cy="1241993"/>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70728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13">
                                            <p:txEl>
                                              <p:pRg st="1" end="1"/>
                                            </p:txEl>
                                          </p:spTgt>
                                        </p:tgtEl>
                                        <p:attrNameLst>
                                          <p:attrName>style.visibility</p:attrName>
                                        </p:attrNameLst>
                                      </p:cBhvr>
                                      <p:to>
                                        <p:strVal val="visible"/>
                                      </p:to>
                                    </p:set>
                                    <p:animEffect transition="in" filter="wipe(left)">
                                      <p:cBhvr>
                                        <p:cTn id="14" dur="500"/>
                                        <p:tgtEl>
                                          <p:spTgt spid="11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3">
                                            <p:txEl>
                                              <p:pRg st="2" end="2"/>
                                            </p:txEl>
                                          </p:spTgt>
                                        </p:tgtEl>
                                        <p:attrNameLst>
                                          <p:attrName>style.visibility</p:attrName>
                                        </p:attrNameLst>
                                      </p:cBhvr>
                                      <p:to>
                                        <p:strVal val="visible"/>
                                      </p:to>
                                    </p:set>
                                    <p:animEffect transition="in" filter="wipe(left)">
                                      <p:cBhvr>
                                        <p:cTn id="19" dur="500"/>
                                        <p:tgtEl>
                                          <p:spTgt spid="11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3">
                                            <p:txEl>
                                              <p:pRg st="3" end="3"/>
                                            </p:txEl>
                                          </p:spTgt>
                                        </p:tgtEl>
                                        <p:attrNameLst>
                                          <p:attrName>style.visibility</p:attrName>
                                        </p:attrNameLst>
                                      </p:cBhvr>
                                      <p:to>
                                        <p:strVal val="visible"/>
                                      </p:to>
                                    </p:set>
                                    <p:animEffect transition="in" filter="wipe(left)">
                                      <p:cBhvr>
                                        <p:cTn id="24" dur="500"/>
                                        <p:tgtEl>
                                          <p:spTgt spid="11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3">
                                            <p:txEl>
                                              <p:pRg st="4" end="4"/>
                                            </p:txEl>
                                          </p:spTgt>
                                        </p:tgtEl>
                                        <p:attrNameLst>
                                          <p:attrName>style.visibility</p:attrName>
                                        </p:attrNameLst>
                                      </p:cBhvr>
                                      <p:to>
                                        <p:strVal val="visible"/>
                                      </p:to>
                                    </p:set>
                                    <p:animEffect transition="in" filter="wipe(left)">
                                      <p:cBhvr>
                                        <p:cTn id="29" dur="5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571251" y="2699967"/>
            <a:ext cx="9914315" cy="295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使用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CSMA/CD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协议的以太网不能进行全双工通信而只能进行双向交替通信（半双工通信）</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每个站在发送数据之后的一小段时间内，存在着遭遇碰撞的可能性 </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这种</a:t>
            </a: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发送的不确定性</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使整个以太网的平均通信量远小于以太网的最高数据率</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1080815" y="2047220"/>
            <a:ext cx="6645275" cy="480836"/>
            <a:chOff x="1403750" y="3593123"/>
            <a:chExt cx="6645275" cy="48083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4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重要特性</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430213" y="1"/>
            <a:ext cx="6854507" cy="1914623"/>
            <a:chOff x="551030" y="-368704"/>
            <a:chExt cx="6854507" cy="1914622"/>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41993"/>
              <a:chOff x="1839058" y="967769"/>
              <a:chExt cx="6203906" cy="1241993"/>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74087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592501" y="1972441"/>
            <a:ext cx="10029872" cy="184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1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以太网取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51.2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s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为争用期的长度</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891" indent="-342891">
              <a:lnSpc>
                <a:spcPct val="11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对于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10 Mb/s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以太网，在争用期内可发送</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512 bit</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，即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891" indent="-342891">
              <a:lnSpc>
                <a:spcPct val="11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以太网在发送数据时，若前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字节没有发生碰撞，则后续的数据就不会发生碰撞</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1080813" y="1477006"/>
            <a:ext cx="2602328" cy="480836"/>
            <a:chOff x="1403750" y="3593123"/>
            <a:chExt cx="2294153" cy="480836"/>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176584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争用期长度</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430213" y="1"/>
            <a:ext cx="6854507" cy="1914623"/>
            <a:chOff x="551030" y="-368704"/>
            <a:chExt cx="6854507" cy="1914622"/>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41993"/>
              <a:chOff x="1839058" y="967769"/>
              <a:chExt cx="6203906" cy="1241993"/>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00328"/>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3" name="Text Box 79">
            <a:extLst>
              <a:ext uri="{FF2B5EF4-FFF2-40B4-BE49-F238E27FC236}">
                <a16:creationId xmlns:a16="http://schemas.microsoft.com/office/drawing/2014/main" id="{560AED82-5DDE-449E-8B96-013948AB6C22}"/>
              </a:ext>
            </a:extLst>
          </p:cNvPr>
          <p:cNvSpPr txBox="1">
            <a:spLocks noChangeArrowheads="1"/>
          </p:cNvSpPr>
          <p:nvPr/>
        </p:nvSpPr>
        <p:spPr bwMode="auto">
          <a:xfrm>
            <a:off x="1592501" y="4256487"/>
            <a:ext cx="10029872" cy="224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1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如果发生碰撞，就一定是在发送的前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字节之内 </a:t>
            </a:r>
          </a:p>
          <a:p>
            <a:pPr marL="342891" indent="-342891">
              <a:lnSpc>
                <a:spcPct val="11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由于一检测到碰撞就立即中止发送，这时已经发送出去的数据一定小于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 </a:t>
            </a:r>
          </a:p>
          <a:p>
            <a:pPr marL="342891" indent="-342891">
              <a:lnSpc>
                <a:spcPct val="11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以太网规定了最短有效帧长为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字节，凡长度小于 </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字节的帧都是由于冲突而异常中止的</a:t>
            </a: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无效帧</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a:t>
            </a:r>
          </a:p>
        </p:txBody>
      </p:sp>
      <p:grpSp>
        <p:nvGrpSpPr>
          <p:cNvPr id="14" name="组合 13">
            <a:extLst>
              <a:ext uri="{FF2B5EF4-FFF2-40B4-BE49-F238E27FC236}">
                <a16:creationId xmlns:a16="http://schemas.microsoft.com/office/drawing/2014/main" id="{6AA084DD-D922-4890-A2A8-8610D99F1B36}"/>
              </a:ext>
            </a:extLst>
          </p:cNvPr>
          <p:cNvGrpSpPr/>
          <p:nvPr/>
        </p:nvGrpSpPr>
        <p:grpSpPr>
          <a:xfrm>
            <a:off x="1080815" y="3769494"/>
            <a:ext cx="3009048" cy="480836"/>
            <a:chOff x="1403750" y="3593123"/>
            <a:chExt cx="2652708" cy="480836"/>
          </a:xfrm>
        </p:grpSpPr>
        <p:grpSp>
          <p:nvGrpSpPr>
            <p:cNvPr id="15" name="组合 14">
              <a:extLst>
                <a:ext uri="{FF2B5EF4-FFF2-40B4-BE49-F238E27FC236}">
                  <a16:creationId xmlns:a16="http://schemas.microsoft.com/office/drawing/2014/main" id="{46C01374-8443-4EAD-9FE8-24F086BDAAEE}"/>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A57314B9-618D-4E92-86D0-51998922621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 name="round-web-cam_17861">
                <a:extLst>
                  <a:ext uri="{FF2B5EF4-FFF2-40B4-BE49-F238E27FC236}">
                    <a16:creationId xmlns:a16="http://schemas.microsoft.com/office/drawing/2014/main" id="{2A54973A-8D20-4357-9E5A-8C04BC5AC9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6" name="Text Box 79">
              <a:extLst>
                <a:ext uri="{FF2B5EF4-FFF2-40B4-BE49-F238E27FC236}">
                  <a16:creationId xmlns:a16="http://schemas.microsoft.com/office/drawing/2014/main" id="{6D722BE6-0F4D-44BE-BE12-032AD0F49CF1}"/>
                </a:ext>
              </a:extLst>
            </p:cNvPr>
            <p:cNvSpPr txBox="1">
              <a:spLocks noChangeArrowheads="1"/>
            </p:cNvSpPr>
            <p:nvPr/>
          </p:nvSpPr>
          <p:spPr bwMode="auto">
            <a:xfrm>
              <a:off x="1932062" y="3603894"/>
              <a:ext cx="212439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最短有效帧长</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43563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wipe(left)">
                                      <p:cBhvr>
                                        <p:cTn id="29" dur="500"/>
                                        <p:tgtEl>
                                          <p:spTgt spid="1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xEl>
                                              <p:pRg st="1" end="1"/>
                                            </p:txEl>
                                          </p:spTgt>
                                        </p:tgtEl>
                                        <p:attrNameLst>
                                          <p:attrName>style.visibility</p:attrName>
                                        </p:attrNameLst>
                                      </p:cBhvr>
                                      <p:to>
                                        <p:strVal val="visible"/>
                                      </p:to>
                                    </p:set>
                                    <p:animEffect transition="in" filter="wipe(left)">
                                      <p:cBhvr>
                                        <p:cTn id="34" dur="500"/>
                                        <p:tgtEl>
                                          <p:spTgt spid="1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xEl>
                                              <p:pRg st="2" end="2"/>
                                            </p:txEl>
                                          </p:spTgt>
                                        </p:tgtEl>
                                        <p:attrNameLst>
                                          <p:attrName>style.visibility</p:attrName>
                                        </p:attrNameLst>
                                      </p:cBhvr>
                                      <p:to>
                                        <p:strVal val="visible"/>
                                      </p:to>
                                    </p:set>
                                    <p:animEffect transition="in" filter="wipe(left)">
                                      <p:cBhvr>
                                        <p:cTn id="39"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1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7206861" cy="1428590"/>
            <a:chOff x="551030" y="-368704"/>
            <a:chExt cx="720686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0" y="288844"/>
              <a:ext cx="6556261" cy="690524"/>
              <a:chOff x="1839057" y="952688"/>
              <a:chExt cx="6556261" cy="690524"/>
            </a:xfrm>
          </p:grpSpPr>
          <p:sp>
            <p:nvSpPr>
              <p:cNvPr id="27" name="矩形: 圆角 26">
                <a:extLst>
                  <a:ext uri="{FF2B5EF4-FFF2-40B4-BE49-F238E27FC236}">
                    <a16:creationId xmlns:a16="http://schemas.microsoft.com/office/drawing/2014/main" id="{53F57264-FB6F-4A18-9769-5C462BF24910}"/>
                  </a:ext>
                </a:extLst>
              </p:cNvPr>
              <p:cNvSpPr/>
              <p:nvPr/>
            </p:nvSpPr>
            <p:spPr>
              <a:xfrm>
                <a:off x="1839057" y="967769"/>
                <a:ext cx="65562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602615" y="952688"/>
                <a:ext cx="5248192" cy="64633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以太网中的设备：集线器</a:t>
                </a: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3" name="Rectangle 3">
            <a:extLst>
              <a:ext uri="{FF2B5EF4-FFF2-40B4-BE49-F238E27FC236}">
                <a16:creationId xmlns:a16="http://schemas.microsoft.com/office/drawing/2014/main" id="{962B3663-3DAA-4228-A950-DB03199AAB6C}"/>
              </a:ext>
            </a:extLst>
          </p:cNvPr>
          <p:cNvSpPr txBox="1">
            <a:spLocks noChangeArrowheads="1"/>
          </p:cNvSpPr>
          <p:nvPr/>
        </p:nvSpPr>
        <p:spPr>
          <a:xfrm>
            <a:off x="685801" y="1657886"/>
            <a:ext cx="8436787" cy="1771521"/>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ts val="3200"/>
              </a:lnSpc>
              <a:buClr>
                <a:srgbClr val="009FF6"/>
              </a:buClr>
              <a:buFont typeface="Wingdings" panose="05000000000000000000" pitchFamily="2" charset="2"/>
              <a:buChar char="p"/>
            </a:pPr>
            <a:r>
              <a:rPr lang="zh-CN" altLang="en-US" sz="2667" dirty="0">
                <a:ea typeface="楷体" panose="02010609060101010101" pitchFamily="49" charset="-122"/>
                <a:cs typeface="Arial" panose="020B0604020202020204" pitchFamily="34" charset="0"/>
              </a:rPr>
              <a:t> </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主干集线器将</a:t>
            </a:r>
            <a:r>
              <a:rPr kumimoji="1" lang="en-US" altLang="zh-CN" sz="2667" dirty="0">
                <a:latin typeface="Times New Roman" panose="02020603050405020304" pitchFamily="18" charset="0"/>
                <a:ea typeface="思源黑体 CN Medium" panose="020B0600000000000000" pitchFamily="34" charset="-122"/>
                <a:cs typeface="Times New Roman" panose="02020603050405020304" pitchFamily="18" charset="0"/>
              </a:rPr>
              <a:t>LAN</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网段互联起来</a:t>
            </a:r>
            <a:endParaRPr kumimoji="1" lang="en-US" altLang="zh-CN" sz="2667" dirty="0">
              <a:latin typeface="Times New Roman" panose="02020603050405020304" pitchFamily="18" charset="0"/>
              <a:ea typeface="思源黑体 CN Medium" panose="020B0600000000000000" pitchFamily="34" charset="-122"/>
              <a:cs typeface="Times New Roman" panose="02020603050405020304" pitchFamily="18" charset="0"/>
            </a:endParaRPr>
          </a:p>
          <a:p>
            <a:pPr lvl="1">
              <a:lnSpc>
                <a:spcPts val="3200"/>
              </a:lnSpc>
              <a:buClr>
                <a:srgbClr val="009FF6"/>
              </a:buClr>
              <a:buFont typeface="Wingdings" panose="05000000000000000000" pitchFamily="2" charset="2"/>
              <a:buChar char="p"/>
            </a:pPr>
            <a:r>
              <a:rPr kumimoji="1" lang="en-US" altLang="zh-CN" sz="2667"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扩展了节点间的最大距离</a:t>
            </a:r>
            <a:endParaRPr kumimoji="1" lang="en-US" altLang="zh-CN" sz="2667" dirty="0">
              <a:latin typeface="Times New Roman" panose="02020603050405020304" pitchFamily="18" charset="0"/>
              <a:ea typeface="思源黑体 CN Medium" panose="020B0600000000000000" pitchFamily="34" charset="-122"/>
              <a:cs typeface="Times New Roman" panose="02020603050405020304" pitchFamily="18" charset="0"/>
            </a:endParaRPr>
          </a:p>
          <a:p>
            <a:pPr lvl="1">
              <a:lnSpc>
                <a:spcPts val="3200"/>
              </a:lnSpc>
              <a:buClr>
                <a:srgbClr val="009FF6"/>
              </a:buClr>
              <a:buFont typeface="Wingdings" panose="05000000000000000000" pitchFamily="2" charset="2"/>
              <a:buChar char="p"/>
            </a:pPr>
            <a:r>
              <a:rPr kumimoji="1" lang="en-US" altLang="zh-CN" sz="2667"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原先独立的网段碰撞域变成了一个大的碰撞域</a:t>
            </a:r>
            <a:endParaRPr kumimoji="1" lang="en-US" altLang="zh-CN" sz="2667" dirty="0">
              <a:latin typeface="Times New Roman" panose="02020603050405020304" pitchFamily="18" charset="0"/>
              <a:ea typeface="思源黑体 CN Medium" panose="020B0600000000000000" pitchFamily="34" charset="-122"/>
              <a:cs typeface="Times New Roman" panose="02020603050405020304" pitchFamily="18" charset="0"/>
            </a:endParaRPr>
          </a:p>
          <a:p>
            <a:pPr lvl="1">
              <a:lnSpc>
                <a:spcPts val="3200"/>
              </a:lnSpc>
              <a:buClr>
                <a:srgbClr val="009FF6"/>
              </a:buClr>
              <a:buFont typeface="Wingdings" panose="05000000000000000000" pitchFamily="2" charset="2"/>
              <a:buChar char="p"/>
            </a:pP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 不能将</a:t>
            </a:r>
            <a:r>
              <a:rPr kumimoji="1" lang="en-US" altLang="zh-CN" sz="2667" dirty="0">
                <a:latin typeface="Times New Roman" panose="02020603050405020304" pitchFamily="18" charset="0"/>
                <a:ea typeface="思源黑体 CN Medium" panose="020B0600000000000000" pitchFamily="34" charset="-122"/>
                <a:cs typeface="Times New Roman" panose="02020603050405020304" pitchFamily="18" charset="0"/>
              </a:rPr>
              <a:t>10BaseT </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和 </a:t>
            </a:r>
            <a:r>
              <a:rPr kumimoji="1" lang="en-US" altLang="zh-CN" sz="2667" dirty="0">
                <a:latin typeface="Times New Roman" panose="02020603050405020304" pitchFamily="18" charset="0"/>
                <a:ea typeface="思源黑体 CN Medium" panose="020B0600000000000000" pitchFamily="34" charset="-122"/>
                <a:cs typeface="Times New Roman" panose="02020603050405020304" pitchFamily="18" charset="0"/>
              </a:rPr>
              <a:t>100BaseT</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以太网互联</a:t>
            </a:r>
          </a:p>
        </p:txBody>
      </p:sp>
      <p:grpSp>
        <p:nvGrpSpPr>
          <p:cNvPr id="2" name="组合 1"/>
          <p:cNvGrpSpPr/>
          <p:nvPr/>
        </p:nvGrpSpPr>
        <p:grpSpPr>
          <a:xfrm>
            <a:off x="2315775" y="3582601"/>
            <a:ext cx="7304192" cy="2780508"/>
            <a:chOff x="1528031" y="2571750"/>
            <a:chExt cx="5478144" cy="2085381"/>
          </a:xfrm>
        </p:grpSpPr>
        <p:sp>
          <p:nvSpPr>
            <p:cNvPr id="14" name="Rectangle 4">
              <a:extLst>
                <a:ext uri="{FF2B5EF4-FFF2-40B4-BE49-F238E27FC236}">
                  <a16:creationId xmlns:a16="http://schemas.microsoft.com/office/drawing/2014/main" id="{ADD96440-11DF-41D1-974C-1426FB7022A3}"/>
                </a:ext>
              </a:extLst>
            </p:cNvPr>
            <p:cNvSpPr>
              <a:spLocks noChangeArrowheads="1"/>
            </p:cNvSpPr>
            <p:nvPr/>
          </p:nvSpPr>
          <p:spPr bwMode="auto">
            <a:xfrm>
              <a:off x="3852131" y="3813572"/>
              <a:ext cx="271463" cy="55959"/>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lIns="91440" tIns="45720" rIns="91440" bIns="45720"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graphicFrame>
          <p:nvGraphicFramePr>
            <p:cNvPr id="15" name="Object 5">
              <a:extLst>
                <a:ext uri="{FF2B5EF4-FFF2-40B4-BE49-F238E27FC236}">
                  <a16:creationId xmlns:a16="http://schemas.microsoft.com/office/drawing/2014/main" id="{7265F47C-EC23-440A-B35F-EE6584DFA0F7}"/>
                </a:ext>
              </a:extLst>
            </p:cNvPr>
            <p:cNvGraphicFramePr>
              <a:graphicFrameLocks noChangeAspect="1"/>
            </p:cNvGraphicFramePr>
            <p:nvPr/>
          </p:nvGraphicFramePr>
          <p:xfrm>
            <a:off x="1904269" y="4090987"/>
            <a:ext cx="390525" cy="282179"/>
          </p:xfrm>
          <a:graphic>
            <a:graphicData uri="http://schemas.openxmlformats.org/presentationml/2006/ole">
              <mc:AlternateContent xmlns:mc="http://schemas.openxmlformats.org/markup-compatibility/2006">
                <mc:Choice xmlns:v="urn:schemas-microsoft-com:vml" Requires="v">
                  <p:oleObj spid="_x0000_s4152" name="Clip" r:id="rId5" imgW="1307263" imgH="1084139" progId="MS_ClipArt_Gallery.2">
                    <p:embed/>
                  </p:oleObj>
                </mc:Choice>
                <mc:Fallback>
                  <p:oleObj name="Clip" r:id="rId5" imgW="1307263" imgH="1084139" progId="MS_ClipArt_Gallery.2">
                    <p:embed/>
                    <p:pic>
                      <p:nvPicPr>
                        <p:cNvPr id="15" name="Object 5">
                          <a:extLst>
                            <a:ext uri="{FF2B5EF4-FFF2-40B4-BE49-F238E27FC236}">
                              <a16:creationId xmlns:a16="http://schemas.microsoft.com/office/drawing/2014/main" id="{7265F47C-EC23-440A-B35F-EE6584DFA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4269" y="4090987"/>
                          <a:ext cx="390525" cy="282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6">
              <a:extLst>
                <a:ext uri="{FF2B5EF4-FFF2-40B4-BE49-F238E27FC236}">
                  <a16:creationId xmlns:a16="http://schemas.microsoft.com/office/drawing/2014/main" id="{31E35968-A15A-4C66-9460-CA47539AC11A}"/>
                </a:ext>
              </a:extLst>
            </p:cNvPr>
            <p:cNvGraphicFramePr>
              <a:graphicFrameLocks noChangeAspect="1"/>
            </p:cNvGraphicFramePr>
            <p:nvPr/>
          </p:nvGraphicFramePr>
          <p:xfrm>
            <a:off x="4218844" y="4101704"/>
            <a:ext cx="391716" cy="282178"/>
          </p:xfrm>
          <a:graphic>
            <a:graphicData uri="http://schemas.openxmlformats.org/presentationml/2006/ole">
              <mc:AlternateContent xmlns:mc="http://schemas.openxmlformats.org/markup-compatibility/2006">
                <mc:Choice xmlns:v="urn:schemas-microsoft-com:vml" Requires="v">
                  <p:oleObj spid="_x0000_s4153" name="Clip" r:id="rId7" imgW="1307263" imgH="1084139" progId="MS_ClipArt_Gallery.2">
                    <p:embed/>
                  </p:oleObj>
                </mc:Choice>
                <mc:Fallback>
                  <p:oleObj name="Clip" r:id="rId7" imgW="1307263" imgH="1084139" progId="MS_ClipArt_Gallery.2">
                    <p:embed/>
                    <p:pic>
                      <p:nvPicPr>
                        <p:cNvPr id="16" name="Object 6">
                          <a:extLst>
                            <a:ext uri="{FF2B5EF4-FFF2-40B4-BE49-F238E27FC236}">
                              <a16:creationId xmlns:a16="http://schemas.microsoft.com/office/drawing/2014/main" id="{31E35968-A15A-4C66-9460-CA47539AC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8844" y="4101704"/>
                          <a:ext cx="391716" cy="28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7">
              <a:extLst>
                <a:ext uri="{FF2B5EF4-FFF2-40B4-BE49-F238E27FC236}">
                  <a16:creationId xmlns:a16="http://schemas.microsoft.com/office/drawing/2014/main" id="{34B0847B-9C04-4A56-AA13-3F0AACDFC7BF}"/>
                </a:ext>
              </a:extLst>
            </p:cNvPr>
            <p:cNvGraphicFramePr>
              <a:graphicFrameLocks noChangeAspect="1"/>
            </p:cNvGraphicFramePr>
            <p:nvPr/>
          </p:nvGraphicFramePr>
          <p:xfrm>
            <a:off x="4915360" y="4063604"/>
            <a:ext cx="390525" cy="282178"/>
          </p:xfrm>
          <a:graphic>
            <a:graphicData uri="http://schemas.openxmlformats.org/presentationml/2006/ole">
              <mc:AlternateContent xmlns:mc="http://schemas.openxmlformats.org/markup-compatibility/2006">
                <mc:Choice xmlns:v="urn:schemas-microsoft-com:vml" Requires="v">
                  <p:oleObj spid="_x0000_s4154" name="Clip" r:id="rId8" imgW="1307263" imgH="1084139" progId="MS_ClipArt_Gallery.2">
                    <p:embed/>
                  </p:oleObj>
                </mc:Choice>
                <mc:Fallback>
                  <p:oleObj name="Clip" r:id="rId8" imgW="1307263" imgH="1084139" progId="MS_ClipArt_Gallery.2">
                    <p:embed/>
                    <p:pic>
                      <p:nvPicPr>
                        <p:cNvPr id="17" name="Object 7">
                          <a:extLst>
                            <a:ext uri="{FF2B5EF4-FFF2-40B4-BE49-F238E27FC236}">
                              <a16:creationId xmlns:a16="http://schemas.microsoft.com/office/drawing/2014/main" id="{34B0847B-9C04-4A56-AA13-3F0AACDFC7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5360" y="4063604"/>
                          <a:ext cx="390525" cy="28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8">
              <a:extLst>
                <a:ext uri="{FF2B5EF4-FFF2-40B4-BE49-F238E27FC236}">
                  <a16:creationId xmlns:a16="http://schemas.microsoft.com/office/drawing/2014/main" id="{697F6B77-72BF-4FDD-9AF3-0DA49FC7A59B}"/>
                </a:ext>
              </a:extLst>
            </p:cNvPr>
            <p:cNvGraphicFramePr>
              <a:graphicFrameLocks noChangeAspect="1"/>
            </p:cNvGraphicFramePr>
            <p:nvPr/>
          </p:nvGraphicFramePr>
          <p:xfrm>
            <a:off x="2468625" y="4111229"/>
            <a:ext cx="391716" cy="282178"/>
          </p:xfrm>
          <a:graphic>
            <a:graphicData uri="http://schemas.openxmlformats.org/presentationml/2006/ole">
              <mc:AlternateContent xmlns:mc="http://schemas.openxmlformats.org/markup-compatibility/2006">
                <mc:Choice xmlns:v="urn:schemas-microsoft-com:vml" Requires="v">
                  <p:oleObj spid="_x0000_s4155" name="Clip" r:id="rId9" imgW="1307263" imgH="1084139" progId="MS_ClipArt_Gallery.2">
                    <p:embed/>
                  </p:oleObj>
                </mc:Choice>
                <mc:Fallback>
                  <p:oleObj name="Clip" r:id="rId9" imgW="1307263" imgH="1084139" progId="MS_ClipArt_Gallery.2">
                    <p:embed/>
                    <p:pic>
                      <p:nvPicPr>
                        <p:cNvPr id="18" name="Object 8">
                          <a:extLst>
                            <a:ext uri="{FF2B5EF4-FFF2-40B4-BE49-F238E27FC236}">
                              <a16:creationId xmlns:a16="http://schemas.microsoft.com/office/drawing/2014/main" id="{697F6B77-72BF-4FDD-9AF3-0DA49FC7A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8625" y="4111229"/>
                          <a:ext cx="391716" cy="28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Rectangle 9">
              <a:extLst>
                <a:ext uri="{FF2B5EF4-FFF2-40B4-BE49-F238E27FC236}">
                  <a16:creationId xmlns:a16="http://schemas.microsoft.com/office/drawing/2014/main" id="{5B5D3E74-8C38-499F-BF63-4CCDE725E07A}"/>
                </a:ext>
              </a:extLst>
            </p:cNvPr>
            <p:cNvSpPr>
              <a:spLocks noChangeArrowheads="1"/>
            </p:cNvSpPr>
            <p:nvPr/>
          </p:nvSpPr>
          <p:spPr bwMode="auto">
            <a:xfrm>
              <a:off x="5438044" y="3835004"/>
              <a:ext cx="270272" cy="55959"/>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lIns="91440" tIns="45720" rIns="91440" bIns="45720"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sp>
          <p:nvSpPr>
            <p:cNvPr id="30" name="Rectangle 10">
              <a:extLst>
                <a:ext uri="{FF2B5EF4-FFF2-40B4-BE49-F238E27FC236}">
                  <a16:creationId xmlns:a16="http://schemas.microsoft.com/office/drawing/2014/main" id="{B67A1B1D-BDEF-406E-BAF7-E3E5C8F81E8D}"/>
                </a:ext>
              </a:extLst>
            </p:cNvPr>
            <p:cNvSpPr>
              <a:spLocks noChangeArrowheads="1"/>
            </p:cNvSpPr>
            <p:nvPr/>
          </p:nvSpPr>
          <p:spPr bwMode="auto">
            <a:xfrm>
              <a:off x="2326941" y="3825479"/>
              <a:ext cx="271463" cy="55959"/>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lIns="91440" tIns="45720" rIns="91440" bIns="45720"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graphicFrame>
          <p:nvGraphicFramePr>
            <p:cNvPr id="31" name="Object 11">
              <a:extLst>
                <a:ext uri="{FF2B5EF4-FFF2-40B4-BE49-F238E27FC236}">
                  <a16:creationId xmlns:a16="http://schemas.microsoft.com/office/drawing/2014/main" id="{DE9E9C0D-6192-4ED0-9C4B-3D16B0F03D36}"/>
                </a:ext>
              </a:extLst>
            </p:cNvPr>
            <p:cNvGraphicFramePr>
              <a:graphicFrameLocks noChangeAspect="1"/>
            </p:cNvGraphicFramePr>
            <p:nvPr/>
          </p:nvGraphicFramePr>
          <p:xfrm>
            <a:off x="3273488" y="3974306"/>
            <a:ext cx="391716" cy="282179"/>
          </p:xfrm>
          <a:graphic>
            <a:graphicData uri="http://schemas.openxmlformats.org/presentationml/2006/ole">
              <mc:AlternateContent xmlns:mc="http://schemas.openxmlformats.org/markup-compatibility/2006">
                <mc:Choice xmlns:v="urn:schemas-microsoft-com:vml" Requires="v">
                  <p:oleObj spid="_x0000_s4156" name="Clip" r:id="rId10" imgW="1307263" imgH="1084139" progId="MS_ClipArt_Gallery.2">
                    <p:embed/>
                  </p:oleObj>
                </mc:Choice>
                <mc:Fallback>
                  <p:oleObj name="Clip" r:id="rId10" imgW="1307263" imgH="1084139" progId="MS_ClipArt_Gallery.2">
                    <p:embed/>
                    <p:pic>
                      <p:nvPicPr>
                        <p:cNvPr id="31" name="Object 11">
                          <a:extLst>
                            <a:ext uri="{FF2B5EF4-FFF2-40B4-BE49-F238E27FC236}">
                              <a16:creationId xmlns:a16="http://schemas.microsoft.com/office/drawing/2014/main" id="{DE9E9C0D-6192-4ED0-9C4B-3D16B0F03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488" y="3974306"/>
                          <a:ext cx="391716" cy="282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3">
              <a:extLst>
                <a:ext uri="{FF2B5EF4-FFF2-40B4-BE49-F238E27FC236}">
                  <a16:creationId xmlns:a16="http://schemas.microsoft.com/office/drawing/2014/main" id="{CFBE2FC6-8D74-4405-B8CF-E1F955D412ED}"/>
                </a:ext>
              </a:extLst>
            </p:cNvPr>
            <p:cNvGraphicFramePr>
              <a:graphicFrameLocks noChangeAspect="1"/>
            </p:cNvGraphicFramePr>
            <p:nvPr/>
          </p:nvGraphicFramePr>
          <p:xfrm>
            <a:off x="6164325" y="3948112"/>
            <a:ext cx="391716" cy="282179"/>
          </p:xfrm>
          <a:graphic>
            <a:graphicData uri="http://schemas.openxmlformats.org/presentationml/2006/ole">
              <mc:AlternateContent xmlns:mc="http://schemas.openxmlformats.org/markup-compatibility/2006">
                <mc:Choice xmlns:v="urn:schemas-microsoft-com:vml" Requires="v">
                  <p:oleObj spid="_x0000_s4157" name="Clip" r:id="rId11" imgW="1307263" imgH="1084139" progId="MS_ClipArt_Gallery.2">
                    <p:embed/>
                  </p:oleObj>
                </mc:Choice>
                <mc:Fallback>
                  <p:oleObj name="Clip" r:id="rId11" imgW="1307263" imgH="1084139" progId="MS_ClipArt_Gallery.2">
                    <p:embed/>
                    <p:pic>
                      <p:nvPicPr>
                        <p:cNvPr id="32" name="Object 13">
                          <a:extLst>
                            <a:ext uri="{FF2B5EF4-FFF2-40B4-BE49-F238E27FC236}">
                              <a16:creationId xmlns:a16="http://schemas.microsoft.com/office/drawing/2014/main" id="{CFBE2FC6-8D74-4405-B8CF-E1F955D412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4325" y="3948112"/>
                          <a:ext cx="391716" cy="282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4">
              <a:extLst>
                <a:ext uri="{FF2B5EF4-FFF2-40B4-BE49-F238E27FC236}">
                  <a16:creationId xmlns:a16="http://schemas.microsoft.com/office/drawing/2014/main" id="{D3DDBC71-DF81-47C1-BCAC-1ABA4ADC8540}"/>
                </a:ext>
              </a:extLst>
            </p:cNvPr>
            <p:cNvGraphicFramePr>
              <a:graphicFrameLocks noChangeAspect="1"/>
            </p:cNvGraphicFramePr>
            <p:nvPr/>
          </p:nvGraphicFramePr>
          <p:xfrm>
            <a:off x="5519006" y="4256485"/>
            <a:ext cx="391716" cy="282178"/>
          </p:xfrm>
          <a:graphic>
            <a:graphicData uri="http://schemas.openxmlformats.org/presentationml/2006/ole">
              <mc:AlternateContent xmlns:mc="http://schemas.openxmlformats.org/markup-compatibility/2006">
                <mc:Choice xmlns:v="urn:schemas-microsoft-com:vml" Requires="v">
                  <p:oleObj spid="_x0000_s4158" name="Clip" r:id="rId12" imgW="1307263" imgH="1084139" progId="MS_ClipArt_Gallery.2">
                    <p:embed/>
                  </p:oleObj>
                </mc:Choice>
                <mc:Fallback>
                  <p:oleObj name="Clip" r:id="rId12" imgW="1307263" imgH="1084139" progId="MS_ClipArt_Gallery.2">
                    <p:embed/>
                    <p:pic>
                      <p:nvPicPr>
                        <p:cNvPr id="34" name="Object 14">
                          <a:extLst>
                            <a:ext uri="{FF2B5EF4-FFF2-40B4-BE49-F238E27FC236}">
                              <a16:creationId xmlns:a16="http://schemas.microsoft.com/office/drawing/2014/main" id="{D3DDBC71-DF81-47C1-BCAC-1ABA4ADC8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006" y="4256485"/>
                          <a:ext cx="391716" cy="28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5">
              <a:extLst>
                <a:ext uri="{FF2B5EF4-FFF2-40B4-BE49-F238E27FC236}">
                  <a16:creationId xmlns:a16="http://schemas.microsoft.com/office/drawing/2014/main" id="{5851B1CC-F7DC-42BA-BFF3-DE8AC19DAA1B}"/>
                </a:ext>
              </a:extLst>
            </p:cNvPr>
            <p:cNvGraphicFramePr>
              <a:graphicFrameLocks noChangeAspect="1"/>
            </p:cNvGraphicFramePr>
            <p:nvPr/>
          </p:nvGraphicFramePr>
          <p:xfrm>
            <a:off x="1528031" y="3692129"/>
            <a:ext cx="391716" cy="282178"/>
          </p:xfrm>
          <a:graphic>
            <a:graphicData uri="http://schemas.openxmlformats.org/presentationml/2006/ole">
              <mc:AlternateContent xmlns:mc="http://schemas.openxmlformats.org/markup-compatibility/2006">
                <mc:Choice xmlns:v="urn:schemas-microsoft-com:vml" Requires="v">
                  <p:oleObj spid="_x0000_s4159" name="Clip" r:id="rId13" imgW="1307263" imgH="1084139" progId="MS_ClipArt_Gallery.2">
                    <p:embed/>
                  </p:oleObj>
                </mc:Choice>
                <mc:Fallback>
                  <p:oleObj name="Clip" r:id="rId13" imgW="1307263" imgH="1084139" progId="MS_ClipArt_Gallery.2">
                    <p:embed/>
                    <p:pic>
                      <p:nvPicPr>
                        <p:cNvPr id="35" name="Object 15">
                          <a:extLst>
                            <a:ext uri="{FF2B5EF4-FFF2-40B4-BE49-F238E27FC236}">
                              <a16:creationId xmlns:a16="http://schemas.microsoft.com/office/drawing/2014/main" id="{5851B1CC-F7DC-42BA-BFF3-DE8AC19DAA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031" y="3692129"/>
                          <a:ext cx="391716" cy="28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16">
              <a:extLst>
                <a:ext uri="{FF2B5EF4-FFF2-40B4-BE49-F238E27FC236}">
                  <a16:creationId xmlns:a16="http://schemas.microsoft.com/office/drawing/2014/main" id="{3F1BB389-47CB-4C5B-8424-3DF9288D531F}"/>
                </a:ext>
              </a:extLst>
            </p:cNvPr>
            <p:cNvSpPr>
              <a:spLocks noChangeShapeType="1"/>
            </p:cNvSpPr>
            <p:nvPr/>
          </p:nvSpPr>
          <p:spPr bwMode="auto">
            <a:xfrm flipH="1">
              <a:off x="1849500" y="3829050"/>
              <a:ext cx="520304" cy="1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37" name="Line 17">
              <a:extLst>
                <a:ext uri="{FF2B5EF4-FFF2-40B4-BE49-F238E27FC236}">
                  <a16:creationId xmlns:a16="http://schemas.microsoft.com/office/drawing/2014/main" id="{BF477FBD-EA67-4F7C-8C67-C335D6C3D944}"/>
                </a:ext>
              </a:extLst>
            </p:cNvPr>
            <p:cNvSpPr>
              <a:spLocks noChangeShapeType="1"/>
            </p:cNvSpPr>
            <p:nvPr/>
          </p:nvSpPr>
          <p:spPr bwMode="auto">
            <a:xfrm flipH="1">
              <a:off x="2180494" y="3868341"/>
              <a:ext cx="255985" cy="2607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38" name="Line 18">
              <a:extLst>
                <a:ext uri="{FF2B5EF4-FFF2-40B4-BE49-F238E27FC236}">
                  <a16:creationId xmlns:a16="http://schemas.microsoft.com/office/drawing/2014/main" id="{A8ADAF4D-9119-45F0-B7A6-85ABC910D534}"/>
                </a:ext>
              </a:extLst>
            </p:cNvPr>
            <p:cNvSpPr>
              <a:spLocks noChangeShapeType="1"/>
            </p:cNvSpPr>
            <p:nvPr/>
          </p:nvSpPr>
          <p:spPr bwMode="auto">
            <a:xfrm>
              <a:off x="2540063" y="3892154"/>
              <a:ext cx="67866" cy="2440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39" name="Line 19">
              <a:extLst>
                <a:ext uri="{FF2B5EF4-FFF2-40B4-BE49-F238E27FC236}">
                  <a16:creationId xmlns:a16="http://schemas.microsoft.com/office/drawing/2014/main" id="{3FBCB0A0-EE7E-40EC-8ED8-1C933D5905B8}"/>
                </a:ext>
              </a:extLst>
            </p:cNvPr>
            <p:cNvSpPr>
              <a:spLocks noChangeShapeType="1"/>
            </p:cNvSpPr>
            <p:nvPr/>
          </p:nvSpPr>
          <p:spPr bwMode="auto">
            <a:xfrm flipH="1">
              <a:off x="3606863" y="3861198"/>
              <a:ext cx="323850" cy="178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0" name="Line 20">
              <a:extLst>
                <a:ext uri="{FF2B5EF4-FFF2-40B4-BE49-F238E27FC236}">
                  <a16:creationId xmlns:a16="http://schemas.microsoft.com/office/drawing/2014/main" id="{690A4E82-164D-49BC-B964-27FF9AE99E1A}"/>
                </a:ext>
              </a:extLst>
            </p:cNvPr>
            <p:cNvSpPr>
              <a:spLocks noChangeShapeType="1"/>
            </p:cNvSpPr>
            <p:nvPr/>
          </p:nvSpPr>
          <p:spPr bwMode="auto">
            <a:xfrm flipH="1">
              <a:off x="3874753" y="3876675"/>
              <a:ext cx="119063" cy="4869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1" name="Line 21">
              <a:extLst>
                <a:ext uri="{FF2B5EF4-FFF2-40B4-BE49-F238E27FC236}">
                  <a16:creationId xmlns:a16="http://schemas.microsoft.com/office/drawing/2014/main" id="{875F8457-BBAC-4BFB-A7BD-AAFE5E3645A4}"/>
                </a:ext>
              </a:extLst>
            </p:cNvPr>
            <p:cNvSpPr>
              <a:spLocks noChangeShapeType="1"/>
            </p:cNvSpPr>
            <p:nvPr/>
          </p:nvSpPr>
          <p:spPr bwMode="auto">
            <a:xfrm>
              <a:off x="4135500" y="3829050"/>
              <a:ext cx="215504"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2" name="Line 22">
              <a:extLst>
                <a:ext uri="{FF2B5EF4-FFF2-40B4-BE49-F238E27FC236}">
                  <a16:creationId xmlns:a16="http://schemas.microsoft.com/office/drawing/2014/main" id="{69C25124-52E0-424C-B6CB-860C12A651EC}"/>
                </a:ext>
              </a:extLst>
            </p:cNvPr>
            <p:cNvSpPr>
              <a:spLocks noChangeShapeType="1"/>
            </p:cNvSpPr>
            <p:nvPr/>
          </p:nvSpPr>
          <p:spPr bwMode="auto">
            <a:xfrm flipH="1">
              <a:off x="5229685" y="3892153"/>
              <a:ext cx="402431" cy="2035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3" name="Line 23">
              <a:extLst>
                <a:ext uri="{FF2B5EF4-FFF2-40B4-BE49-F238E27FC236}">
                  <a16:creationId xmlns:a16="http://schemas.microsoft.com/office/drawing/2014/main" id="{DBB871C4-4161-4627-A63C-FDBF5DC179C9}"/>
                </a:ext>
              </a:extLst>
            </p:cNvPr>
            <p:cNvSpPr>
              <a:spLocks noChangeShapeType="1"/>
            </p:cNvSpPr>
            <p:nvPr/>
          </p:nvSpPr>
          <p:spPr bwMode="auto">
            <a:xfrm flipH="1">
              <a:off x="5659500" y="3868341"/>
              <a:ext cx="10716" cy="390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4" name="Line 24">
              <a:extLst>
                <a:ext uri="{FF2B5EF4-FFF2-40B4-BE49-F238E27FC236}">
                  <a16:creationId xmlns:a16="http://schemas.microsoft.com/office/drawing/2014/main" id="{6A052FA3-A543-4586-B624-704D82381177}"/>
                </a:ext>
              </a:extLst>
            </p:cNvPr>
            <p:cNvSpPr>
              <a:spLocks noChangeShapeType="1"/>
            </p:cNvSpPr>
            <p:nvPr/>
          </p:nvSpPr>
          <p:spPr bwMode="auto">
            <a:xfrm>
              <a:off x="5766656" y="3804048"/>
              <a:ext cx="481013" cy="2024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5" name="Line 25">
              <a:extLst>
                <a:ext uri="{FF2B5EF4-FFF2-40B4-BE49-F238E27FC236}">
                  <a16:creationId xmlns:a16="http://schemas.microsoft.com/office/drawing/2014/main" id="{D415D85C-6097-4648-82F9-D8FA6F5E30C0}"/>
                </a:ext>
              </a:extLst>
            </p:cNvPr>
            <p:cNvSpPr>
              <a:spLocks noChangeShapeType="1"/>
            </p:cNvSpPr>
            <p:nvPr/>
          </p:nvSpPr>
          <p:spPr bwMode="auto">
            <a:xfrm flipH="1">
              <a:off x="2531729" y="2821782"/>
              <a:ext cx="1562100" cy="8929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6" name="Line 26">
              <a:extLst>
                <a:ext uri="{FF2B5EF4-FFF2-40B4-BE49-F238E27FC236}">
                  <a16:creationId xmlns:a16="http://schemas.microsoft.com/office/drawing/2014/main" id="{91ABCD91-95D6-4DF3-B6FC-907933DA8B6E}"/>
                </a:ext>
              </a:extLst>
            </p:cNvPr>
            <p:cNvSpPr>
              <a:spLocks noChangeShapeType="1"/>
            </p:cNvSpPr>
            <p:nvPr/>
          </p:nvSpPr>
          <p:spPr bwMode="auto">
            <a:xfrm>
              <a:off x="4090256" y="2813448"/>
              <a:ext cx="0" cy="925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7" name="Line 27">
              <a:extLst>
                <a:ext uri="{FF2B5EF4-FFF2-40B4-BE49-F238E27FC236}">
                  <a16:creationId xmlns:a16="http://schemas.microsoft.com/office/drawing/2014/main" id="{1052856E-3DB1-424F-8919-D9F586107BFF}"/>
                </a:ext>
              </a:extLst>
            </p:cNvPr>
            <p:cNvSpPr>
              <a:spLocks noChangeShapeType="1"/>
            </p:cNvSpPr>
            <p:nvPr/>
          </p:nvSpPr>
          <p:spPr bwMode="auto">
            <a:xfrm flipH="1" flipV="1">
              <a:off x="4224797" y="2772966"/>
              <a:ext cx="1404938" cy="10227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48" name="Text Box 28">
              <a:extLst>
                <a:ext uri="{FF2B5EF4-FFF2-40B4-BE49-F238E27FC236}">
                  <a16:creationId xmlns:a16="http://schemas.microsoft.com/office/drawing/2014/main" id="{4A0FB338-AE5A-4B7F-837E-ABC866A98370}"/>
                </a:ext>
              </a:extLst>
            </p:cNvPr>
            <p:cNvSpPr txBox="1">
              <a:spLocks noChangeArrowheads="1"/>
            </p:cNvSpPr>
            <p:nvPr/>
          </p:nvSpPr>
          <p:spPr bwMode="auto">
            <a:xfrm>
              <a:off x="2682937" y="3662363"/>
              <a:ext cx="75842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10BaseT</a:t>
              </a:r>
              <a:r>
                <a:rPr lang="zh-CN" altLang="en-US" sz="1600">
                  <a:ea typeface="楷体" panose="02010609060101010101" pitchFamily="49" charset="-122"/>
                  <a:cs typeface="Arial" panose="020B0604020202020204" pitchFamily="34" charset="0"/>
                </a:rPr>
                <a:t>集线器</a:t>
              </a:r>
            </a:p>
          </p:txBody>
        </p:sp>
        <p:sp>
          <p:nvSpPr>
            <p:cNvPr id="49" name="Text Box 29">
              <a:extLst>
                <a:ext uri="{FF2B5EF4-FFF2-40B4-BE49-F238E27FC236}">
                  <a16:creationId xmlns:a16="http://schemas.microsoft.com/office/drawing/2014/main" id="{B6CB73D8-1D61-4CB5-AE45-4016CC2DB3D1}"/>
                </a:ext>
              </a:extLst>
            </p:cNvPr>
            <p:cNvSpPr txBox="1">
              <a:spLocks noChangeArrowheads="1"/>
            </p:cNvSpPr>
            <p:nvPr/>
          </p:nvSpPr>
          <p:spPr bwMode="auto">
            <a:xfrm>
              <a:off x="4224797" y="3687366"/>
              <a:ext cx="121451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10BaseT</a:t>
              </a:r>
              <a:r>
                <a:rPr lang="zh-CN" altLang="en-US" sz="1600">
                  <a:ea typeface="楷体" panose="02010609060101010101" pitchFamily="49" charset="-122"/>
                  <a:cs typeface="Arial" panose="020B0604020202020204" pitchFamily="34" charset="0"/>
                </a:rPr>
                <a:t>集线器</a:t>
              </a:r>
            </a:p>
          </p:txBody>
        </p:sp>
        <p:sp>
          <p:nvSpPr>
            <p:cNvPr id="50" name="Text Box 30">
              <a:extLst>
                <a:ext uri="{FF2B5EF4-FFF2-40B4-BE49-F238E27FC236}">
                  <a16:creationId xmlns:a16="http://schemas.microsoft.com/office/drawing/2014/main" id="{51512C80-0B03-411D-B37B-C7DB1E5ED1DF}"/>
                </a:ext>
              </a:extLst>
            </p:cNvPr>
            <p:cNvSpPr txBox="1">
              <a:spLocks noChangeArrowheads="1"/>
            </p:cNvSpPr>
            <p:nvPr/>
          </p:nvSpPr>
          <p:spPr bwMode="auto">
            <a:xfrm>
              <a:off x="5791660" y="3582591"/>
              <a:ext cx="121451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10BaseT</a:t>
              </a:r>
              <a:r>
                <a:rPr lang="zh-CN" altLang="en-US" sz="1600">
                  <a:ea typeface="楷体" panose="02010609060101010101" pitchFamily="49" charset="-122"/>
                  <a:cs typeface="Arial" panose="020B0604020202020204" pitchFamily="34" charset="0"/>
                </a:rPr>
                <a:t>集线器</a:t>
              </a:r>
            </a:p>
          </p:txBody>
        </p:sp>
        <p:sp>
          <p:nvSpPr>
            <p:cNvPr id="51" name="Text Box 31">
              <a:extLst>
                <a:ext uri="{FF2B5EF4-FFF2-40B4-BE49-F238E27FC236}">
                  <a16:creationId xmlns:a16="http://schemas.microsoft.com/office/drawing/2014/main" id="{D290140B-9C07-4CF2-A870-ECF9428DC076}"/>
                </a:ext>
              </a:extLst>
            </p:cNvPr>
            <p:cNvSpPr txBox="1">
              <a:spLocks noChangeArrowheads="1"/>
            </p:cNvSpPr>
            <p:nvPr/>
          </p:nvSpPr>
          <p:spPr bwMode="auto">
            <a:xfrm>
              <a:off x="4340287" y="2571750"/>
              <a:ext cx="90794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ea typeface="楷体" panose="02010609060101010101" pitchFamily="49" charset="-122"/>
                  <a:cs typeface="Arial" panose="020B0604020202020204" pitchFamily="34" charset="0"/>
                </a:rPr>
                <a:t>主干集线器</a:t>
              </a:r>
            </a:p>
          </p:txBody>
        </p:sp>
        <p:sp>
          <p:nvSpPr>
            <p:cNvPr id="52" name="Rectangle 32">
              <a:extLst>
                <a:ext uri="{FF2B5EF4-FFF2-40B4-BE49-F238E27FC236}">
                  <a16:creationId xmlns:a16="http://schemas.microsoft.com/office/drawing/2014/main" id="{384B68F7-4CD8-4759-8E3F-548D5FDC8D6F}"/>
                </a:ext>
              </a:extLst>
            </p:cNvPr>
            <p:cNvSpPr>
              <a:spLocks noChangeArrowheads="1"/>
            </p:cNvSpPr>
            <p:nvPr/>
          </p:nvSpPr>
          <p:spPr bwMode="auto">
            <a:xfrm>
              <a:off x="3939047" y="2786063"/>
              <a:ext cx="271463" cy="55960"/>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lIns="91440" tIns="45720" rIns="91440" bIns="45720"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graphicFrame>
          <p:nvGraphicFramePr>
            <p:cNvPr id="53" name="Object 11">
              <a:extLst>
                <a:ext uri="{FF2B5EF4-FFF2-40B4-BE49-F238E27FC236}">
                  <a16:creationId xmlns:a16="http://schemas.microsoft.com/office/drawing/2014/main" id="{2944BB8A-0A9B-42C7-85CB-F2CCEC6885A8}"/>
                </a:ext>
              </a:extLst>
            </p:cNvPr>
            <p:cNvGraphicFramePr>
              <a:graphicFrameLocks noChangeAspect="1"/>
            </p:cNvGraphicFramePr>
            <p:nvPr/>
          </p:nvGraphicFramePr>
          <p:xfrm>
            <a:off x="3600600" y="4374952"/>
            <a:ext cx="391716" cy="282179"/>
          </p:xfrm>
          <a:graphic>
            <a:graphicData uri="http://schemas.openxmlformats.org/presentationml/2006/ole">
              <mc:AlternateContent xmlns:mc="http://schemas.openxmlformats.org/markup-compatibility/2006">
                <mc:Choice xmlns:v="urn:schemas-microsoft-com:vml" Requires="v">
                  <p:oleObj spid="_x0000_s4160" name="Clip" r:id="rId14" imgW="1307263" imgH="1084139" progId="MS_ClipArt_Gallery.2">
                    <p:embed/>
                  </p:oleObj>
                </mc:Choice>
                <mc:Fallback>
                  <p:oleObj name="Clip" r:id="rId14" imgW="1307263" imgH="1084139" progId="MS_ClipArt_Gallery.2">
                    <p:embed/>
                    <p:pic>
                      <p:nvPicPr>
                        <p:cNvPr id="53" name="Object 11">
                          <a:extLst>
                            <a:ext uri="{FF2B5EF4-FFF2-40B4-BE49-F238E27FC236}">
                              <a16:creationId xmlns:a16="http://schemas.microsoft.com/office/drawing/2014/main" id="{2944BB8A-0A9B-42C7-85CB-F2CCEC6885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600" y="4374952"/>
                          <a:ext cx="391716" cy="282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7863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6219AB35-D9D4-4AD7-99DC-4016A4EFEFBD}"/>
              </a:ext>
            </a:extLst>
          </p:cNvPr>
          <p:cNvSpPr txBox="1">
            <a:spLocks noChangeArrowheads="1"/>
          </p:cNvSpPr>
          <p:nvPr/>
        </p:nvSpPr>
        <p:spPr>
          <a:xfrm>
            <a:off x="1080814" y="1940832"/>
            <a:ext cx="9832025" cy="1252899"/>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Clr>
                <a:srgbClr val="009FF6"/>
              </a:buClr>
              <a:buFont typeface="Wingdings" panose="05000000000000000000" pitchFamily="2" charset="2"/>
              <a:buChar char="p"/>
            </a:pPr>
            <a:r>
              <a:rPr lang="zh-CN" altLang="en-US" sz="2667" dirty="0">
                <a:solidFill>
                  <a:srgbClr val="3333FF"/>
                </a:solidFill>
                <a:ea typeface="楷体" panose="02010609060101010101" pitchFamily="49" charset="-122"/>
                <a:cs typeface="Arial" panose="020B0604020202020204" pitchFamily="34" charset="0"/>
              </a:rPr>
              <a:t>  </a:t>
            </a:r>
            <a:r>
              <a:rPr kumimoji="1" lang="zh-CN" altLang="en-US"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交换机</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667" dirty="0" err="1">
                <a:latin typeface="Times New Roman" panose="02020603050405020304" pitchFamily="18" charset="0"/>
                <a:ea typeface="思源黑体 CN Medium" panose="020B0600000000000000" pitchFamily="34" charset="-122"/>
                <a:cs typeface="Times New Roman" panose="02020603050405020304" pitchFamily="18" charset="0"/>
              </a:rPr>
              <a:t>Swtich</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）是一种</a:t>
            </a:r>
            <a:r>
              <a:rPr kumimoji="1" lang="zh-CN" altLang="en-US"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存储</a:t>
            </a:r>
            <a:r>
              <a:rPr kumimoji="1" lang="en-US" altLang="zh-CN"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转发设备</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，在</a:t>
            </a:r>
            <a:r>
              <a:rPr kumimoji="1" lang="en-US" altLang="zh-CN"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层</a:t>
            </a:r>
            <a:r>
              <a:rPr kumimoji="1" lang="zh-CN" altLang="en-US" sz="2667" dirty="0">
                <a:latin typeface="Times New Roman" panose="02020603050405020304" pitchFamily="18" charset="0"/>
                <a:ea typeface="思源黑体 CN Medium" panose="020B0600000000000000" pitchFamily="34" charset="-122"/>
                <a:cs typeface="Times New Roman" panose="02020603050405020304" pitchFamily="18" charset="0"/>
              </a:rPr>
              <a:t>实现</a:t>
            </a:r>
            <a:r>
              <a:rPr kumimoji="1" lang="en-US" altLang="zh-CN"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LAN</a:t>
            </a:r>
            <a:r>
              <a:rPr kumimoji="1" lang="zh-CN" altLang="en-US" sz="2667"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互连。</a:t>
            </a:r>
          </a:p>
        </p:txBody>
      </p:sp>
      <p:pic>
        <p:nvPicPr>
          <p:cNvPr id="14" name="图片 1">
            <a:extLst>
              <a:ext uri="{FF2B5EF4-FFF2-40B4-BE49-F238E27FC236}">
                <a16:creationId xmlns:a16="http://schemas.microsoft.com/office/drawing/2014/main" id="{A65297D8-F64B-4A1C-8C4E-E0D71F5CED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4197" y="3429001"/>
            <a:ext cx="10309604" cy="265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a:extLst>
              <a:ext uri="{FF2B5EF4-FFF2-40B4-BE49-F238E27FC236}">
                <a16:creationId xmlns:a16="http://schemas.microsoft.com/office/drawing/2014/main" id="{C9223A2A-E52F-4F5D-B8C9-9CB23C5C689B}"/>
              </a:ext>
            </a:extLst>
          </p:cNvPr>
          <p:cNvGrpSpPr/>
          <p:nvPr/>
        </p:nvGrpSpPr>
        <p:grpSpPr>
          <a:xfrm>
            <a:off x="1080815" y="1486903"/>
            <a:ext cx="2146292" cy="480837"/>
            <a:chOff x="1403750" y="3593123"/>
            <a:chExt cx="2103219" cy="480837"/>
          </a:xfrm>
        </p:grpSpPr>
        <p:grpSp>
          <p:nvGrpSpPr>
            <p:cNvPr id="16" name="组合 15">
              <a:extLst>
                <a:ext uri="{FF2B5EF4-FFF2-40B4-BE49-F238E27FC236}">
                  <a16:creationId xmlns:a16="http://schemas.microsoft.com/office/drawing/2014/main" id="{AFE4B6C0-3802-41EC-9B8F-EE63A6E30B30}"/>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C1E690D1-1DC5-4709-B98F-98FE2E23055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9" name="round-web-cam_17861">
                <a:extLst>
                  <a:ext uri="{FF2B5EF4-FFF2-40B4-BE49-F238E27FC236}">
                    <a16:creationId xmlns:a16="http://schemas.microsoft.com/office/drawing/2014/main" id="{6ADEAFF3-E5A9-43FE-A607-8AAD74CDFE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7" name="Text Box 79">
              <a:extLst>
                <a:ext uri="{FF2B5EF4-FFF2-40B4-BE49-F238E27FC236}">
                  <a16:creationId xmlns:a16="http://schemas.microsoft.com/office/drawing/2014/main" id="{60D3D87D-CCAF-4275-A7AB-D22552EE63EE}"/>
                </a:ext>
              </a:extLst>
            </p:cNvPr>
            <p:cNvSpPr txBox="1">
              <a:spLocks noChangeArrowheads="1"/>
            </p:cNvSpPr>
            <p:nvPr/>
          </p:nvSpPr>
          <p:spPr bwMode="auto">
            <a:xfrm>
              <a:off x="1932062" y="3603895"/>
              <a:ext cx="157490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78F89B26-B84E-DEB2-9033-F169C316B74C}"/>
              </a:ext>
            </a:extLst>
          </p:cNvPr>
          <p:cNvGrpSpPr/>
          <p:nvPr/>
        </p:nvGrpSpPr>
        <p:grpSpPr>
          <a:xfrm>
            <a:off x="430214" y="0"/>
            <a:ext cx="7206861" cy="1428590"/>
            <a:chOff x="551030" y="-368704"/>
            <a:chExt cx="7206861" cy="1428589"/>
          </a:xfrm>
        </p:grpSpPr>
        <p:grpSp>
          <p:nvGrpSpPr>
            <p:cNvPr id="3" name="组合 2">
              <a:extLst>
                <a:ext uri="{FF2B5EF4-FFF2-40B4-BE49-F238E27FC236}">
                  <a16:creationId xmlns:a16="http://schemas.microsoft.com/office/drawing/2014/main" id="{0151F49E-9409-D1CB-18B2-D0A842A62DCC}"/>
                </a:ext>
              </a:extLst>
            </p:cNvPr>
            <p:cNvGrpSpPr/>
            <p:nvPr/>
          </p:nvGrpSpPr>
          <p:grpSpPr>
            <a:xfrm>
              <a:off x="1201630" y="288844"/>
              <a:ext cx="6556261" cy="690524"/>
              <a:chOff x="1839057" y="952688"/>
              <a:chExt cx="6556261" cy="690524"/>
            </a:xfrm>
          </p:grpSpPr>
          <p:sp>
            <p:nvSpPr>
              <p:cNvPr id="5" name="矩形: 圆角 26">
                <a:extLst>
                  <a:ext uri="{FF2B5EF4-FFF2-40B4-BE49-F238E27FC236}">
                    <a16:creationId xmlns:a16="http://schemas.microsoft.com/office/drawing/2014/main" id="{F3C6DB56-09E3-F27A-C45D-07FB2BBBB1C4}"/>
                  </a:ext>
                </a:extLst>
              </p:cNvPr>
              <p:cNvSpPr/>
              <p:nvPr/>
            </p:nvSpPr>
            <p:spPr>
              <a:xfrm>
                <a:off x="1839057" y="967769"/>
                <a:ext cx="65562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6" name="文本框 5">
                <a:extLst>
                  <a:ext uri="{FF2B5EF4-FFF2-40B4-BE49-F238E27FC236}">
                    <a16:creationId xmlns:a16="http://schemas.microsoft.com/office/drawing/2014/main" id="{D9D9AD29-ABF2-8CE1-B987-498D0F4F600A}"/>
                  </a:ext>
                </a:extLst>
              </p:cNvPr>
              <p:cNvSpPr txBox="1"/>
              <p:nvPr/>
            </p:nvSpPr>
            <p:spPr>
              <a:xfrm>
                <a:off x="2602615" y="952688"/>
                <a:ext cx="5248192" cy="64633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以太网中的设备：交换机</a:t>
                </a:r>
              </a:p>
            </p:txBody>
          </p:sp>
        </p:grpSp>
        <p:pic>
          <p:nvPicPr>
            <p:cNvPr id="4" name="图片 3">
              <a:extLst>
                <a:ext uri="{FF2B5EF4-FFF2-40B4-BE49-F238E27FC236}">
                  <a16:creationId xmlns:a16="http://schemas.microsoft.com/office/drawing/2014/main" id="{597CF9F3-3233-1AC4-DDC2-AC3D44AF94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309600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161414" y="0"/>
            <a:ext cx="5832953" cy="1428590"/>
            <a:chOff x="551030" y="-368704"/>
            <a:chExt cx="5158177"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07576" cy="687998"/>
              <a:chOff x="1839058" y="967769"/>
              <a:chExt cx="4507576"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075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541533" y="1009436"/>
                <a:ext cx="3595918"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Group 4">
            <a:extLst>
              <a:ext uri="{FF2B5EF4-FFF2-40B4-BE49-F238E27FC236}">
                <a16:creationId xmlns:a16="http://schemas.microsoft.com/office/drawing/2014/main" id="{9004FCD2-44DC-4447-8372-84C4CA734F01}"/>
              </a:ext>
            </a:extLst>
          </p:cNvPr>
          <p:cNvGrpSpPr>
            <a:grpSpLocks/>
          </p:cNvGrpSpPr>
          <p:nvPr/>
        </p:nvGrpSpPr>
        <p:grpSpPr bwMode="auto">
          <a:xfrm>
            <a:off x="1803795" y="1470256"/>
            <a:ext cx="9320439" cy="5173503"/>
            <a:chOff x="249" y="255"/>
            <a:chExt cx="5398" cy="2911"/>
          </a:xfrm>
        </p:grpSpPr>
        <p:sp>
          <p:nvSpPr>
            <p:cNvPr id="20" name="Rectangle 5">
              <a:extLst>
                <a:ext uri="{FF2B5EF4-FFF2-40B4-BE49-F238E27FC236}">
                  <a16:creationId xmlns:a16="http://schemas.microsoft.com/office/drawing/2014/main" id="{420969E1-C447-464C-8014-C2EBD3B357B4}"/>
                </a:ext>
              </a:extLst>
            </p:cNvPr>
            <p:cNvSpPr>
              <a:spLocks noChangeArrowheads="1"/>
            </p:cNvSpPr>
            <p:nvPr/>
          </p:nvSpPr>
          <p:spPr bwMode="auto">
            <a:xfrm>
              <a:off x="3061" y="255"/>
              <a:ext cx="2586" cy="1678"/>
            </a:xfrm>
            <a:prstGeom prst="rect">
              <a:avLst/>
            </a:prstGeom>
            <a:solidFill>
              <a:srgbClr val="CC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sp>
          <p:nvSpPr>
            <p:cNvPr id="21" name="Text Box 6">
              <a:extLst>
                <a:ext uri="{FF2B5EF4-FFF2-40B4-BE49-F238E27FC236}">
                  <a16:creationId xmlns:a16="http://schemas.microsoft.com/office/drawing/2014/main" id="{257302D8-D594-4F5A-9C3D-6E0CACD182D4}"/>
                </a:ext>
              </a:extLst>
            </p:cNvPr>
            <p:cNvSpPr txBox="1">
              <a:spLocks noChangeArrowheads="1"/>
            </p:cNvSpPr>
            <p:nvPr/>
          </p:nvSpPr>
          <p:spPr bwMode="auto">
            <a:xfrm>
              <a:off x="3061" y="255"/>
              <a:ext cx="64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80808"/>
                  </a:solidFill>
                  <a:ea typeface="楷体" panose="02010609060101010101" pitchFamily="49" charset="-122"/>
                  <a:cs typeface="Arial" panose="020B0604020202020204" pitchFamily="34" charset="0"/>
                </a:rPr>
                <a:t>交换机</a:t>
              </a:r>
            </a:p>
          </p:txBody>
        </p:sp>
        <p:sp>
          <p:nvSpPr>
            <p:cNvPr id="22" name="Rectangle 7">
              <a:extLst>
                <a:ext uri="{FF2B5EF4-FFF2-40B4-BE49-F238E27FC236}">
                  <a16:creationId xmlns:a16="http://schemas.microsoft.com/office/drawing/2014/main" id="{F75CBFE0-519F-44B9-83FD-D71B312CF36A}"/>
                </a:ext>
              </a:extLst>
            </p:cNvPr>
            <p:cNvSpPr>
              <a:spLocks noChangeArrowheads="1"/>
            </p:cNvSpPr>
            <p:nvPr/>
          </p:nvSpPr>
          <p:spPr bwMode="auto">
            <a:xfrm>
              <a:off x="4014" y="436"/>
              <a:ext cx="408" cy="22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站表</a:t>
              </a:r>
            </a:p>
          </p:txBody>
        </p:sp>
        <p:grpSp>
          <p:nvGrpSpPr>
            <p:cNvPr id="23" name="Group 8">
              <a:extLst>
                <a:ext uri="{FF2B5EF4-FFF2-40B4-BE49-F238E27FC236}">
                  <a16:creationId xmlns:a16="http://schemas.microsoft.com/office/drawing/2014/main" id="{6889410E-FD7C-410A-A90C-FE341A199251}"/>
                </a:ext>
              </a:extLst>
            </p:cNvPr>
            <p:cNvGrpSpPr>
              <a:grpSpLocks/>
            </p:cNvGrpSpPr>
            <p:nvPr/>
          </p:nvGrpSpPr>
          <p:grpSpPr bwMode="auto">
            <a:xfrm>
              <a:off x="4876" y="300"/>
              <a:ext cx="725" cy="954"/>
              <a:chOff x="930" y="2341"/>
              <a:chExt cx="725" cy="954"/>
            </a:xfrm>
          </p:grpSpPr>
          <p:sp>
            <p:nvSpPr>
              <p:cNvPr id="87" name="Rectangle 9">
                <a:extLst>
                  <a:ext uri="{FF2B5EF4-FFF2-40B4-BE49-F238E27FC236}">
                    <a16:creationId xmlns:a16="http://schemas.microsoft.com/office/drawing/2014/main" id="{5A2A0E81-628C-410A-AEE6-3A2720D0C00E}"/>
                  </a:ext>
                </a:extLst>
              </p:cNvPr>
              <p:cNvSpPr>
                <a:spLocks noChangeArrowheads="1"/>
              </p:cNvSpPr>
              <p:nvPr/>
            </p:nvSpPr>
            <p:spPr bwMode="auto">
              <a:xfrm>
                <a:off x="930" y="2341"/>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solidFill>
                      <a:srgbClr val="080808"/>
                    </a:solidFill>
                    <a:ea typeface="楷体" panose="02010609060101010101" pitchFamily="49" charset="-122"/>
                    <a:cs typeface="Arial" panose="020B0604020202020204" pitchFamily="34" charset="0"/>
                  </a:rPr>
                  <a:t>站地址</a:t>
                </a:r>
              </a:p>
            </p:txBody>
          </p:sp>
          <p:sp>
            <p:nvSpPr>
              <p:cNvPr id="88" name="Rectangle 10">
                <a:extLst>
                  <a:ext uri="{FF2B5EF4-FFF2-40B4-BE49-F238E27FC236}">
                    <a16:creationId xmlns:a16="http://schemas.microsoft.com/office/drawing/2014/main" id="{11CE836D-FDA7-4820-8525-01CB08874915}"/>
                  </a:ext>
                </a:extLst>
              </p:cNvPr>
              <p:cNvSpPr>
                <a:spLocks noChangeArrowheads="1"/>
              </p:cNvSpPr>
              <p:nvPr/>
            </p:nvSpPr>
            <p:spPr bwMode="auto">
              <a:xfrm>
                <a:off x="1338" y="2341"/>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solidFill>
                      <a:srgbClr val="080808"/>
                    </a:solidFill>
                    <a:ea typeface="楷体" panose="02010609060101010101" pitchFamily="49" charset="-122"/>
                    <a:cs typeface="Arial" panose="020B0604020202020204" pitchFamily="34" charset="0"/>
                  </a:rPr>
                  <a:t>接口</a:t>
                </a:r>
              </a:p>
            </p:txBody>
          </p:sp>
          <p:sp>
            <p:nvSpPr>
              <p:cNvPr id="89" name="Rectangle 11">
                <a:extLst>
                  <a:ext uri="{FF2B5EF4-FFF2-40B4-BE49-F238E27FC236}">
                    <a16:creationId xmlns:a16="http://schemas.microsoft.com/office/drawing/2014/main" id="{C5D1DCBC-133C-43FB-91F9-1B26CC513330}"/>
                  </a:ext>
                </a:extLst>
              </p:cNvPr>
              <p:cNvSpPr>
                <a:spLocks noChangeArrowheads="1"/>
              </p:cNvSpPr>
              <p:nvPr/>
            </p:nvSpPr>
            <p:spPr bwMode="auto">
              <a:xfrm>
                <a:off x="930" y="2478"/>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MAC1</a:t>
                </a:r>
              </a:p>
            </p:txBody>
          </p:sp>
          <p:sp>
            <p:nvSpPr>
              <p:cNvPr id="90" name="Rectangle 12">
                <a:extLst>
                  <a:ext uri="{FF2B5EF4-FFF2-40B4-BE49-F238E27FC236}">
                    <a16:creationId xmlns:a16="http://schemas.microsoft.com/office/drawing/2014/main" id="{923F78E8-8E62-4DBF-B17A-10EB1D05AA79}"/>
                  </a:ext>
                </a:extLst>
              </p:cNvPr>
              <p:cNvSpPr>
                <a:spLocks noChangeArrowheads="1"/>
              </p:cNvSpPr>
              <p:nvPr/>
            </p:nvSpPr>
            <p:spPr bwMode="auto">
              <a:xfrm>
                <a:off x="930" y="2614"/>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MAC2</a:t>
                </a:r>
              </a:p>
            </p:txBody>
          </p:sp>
          <p:sp>
            <p:nvSpPr>
              <p:cNvPr id="91" name="Rectangle 13">
                <a:extLst>
                  <a:ext uri="{FF2B5EF4-FFF2-40B4-BE49-F238E27FC236}">
                    <a16:creationId xmlns:a16="http://schemas.microsoft.com/office/drawing/2014/main" id="{3BE4FAB0-8FA5-4676-AD1A-A9541A3D7893}"/>
                  </a:ext>
                </a:extLst>
              </p:cNvPr>
              <p:cNvSpPr>
                <a:spLocks noChangeArrowheads="1"/>
              </p:cNvSpPr>
              <p:nvPr/>
            </p:nvSpPr>
            <p:spPr bwMode="auto">
              <a:xfrm>
                <a:off x="930" y="2750"/>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MAC3</a:t>
                </a:r>
              </a:p>
            </p:txBody>
          </p:sp>
          <p:sp>
            <p:nvSpPr>
              <p:cNvPr id="92" name="Rectangle 14">
                <a:extLst>
                  <a:ext uri="{FF2B5EF4-FFF2-40B4-BE49-F238E27FC236}">
                    <a16:creationId xmlns:a16="http://schemas.microsoft.com/office/drawing/2014/main" id="{1FD9329B-62D9-44D9-8F33-E015379310CB}"/>
                  </a:ext>
                </a:extLst>
              </p:cNvPr>
              <p:cNvSpPr>
                <a:spLocks noChangeArrowheads="1"/>
              </p:cNvSpPr>
              <p:nvPr/>
            </p:nvSpPr>
            <p:spPr bwMode="auto">
              <a:xfrm>
                <a:off x="930" y="2886"/>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MAC4</a:t>
                </a:r>
              </a:p>
            </p:txBody>
          </p:sp>
          <p:sp>
            <p:nvSpPr>
              <p:cNvPr id="93" name="Rectangle 15">
                <a:extLst>
                  <a:ext uri="{FF2B5EF4-FFF2-40B4-BE49-F238E27FC236}">
                    <a16:creationId xmlns:a16="http://schemas.microsoft.com/office/drawing/2014/main" id="{2AD09795-BF8A-421D-9C5E-20F78332F0C6}"/>
                  </a:ext>
                </a:extLst>
              </p:cNvPr>
              <p:cNvSpPr>
                <a:spLocks noChangeArrowheads="1"/>
              </p:cNvSpPr>
              <p:nvPr/>
            </p:nvSpPr>
            <p:spPr bwMode="auto">
              <a:xfrm>
                <a:off x="930" y="3022"/>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MAC5</a:t>
                </a:r>
              </a:p>
            </p:txBody>
          </p:sp>
          <p:sp>
            <p:nvSpPr>
              <p:cNvPr id="94" name="Rectangle 16">
                <a:extLst>
                  <a:ext uri="{FF2B5EF4-FFF2-40B4-BE49-F238E27FC236}">
                    <a16:creationId xmlns:a16="http://schemas.microsoft.com/office/drawing/2014/main" id="{7804A9D8-936B-4E0B-A7F4-80AB516D4BF7}"/>
                  </a:ext>
                </a:extLst>
              </p:cNvPr>
              <p:cNvSpPr>
                <a:spLocks noChangeArrowheads="1"/>
              </p:cNvSpPr>
              <p:nvPr/>
            </p:nvSpPr>
            <p:spPr bwMode="auto">
              <a:xfrm>
                <a:off x="930" y="3158"/>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MAC6</a:t>
                </a:r>
              </a:p>
            </p:txBody>
          </p:sp>
          <p:sp>
            <p:nvSpPr>
              <p:cNvPr id="95" name="Rectangle 17">
                <a:extLst>
                  <a:ext uri="{FF2B5EF4-FFF2-40B4-BE49-F238E27FC236}">
                    <a16:creationId xmlns:a16="http://schemas.microsoft.com/office/drawing/2014/main" id="{724E10EB-E2A7-4F47-8698-FDBBC41F1F13}"/>
                  </a:ext>
                </a:extLst>
              </p:cNvPr>
              <p:cNvSpPr>
                <a:spLocks noChangeArrowheads="1"/>
              </p:cNvSpPr>
              <p:nvPr/>
            </p:nvSpPr>
            <p:spPr bwMode="auto">
              <a:xfrm>
                <a:off x="1338" y="2478"/>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1</a:t>
                </a:r>
              </a:p>
            </p:txBody>
          </p:sp>
          <p:sp>
            <p:nvSpPr>
              <p:cNvPr id="96" name="Rectangle 18">
                <a:extLst>
                  <a:ext uri="{FF2B5EF4-FFF2-40B4-BE49-F238E27FC236}">
                    <a16:creationId xmlns:a16="http://schemas.microsoft.com/office/drawing/2014/main" id="{EDA79444-EC1C-4817-8ED0-3DBAD6920A51}"/>
                  </a:ext>
                </a:extLst>
              </p:cNvPr>
              <p:cNvSpPr>
                <a:spLocks noChangeArrowheads="1"/>
              </p:cNvSpPr>
              <p:nvPr/>
            </p:nvSpPr>
            <p:spPr bwMode="auto">
              <a:xfrm>
                <a:off x="1338" y="2614"/>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1</a:t>
                </a:r>
              </a:p>
            </p:txBody>
          </p:sp>
          <p:sp>
            <p:nvSpPr>
              <p:cNvPr id="97" name="Rectangle 19">
                <a:extLst>
                  <a:ext uri="{FF2B5EF4-FFF2-40B4-BE49-F238E27FC236}">
                    <a16:creationId xmlns:a16="http://schemas.microsoft.com/office/drawing/2014/main" id="{C73946C8-9555-43AB-9EE9-1A8D3D09A98C}"/>
                  </a:ext>
                </a:extLst>
              </p:cNvPr>
              <p:cNvSpPr>
                <a:spLocks noChangeArrowheads="1"/>
              </p:cNvSpPr>
              <p:nvPr/>
            </p:nvSpPr>
            <p:spPr bwMode="auto">
              <a:xfrm>
                <a:off x="1338" y="2750"/>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1</a:t>
                </a:r>
              </a:p>
            </p:txBody>
          </p:sp>
          <p:sp>
            <p:nvSpPr>
              <p:cNvPr id="98" name="Rectangle 20">
                <a:extLst>
                  <a:ext uri="{FF2B5EF4-FFF2-40B4-BE49-F238E27FC236}">
                    <a16:creationId xmlns:a16="http://schemas.microsoft.com/office/drawing/2014/main" id="{36C54285-5E0B-4A0E-99DB-6C6D6137D98C}"/>
                  </a:ext>
                </a:extLst>
              </p:cNvPr>
              <p:cNvSpPr>
                <a:spLocks noChangeArrowheads="1"/>
              </p:cNvSpPr>
              <p:nvPr/>
            </p:nvSpPr>
            <p:spPr bwMode="auto">
              <a:xfrm>
                <a:off x="1338" y="2886"/>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2</a:t>
                </a:r>
              </a:p>
            </p:txBody>
          </p:sp>
          <p:sp>
            <p:nvSpPr>
              <p:cNvPr id="99" name="Rectangle 21">
                <a:extLst>
                  <a:ext uri="{FF2B5EF4-FFF2-40B4-BE49-F238E27FC236}">
                    <a16:creationId xmlns:a16="http://schemas.microsoft.com/office/drawing/2014/main" id="{4893E4A2-AE7B-4676-96C1-80849DB2E2AD}"/>
                  </a:ext>
                </a:extLst>
              </p:cNvPr>
              <p:cNvSpPr>
                <a:spLocks noChangeArrowheads="1"/>
              </p:cNvSpPr>
              <p:nvPr/>
            </p:nvSpPr>
            <p:spPr bwMode="auto">
              <a:xfrm>
                <a:off x="1338" y="3022"/>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2</a:t>
                </a:r>
              </a:p>
            </p:txBody>
          </p:sp>
          <p:sp>
            <p:nvSpPr>
              <p:cNvPr id="100" name="Rectangle 22">
                <a:extLst>
                  <a:ext uri="{FF2B5EF4-FFF2-40B4-BE49-F238E27FC236}">
                    <a16:creationId xmlns:a16="http://schemas.microsoft.com/office/drawing/2014/main" id="{37668C13-8A7E-4F7F-B3C6-954A1637DDA5}"/>
                  </a:ext>
                </a:extLst>
              </p:cNvPr>
              <p:cNvSpPr>
                <a:spLocks noChangeArrowheads="1"/>
              </p:cNvSpPr>
              <p:nvPr/>
            </p:nvSpPr>
            <p:spPr bwMode="auto">
              <a:xfrm>
                <a:off x="1338" y="3158"/>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80808"/>
                    </a:solidFill>
                    <a:ea typeface="楷体" panose="02010609060101010101" pitchFamily="49" charset="-122"/>
                    <a:cs typeface="Arial" panose="020B0604020202020204" pitchFamily="34" charset="0"/>
                  </a:rPr>
                  <a:t>2</a:t>
                </a:r>
              </a:p>
            </p:txBody>
          </p:sp>
        </p:grpSp>
        <p:sp>
          <p:nvSpPr>
            <p:cNvPr id="28" name="Rectangle 23">
              <a:extLst>
                <a:ext uri="{FF2B5EF4-FFF2-40B4-BE49-F238E27FC236}">
                  <a16:creationId xmlns:a16="http://schemas.microsoft.com/office/drawing/2014/main" id="{3407FEF8-8E92-47A6-A537-598FDD576996}"/>
                </a:ext>
              </a:extLst>
            </p:cNvPr>
            <p:cNvSpPr>
              <a:spLocks noChangeArrowheads="1"/>
            </p:cNvSpPr>
            <p:nvPr/>
          </p:nvSpPr>
          <p:spPr bwMode="auto">
            <a:xfrm>
              <a:off x="3198" y="1071"/>
              <a:ext cx="680" cy="318"/>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接口管理</a:t>
              </a:r>
            </a:p>
            <a:p>
              <a:pPr algn="ctr" eaLnBrk="1" hangingPunct="1"/>
              <a:r>
                <a:rPr lang="zh-CN" altLang="en-US" sz="2400">
                  <a:solidFill>
                    <a:srgbClr val="080808"/>
                  </a:solidFill>
                  <a:ea typeface="楷体" panose="02010609060101010101" pitchFamily="49" charset="-122"/>
                  <a:cs typeface="Arial" panose="020B0604020202020204" pitchFamily="34" charset="0"/>
                </a:rPr>
                <a:t>软件</a:t>
              </a:r>
            </a:p>
          </p:txBody>
        </p:sp>
        <p:sp>
          <p:nvSpPr>
            <p:cNvPr id="30" name="Rectangle 24">
              <a:extLst>
                <a:ext uri="{FF2B5EF4-FFF2-40B4-BE49-F238E27FC236}">
                  <a16:creationId xmlns:a16="http://schemas.microsoft.com/office/drawing/2014/main" id="{584D5A8D-9B73-439F-8370-F14C3626D01C}"/>
                </a:ext>
              </a:extLst>
            </p:cNvPr>
            <p:cNvSpPr>
              <a:spLocks noChangeArrowheads="1"/>
            </p:cNvSpPr>
            <p:nvPr/>
          </p:nvSpPr>
          <p:spPr bwMode="auto">
            <a:xfrm>
              <a:off x="3878" y="1071"/>
              <a:ext cx="680" cy="318"/>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协议</a:t>
              </a:r>
            </a:p>
            <a:p>
              <a:pPr algn="ctr" eaLnBrk="1" hangingPunct="1"/>
              <a:r>
                <a:rPr lang="zh-CN" altLang="en-US" sz="2400">
                  <a:solidFill>
                    <a:srgbClr val="080808"/>
                  </a:solidFill>
                  <a:ea typeface="楷体" panose="02010609060101010101" pitchFamily="49" charset="-122"/>
                  <a:cs typeface="Arial" panose="020B0604020202020204" pitchFamily="34" charset="0"/>
                </a:rPr>
                <a:t>实体</a:t>
              </a:r>
            </a:p>
          </p:txBody>
        </p:sp>
        <p:sp>
          <p:nvSpPr>
            <p:cNvPr id="31" name="Line 25">
              <a:extLst>
                <a:ext uri="{FF2B5EF4-FFF2-40B4-BE49-F238E27FC236}">
                  <a16:creationId xmlns:a16="http://schemas.microsoft.com/office/drawing/2014/main" id="{3AD3D62B-3527-4687-8A1B-8258A6D3AD0B}"/>
                </a:ext>
              </a:extLst>
            </p:cNvPr>
            <p:cNvSpPr>
              <a:spLocks noChangeShapeType="1"/>
            </p:cNvSpPr>
            <p:nvPr/>
          </p:nvSpPr>
          <p:spPr bwMode="auto">
            <a:xfrm>
              <a:off x="4422" y="663"/>
              <a:ext cx="454" cy="590"/>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2" name="Line 26">
              <a:extLst>
                <a:ext uri="{FF2B5EF4-FFF2-40B4-BE49-F238E27FC236}">
                  <a16:creationId xmlns:a16="http://schemas.microsoft.com/office/drawing/2014/main" id="{69DF3B18-74F3-4D5D-AC08-6C242C9FF26A}"/>
                </a:ext>
              </a:extLst>
            </p:cNvPr>
            <p:cNvSpPr>
              <a:spLocks noChangeShapeType="1"/>
            </p:cNvSpPr>
            <p:nvPr/>
          </p:nvSpPr>
          <p:spPr bwMode="auto">
            <a:xfrm flipV="1">
              <a:off x="4422" y="300"/>
              <a:ext cx="454" cy="136"/>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4" name="Line 27">
              <a:extLst>
                <a:ext uri="{FF2B5EF4-FFF2-40B4-BE49-F238E27FC236}">
                  <a16:creationId xmlns:a16="http://schemas.microsoft.com/office/drawing/2014/main" id="{1A5EB554-0394-4325-8265-740ED843BDD4}"/>
                </a:ext>
              </a:extLst>
            </p:cNvPr>
            <p:cNvSpPr>
              <a:spLocks noChangeShapeType="1"/>
            </p:cNvSpPr>
            <p:nvPr/>
          </p:nvSpPr>
          <p:spPr bwMode="auto">
            <a:xfrm>
              <a:off x="4241" y="663"/>
              <a:ext cx="0" cy="408"/>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35" name="Rectangle 28">
              <a:extLst>
                <a:ext uri="{FF2B5EF4-FFF2-40B4-BE49-F238E27FC236}">
                  <a16:creationId xmlns:a16="http://schemas.microsoft.com/office/drawing/2014/main" id="{A26341F7-98B9-45C0-AFD9-ABF184DF29EE}"/>
                </a:ext>
              </a:extLst>
            </p:cNvPr>
            <p:cNvSpPr>
              <a:spLocks noChangeArrowheads="1"/>
            </p:cNvSpPr>
            <p:nvPr/>
          </p:nvSpPr>
          <p:spPr bwMode="auto">
            <a:xfrm>
              <a:off x="3198" y="1616"/>
              <a:ext cx="408" cy="181"/>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接口</a:t>
              </a:r>
              <a:r>
                <a:rPr lang="en-US" altLang="zh-CN" sz="2400">
                  <a:solidFill>
                    <a:srgbClr val="080808"/>
                  </a:solidFill>
                  <a:ea typeface="楷体" panose="02010609060101010101" pitchFamily="49" charset="-122"/>
                  <a:cs typeface="Arial" panose="020B0604020202020204" pitchFamily="34" charset="0"/>
                </a:rPr>
                <a:t>1</a:t>
              </a:r>
            </a:p>
          </p:txBody>
        </p:sp>
        <p:sp>
          <p:nvSpPr>
            <p:cNvPr id="36" name="Rectangle 29">
              <a:extLst>
                <a:ext uri="{FF2B5EF4-FFF2-40B4-BE49-F238E27FC236}">
                  <a16:creationId xmlns:a16="http://schemas.microsoft.com/office/drawing/2014/main" id="{CEDE1D35-7258-4BE4-B5DA-35747FC55A07}"/>
                </a:ext>
              </a:extLst>
            </p:cNvPr>
            <p:cNvSpPr>
              <a:spLocks noChangeArrowheads="1"/>
            </p:cNvSpPr>
            <p:nvPr/>
          </p:nvSpPr>
          <p:spPr bwMode="auto">
            <a:xfrm>
              <a:off x="4014" y="1616"/>
              <a:ext cx="408" cy="181"/>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缓存</a:t>
              </a:r>
            </a:p>
          </p:txBody>
        </p:sp>
        <p:sp>
          <p:nvSpPr>
            <p:cNvPr id="37" name="Rectangle 30">
              <a:extLst>
                <a:ext uri="{FF2B5EF4-FFF2-40B4-BE49-F238E27FC236}">
                  <a16:creationId xmlns:a16="http://schemas.microsoft.com/office/drawing/2014/main" id="{C921BAB4-FF9E-4E92-9960-5F2141D620F3}"/>
                </a:ext>
              </a:extLst>
            </p:cNvPr>
            <p:cNvSpPr>
              <a:spLocks noChangeArrowheads="1"/>
            </p:cNvSpPr>
            <p:nvPr/>
          </p:nvSpPr>
          <p:spPr bwMode="auto">
            <a:xfrm>
              <a:off x="4785" y="1616"/>
              <a:ext cx="408" cy="181"/>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接口</a:t>
              </a:r>
              <a:r>
                <a:rPr lang="en-US" altLang="zh-CN" sz="2400">
                  <a:solidFill>
                    <a:srgbClr val="080808"/>
                  </a:solidFill>
                  <a:ea typeface="楷体" panose="02010609060101010101" pitchFamily="49" charset="-122"/>
                  <a:cs typeface="Arial" panose="020B0604020202020204" pitchFamily="34" charset="0"/>
                </a:rPr>
                <a:t>2</a:t>
              </a:r>
            </a:p>
          </p:txBody>
        </p:sp>
        <p:sp>
          <p:nvSpPr>
            <p:cNvPr id="38" name="Line 31">
              <a:extLst>
                <a:ext uri="{FF2B5EF4-FFF2-40B4-BE49-F238E27FC236}">
                  <a16:creationId xmlns:a16="http://schemas.microsoft.com/office/drawing/2014/main" id="{93D67612-A566-4D74-A9ED-9047419F6F9A}"/>
                </a:ext>
              </a:extLst>
            </p:cNvPr>
            <p:cNvSpPr>
              <a:spLocks noChangeShapeType="1"/>
            </p:cNvSpPr>
            <p:nvPr/>
          </p:nvSpPr>
          <p:spPr bwMode="auto">
            <a:xfrm>
              <a:off x="4241" y="1389"/>
              <a:ext cx="0" cy="227"/>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39" name="Line 32">
              <a:extLst>
                <a:ext uri="{FF2B5EF4-FFF2-40B4-BE49-F238E27FC236}">
                  <a16:creationId xmlns:a16="http://schemas.microsoft.com/office/drawing/2014/main" id="{AEE0E373-F513-4D55-95BF-8F5A41A4CF53}"/>
                </a:ext>
              </a:extLst>
            </p:cNvPr>
            <p:cNvSpPr>
              <a:spLocks noChangeShapeType="1"/>
            </p:cNvSpPr>
            <p:nvPr/>
          </p:nvSpPr>
          <p:spPr bwMode="auto">
            <a:xfrm>
              <a:off x="4422" y="1706"/>
              <a:ext cx="363" cy="0"/>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40" name="Line 33">
              <a:extLst>
                <a:ext uri="{FF2B5EF4-FFF2-40B4-BE49-F238E27FC236}">
                  <a16:creationId xmlns:a16="http://schemas.microsoft.com/office/drawing/2014/main" id="{BC7108B2-AA07-4CAF-B5C4-431A0EF828F0}"/>
                </a:ext>
              </a:extLst>
            </p:cNvPr>
            <p:cNvSpPr>
              <a:spLocks noChangeShapeType="1"/>
            </p:cNvSpPr>
            <p:nvPr/>
          </p:nvSpPr>
          <p:spPr bwMode="auto">
            <a:xfrm>
              <a:off x="3606" y="1706"/>
              <a:ext cx="408" cy="0"/>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41" name="Line 34">
              <a:extLst>
                <a:ext uri="{FF2B5EF4-FFF2-40B4-BE49-F238E27FC236}">
                  <a16:creationId xmlns:a16="http://schemas.microsoft.com/office/drawing/2014/main" id="{A9684AD9-9120-4E50-AF7C-96968E89FCB7}"/>
                </a:ext>
              </a:extLst>
            </p:cNvPr>
            <p:cNvSpPr>
              <a:spLocks noChangeShapeType="1"/>
            </p:cNvSpPr>
            <p:nvPr/>
          </p:nvSpPr>
          <p:spPr bwMode="auto">
            <a:xfrm>
              <a:off x="3379" y="1797"/>
              <a:ext cx="0" cy="272"/>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42" name="Line 35">
              <a:extLst>
                <a:ext uri="{FF2B5EF4-FFF2-40B4-BE49-F238E27FC236}">
                  <a16:creationId xmlns:a16="http://schemas.microsoft.com/office/drawing/2014/main" id="{8EE93765-C0B6-43C1-BF6A-62AB516EE7A7}"/>
                </a:ext>
              </a:extLst>
            </p:cNvPr>
            <p:cNvSpPr>
              <a:spLocks noChangeShapeType="1"/>
            </p:cNvSpPr>
            <p:nvPr/>
          </p:nvSpPr>
          <p:spPr bwMode="auto">
            <a:xfrm>
              <a:off x="5012" y="1797"/>
              <a:ext cx="0" cy="272"/>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a:p>
          </p:txBody>
        </p:sp>
        <p:sp>
          <p:nvSpPr>
            <p:cNvPr id="43" name="Text Box 36">
              <a:extLst>
                <a:ext uri="{FF2B5EF4-FFF2-40B4-BE49-F238E27FC236}">
                  <a16:creationId xmlns:a16="http://schemas.microsoft.com/office/drawing/2014/main" id="{BB9AEC6B-1627-44B8-B5D3-34012EC69FCE}"/>
                </a:ext>
              </a:extLst>
            </p:cNvPr>
            <p:cNvSpPr txBox="1">
              <a:spLocks noChangeArrowheads="1"/>
            </p:cNvSpPr>
            <p:nvPr/>
          </p:nvSpPr>
          <p:spPr bwMode="auto">
            <a:xfrm>
              <a:off x="3185" y="1900"/>
              <a:ext cx="20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1</a:t>
              </a:r>
            </a:p>
          </p:txBody>
        </p:sp>
        <p:sp>
          <p:nvSpPr>
            <p:cNvPr id="44" name="Text Box 37">
              <a:extLst>
                <a:ext uri="{FF2B5EF4-FFF2-40B4-BE49-F238E27FC236}">
                  <a16:creationId xmlns:a16="http://schemas.microsoft.com/office/drawing/2014/main" id="{CD8D01D2-2D1B-43F2-A410-8C8216DFD35B}"/>
                </a:ext>
              </a:extLst>
            </p:cNvPr>
            <p:cNvSpPr txBox="1">
              <a:spLocks noChangeArrowheads="1"/>
            </p:cNvSpPr>
            <p:nvPr/>
          </p:nvSpPr>
          <p:spPr bwMode="auto">
            <a:xfrm>
              <a:off x="5012" y="1933"/>
              <a:ext cx="20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2</a:t>
              </a:r>
            </a:p>
          </p:txBody>
        </p:sp>
        <p:sp>
          <p:nvSpPr>
            <p:cNvPr id="45" name="Rectangle 38">
              <a:extLst>
                <a:ext uri="{FF2B5EF4-FFF2-40B4-BE49-F238E27FC236}">
                  <a16:creationId xmlns:a16="http://schemas.microsoft.com/office/drawing/2014/main" id="{CC73C487-9079-409C-A864-C55BED87BCC3}"/>
                </a:ext>
              </a:extLst>
            </p:cNvPr>
            <p:cNvSpPr>
              <a:spLocks noChangeArrowheads="1"/>
            </p:cNvSpPr>
            <p:nvPr/>
          </p:nvSpPr>
          <p:spPr bwMode="auto">
            <a:xfrm>
              <a:off x="1156" y="1616"/>
              <a:ext cx="907" cy="272"/>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sp>
          <p:nvSpPr>
            <p:cNvPr id="46" name="Text Box 39">
              <a:extLst>
                <a:ext uri="{FF2B5EF4-FFF2-40B4-BE49-F238E27FC236}">
                  <a16:creationId xmlns:a16="http://schemas.microsoft.com/office/drawing/2014/main" id="{1902BA9E-D0F3-447A-A952-121874B4F199}"/>
                </a:ext>
              </a:extLst>
            </p:cNvPr>
            <p:cNvSpPr txBox="1">
              <a:spLocks noChangeArrowheads="1"/>
            </p:cNvSpPr>
            <p:nvPr/>
          </p:nvSpPr>
          <p:spPr bwMode="auto">
            <a:xfrm>
              <a:off x="1507" y="1256"/>
              <a:ext cx="64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80808"/>
                  </a:solidFill>
                  <a:ea typeface="楷体" panose="02010609060101010101" pitchFamily="49" charset="-122"/>
                  <a:cs typeface="Arial" panose="020B0604020202020204" pitchFamily="34" charset="0"/>
                </a:rPr>
                <a:t>交换机</a:t>
              </a:r>
            </a:p>
          </p:txBody>
        </p:sp>
        <p:sp>
          <p:nvSpPr>
            <p:cNvPr id="47" name="Line 40">
              <a:extLst>
                <a:ext uri="{FF2B5EF4-FFF2-40B4-BE49-F238E27FC236}">
                  <a16:creationId xmlns:a16="http://schemas.microsoft.com/office/drawing/2014/main" id="{9F849757-3ACE-4992-84F1-D0FFE96D702D}"/>
                </a:ext>
              </a:extLst>
            </p:cNvPr>
            <p:cNvSpPr>
              <a:spLocks noChangeShapeType="1"/>
            </p:cNvSpPr>
            <p:nvPr/>
          </p:nvSpPr>
          <p:spPr bwMode="auto">
            <a:xfrm>
              <a:off x="1383" y="1888"/>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8" name="Line 41">
              <a:extLst>
                <a:ext uri="{FF2B5EF4-FFF2-40B4-BE49-F238E27FC236}">
                  <a16:creationId xmlns:a16="http://schemas.microsoft.com/office/drawing/2014/main" id="{E6CD8D88-08EF-42A6-A4FB-C1A98B887C34}"/>
                </a:ext>
              </a:extLst>
            </p:cNvPr>
            <p:cNvSpPr>
              <a:spLocks noChangeShapeType="1"/>
            </p:cNvSpPr>
            <p:nvPr/>
          </p:nvSpPr>
          <p:spPr bwMode="auto">
            <a:xfrm>
              <a:off x="1837" y="1888"/>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9" name="Line 42">
              <a:extLst>
                <a:ext uri="{FF2B5EF4-FFF2-40B4-BE49-F238E27FC236}">
                  <a16:creationId xmlns:a16="http://schemas.microsoft.com/office/drawing/2014/main" id="{142BCEBE-959F-4836-8B46-506BDD8C7AD0}"/>
                </a:ext>
              </a:extLst>
            </p:cNvPr>
            <p:cNvSpPr>
              <a:spLocks noChangeShapeType="1"/>
            </p:cNvSpPr>
            <p:nvPr/>
          </p:nvSpPr>
          <p:spPr bwMode="auto">
            <a:xfrm flipV="1">
              <a:off x="2154" y="255"/>
              <a:ext cx="907" cy="127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0" name="Line 43">
              <a:extLst>
                <a:ext uri="{FF2B5EF4-FFF2-40B4-BE49-F238E27FC236}">
                  <a16:creationId xmlns:a16="http://schemas.microsoft.com/office/drawing/2014/main" id="{8188D144-90B5-4065-BF46-9124D6FD2369}"/>
                </a:ext>
              </a:extLst>
            </p:cNvPr>
            <p:cNvSpPr>
              <a:spLocks noChangeShapeType="1"/>
            </p:cNvSpPr>
            <p:nvPr/>
          </p:nvSpPr>
          <p:spPr bwMode="auto">
            <a:xfrm>
              <a:off x="2154" y="1797"/>
              <a:ext cx="907" cy="1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 name="Text Box 44">
              <a:extLst>
                <a:ext uri="{FF2B5EF4-FFF2-40B4-BE49-F238E27FC236}">
                  <a16:creationId xmlns:a16="http://schemas.microsoft.com/office/drawing/2014/main" id="{112B71BC-DC50-4EDF-8056-B82B402786D0}"/>
                </a:ext>
              </a:extLst>
            </p:cNvPr>
            <p:cNvSpPr txBox="1">
              <a:spLocks noChangeArrowheads="1"/>
            </p:cNvSpPr>
            <p:nvPr/>
          </p:nvSpPr>
          <p:spPr bwMode="auto">
            <a:xfrm>
              <a:off x="1837" y="1933"/>
              <a:ext cx="20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2</a:t>
              </a:r>
            </a:p>
          </p:txBody>
        </p:sp>
        <p:sp>
          <p:nvSpPr>
            <p:cNvPr id="52" name="Text Box 45">
              <a:extLst>
                <a:ext uri="{FF2B5EF4-FFF2-40B4-BE49-F238E27FC236}">
                  <a16:creationId xmlns:a16="http://schemas.microsoft.com/office/drawing/2014/main" id="{F33FF191-0806-4269-B29E-8756EE94E8A3}"/>
                </a:ext>
              </a:extLst>
            </p:cNvPr>
            <p:cNvSpPr txBox="1">
              <a:spLocks noChangeArrowheads="1"/>
            </p:cNvSpPr>
            <p:nvPr/>
          </p:nvSpPr>
          <p:spPr bwMode="auto">
            <a:xfrm>
              <a:off x="1202" y="1933"/>
              <a:ext cx="20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1</a:t>
              </a:r>
            </a:p>
          </p:txBody>
        </p:sp>
        <p:sp>
          <p:nvSpPr>
            <p:cNvPr id="53" name="Rectangle 46">
              <a:extLst>
                <a:ext uri="{FF2B5EF4-FFF2-40B4-BE49-F238E27FC236}">
                  <a16:creationId xmlns:a16="http://schemas.microsoft.com/office/drawing/2014/main" id="{65679F9B-C4F1-43A4-9862-56CD9D437776}"/>
                </a:ext>
              </a:extLst>
            </p:cNvPr>
            <p:cNvSpPr>
              <a:spLocks noChangeArrowheads="1"/>
            </p:cNvSpPr>
            <p:nvPr/>
          </p:nvSpPr>
          <p:spPr bwMode="auto">
            <a:xfrm>
              <a:off x="249"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sp>
          <p:nvSpPr>
            <p:cNvPr id="54" name="Rectangle 47">
              <a:extLst>
                <a:ext uri="{FF2B5EF4-FFF2-40B4-BE49-F238E27FC236}">
                  <a16:creationId xmlns:a16="http://schemas.microsoft.com/office/drawing/2014/main" id="{C5F341A0-2AAC-4A0D-8D95-61A3A4451FA1}"/>
                </a:ext>
              </a:extLst>
            </p:cNvPr>
            <p:cNvSpPr>
              <a:spLocks noChangeArrowheads="1"/>
            </p:cNvSpPr>
            <p:nvPr/>
          </p:nvSpPr>
          <p:spPr bwMode="auto">
            <a:xfrm>
              <a:off x="1474"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sp>
          <p:nvSpPr>
            <p:cNvPr id="55" name="Rectangle 48">
              <a:extLst>
                <a:ext uri="{FF2B5EF4-FFF2-40B4-BE49-F238E27FC236}">
                  <a16:creationId xmlns:a16="http://schemas.microsoft.com/office/drawing/2014/main" id="{D8E125B9-92CB-49E9-844C-33E8FCB9D004}"/>
                </a:ext>
              </a:extLst>
            </p:cNvPr>
            <p:cNvSpPr>
              <a:spLocks noChangeArrowheads="1"/>
            </p:cNvSpPr>
            <p:nvPr/>
          </p:nvSpPr>
          <p:spPr bwMode="auto">
            <a:xfrm>
              <a:off x="1701"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sp>
          <p:nvSpPr>
            <p:cNvPr id="56" name="Rectangle 49">
              <a:extLst>
                <a:ext uri="{FF2B5EF4-FFF2-40B4-BE49-F238E27FC236}">
                  <a16:creationId xmlns:a16="http://schemas.microsoft.com/office/drawing/2014/main" id="{D6F39E70-20B8-4DC1-B452-E0E17E3E78AD}"/>
                </a:ext>
              </a:extLst>
            </p:cNvPr>
            <p:cNvSpPr>
              <a:spLocks noChangeArrowheads="1"/>
            </p:cNvSpPr>
            <p:nvPr/>
          </p:nvSpPr>
          <p:spPr bwMode="auto">
            <a:xfrm>
              <a:off x="2835"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604020202020204" pitchFamily="34" charset="0"/>
              </a:endParaRPr>
            </a:p>
          </p:txBody>
        </p:sp>
        <p:sp>
          <p:nvSpPr>
            <p:cNvPr id="57" name="Line 50">
              <a:extLst>
                <a:ext uri="{FF2B5EF4-FFF2-40B4-BE49-F238E27FC236}">
                  <a16:creationId xmlns:a16="http://schemas.microsoft.com/office/drawing/2014/main" id="{ABBE6FBA-8CF9-4845-A6BF-172EFFA40F47}"/>
                </a:ext>
              </a:extLst>
            </p:cNvPr>
            <p:cNvSpPr>
              <a:spLocks noChangeShapeType="1"/>
            </p:cNvSpPr>
            <p:nvPr/>
          </p:nvSpPr>
          <p:spPr bwMode="auto">
            <a:xfrm>
              <a:off x="340" y="2296"/>
              <a:ext cx="11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8" name="Line 51">
              <a:extLst>
                <a:ext uri="{FF2B5EF4-FFF2-40B4-BE49-F238E27FC236}">
                  <a16:creationId xmlns:a16="http://schemas.microsoft.com/office/drawing/2014/main" id="{C128983E-02A6-4E64-B620-6E140AC69B00}"/>
                </a:ext>
              </a:extLst>
            </p:cNvPr>
            <p:cNvSpPr>
              <a:spLocks noChangeShapeType="1"/>
            </p:cNvSpPr>
            <p:nvPr/>
          </p:nvSpPr>
          <p:spPr bwMode="auto">
            <a:xfrm>
              <a:off x="1791" y="2296"/>
              <a:ext cx="104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9" name="computr2">
              <a:extLst>
                <a:ext uri="{FF2B5EF4-FFF2-40B4-BE49-F238E27FC236}">
                  <a16:creationId xmlns:a16="http://schemas.microsoft.com/office/drawing/2014/main" id="{47178567-7DE8-4B26-AA63-B4A781966292}"/>
                </a:ext>
              </a:extLst>
            </p:cNvPr>
            <p:cNvSpPr>
              <a:spLocks noEditPoints="1" noChangeArrowheads="1"/>
            </p:cNvSpPr>
            <p:nvPr/>
          </p:nvSpPr>
          <p:spPr bwMode="auto">
            <a:xfrm>
              <a:off x="340"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sz="2400"/>
            </a:p>
          </p:txBody>
        </p:sp>
        <p:sp>
          <p:nvSpPr>
            <p:cNvPr id="60" name="Line 53">
              <a:extLst>
                <a:ext uri="{FF2B5EF4-FFF2-40B4-BE49-F238E27FC236}">
                  <a16:creationId xmlns:a16="http://schemas.microsoft.com/office/drawing/2014/main" id="{C3BA12E8-1EAF-4990-BB3E-688A6F15D12E}"/>
                </a:ext>
              </a:extLst>
            </p:cNvPr>
            <p:cNvSpPr>
              <a:spLocks noChangeShapeType="1"/>
            </p:cNvSpPr>
            <p:nvPr/>
          </p:nvSpPr>
          <p:spPr bwMode="auto">
            <a:xfrm>
              <a:off x="521"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1" name="Text Box 54">
              <a:extLst>
                <a:ext uri="{FF2B5EF4-FFF2-40B4-BE49-F238E27FC236}">
                  <a16:creationId xmlns:a16="http://schemas.microsoft.com/office/drawing/2014/main" id="{B7CD192B-EA72-4F1A-AFA2-80AFFB3A978E}"/>
                </a:ext>
              </a:extLst>
            </p:cNvPr>
            <p:cNvSpPr txBox="1">
              <a:spLocks noChangeArrowheads="1"/>
            </p:cNvSpPr>
            <p:nvPr/>
          </p:nvSpPr>
          <p:spPr bwMode="auto">
            <a:xfrm>
              <a:off x="2096" y="2036"/>
              <a:ext cx="58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80808"/>
                  </a:solidFill>
                  <a:ea typeface="楷体" panose="02010609060101010101" pitchFamily="49" charset="-122"/>
                  <a:cs typeface="Arial" panose="020B0604020202020204" pitchFamily="34" charset="0"/>
                </a:rPr>
                <a:t>网段</a:t>
              </a:r>
              <a:r>
                <a:rPr lang="en-US" altLang="zh-CN" sz="2400">
                  <a:solidFill>
                    <a:srgbClr val="080808"/>
                  </a:solidFill>
                  <a:ea typeface="楷体" panose="02010609060101010101" pitchFamily="49" charset="-122"/>
                  <a:cs typeface="Arial" panose="020B0604020202020204" pitchFamily="34" charset="0"/>
                </a:rPr>
                <a:t>B</a:t>
              </a:r>
            </a:p>
          </p:txBody>
        </p:sp>
        <p:sp>
          <p:nvSpPr>
            <p:cNvPr id="62" name="Text Box 55">
              <a:extLst>
                <a:ext uri="{FF2B5EF4-FFF2-40B4-BE49-F238E27FC236}">
                  <a16:creationId xmlns:a16="http://schemas.microsoft.com/office/drawing/2014/main" id="{5ABB2848-EE38-47BA-88A2-7F178F1EC3BA}"/>
                </a:ext>
              </a:extLst>
            </p:cNvPr>
            <p:cNvSpPr txBox="1">
              <a:spLocks noChangeArrowheads="1"/>
            </p:cNvSpPr>
            <p:nvPr/>
          </p:nvSpPr>
          <p:spPr bwMode="auto">
            <a:xfrm>
              <a:off x="612" y="2024"/>
              <a:ext cx="58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80808"/>
                  </a:solidFill>
                  <a:ea typeface="楷体" panose="02010609060101010101" pitchFamily="49" charset="-122"/>
                  <a:cs typeface="Arial" panose="020B0604020202020204" pitchFamily="34" charset="0"/>
                </a:rPr>
                <a:t>网段</a:t>
              </a:r>
              <a:r>
                <a:rPr lang="en-US" altLang="zh-CN" sz="2400">
                  <a:solidFill>
                    <a:srgbClr val="080808"/>
                  </a:solidFill>
                  <a:ea typeface="楷体" panose="02010609060101010101" pitchFamily="49" charset="-122"/>
                  <a:cs typeface="Arial" panose="020B0604020202020204" pitchFamily="34" charset="0"/>
                </a:rPr>
                <a:t>A</a:t>
              </a:r>
            </a:p>
          </p:txBody>
        </p:sp>
        <p:sp>
          <p:nvSpPr>
            <p:cNvPr id="63" name="Text Box 56">
              <a:extLst>
                <a:ext uri="{FF2B5EF4-FFF2-40B4-BE49-F238E27FC236}">
                  <a16:creationId xmlns:a16="http://schemas.microsoft.com/office/drawing/2014/main" id="{B77F21F4-9170-449B-8A5D-44A38D488F8A}"/>
                </a:ext>
              </a:extLst>
            </p:cNvPr>
            <p:cNvSpPr txBox="1">
              <a:spLocks noChangeArrowheads="1"/>
            </p:cNvSpPr>
            <p:nvPr/>
          </p:nvSpPr>
          <p:spPr bwMode="auto">
            <a:xfrm>
              <a:off x="249" y="2432"/>
              <a:ext cx="30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H</a:t>
              </a:r>
              <a:r>
                <a:rPr lang="en-US" altLang="zh-CN" sz="2400" baseline="-25000">
                  <a:solidFill>
                    <a:srgbClr val="080808"/>
                  </a:solidFill>
                  <a:ea typeface="楷体" panose="02010609060101010101" pitchFamily="49" charset="-122"/>
                  <a:cs typeface="Arial" panose="020B0604020202020204" pitchFamily="34" charset="0"/>
                </a:rPr>
                <a:t>1</a:t>
              </a:r>
            </a:p>
          </p:txBody>
        </p:sp>
        <p:sp>
          <p:nvSpPr>
            <p:cNvPr id="64" name="Text Box 57">
              <a:extLst>
                <a:ext uri="{FF2B5EF4-FFF2-40B4-BE49-F238E27FC236}">
                  <a16:creationId xmlns:a16="http://schemas.microsoft.com/office/drawing/2014/main" id="{032C5668-3C9D-479A-888D-49D4E9A4610A}"/>
                </a:ext>
              </a:extLst>
            </p:cNvPr>
            <p:cNvSpPr txBox="1">
              <a:spLocks noChangeArrowheads="1"/>
            </p:cNvSpPr>
            <p:nvPr/>
          </p:nvSpPr>
          <p:spPr bwMode="auto">
            <a:xfrm>
              <a:off x="657" y="2432"/>
              <a:ext cx="30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H</a:t>
              </a:r>
              <a:r>
                <a:rPr lang="en-US" altLang="zh-CN" sz="2400" baseline="-25000">
                  <a:solidFill>
                    <a:srgbClr val="080808"/>
                  </a:solidFill>
                  <a:ea typeface="楷体" panose="02010609060101010101" pitchFamily="49" charset="-122"/>
                  <a:cs typeface="Arial" panose="020B0604020202020204" pitchFamily="34" charset="0"/>
                </a:rPr>
                <a:t>2</a:t>
              </a:r>
            </a:p>
          </p:txBody>
        </p:sp>
        <p:sp>
          <p:nvSpPr>
            <p:cNvPr id="65" name="Text Box 58">
              <a:extLst>
                <a:ext uri="{FF2B5EF4-FFF2-40B4-BE49-F238E27FC236}">
                  <a16:creationId xmlns:a16="http://schemas.microsoft.com/office/drawing/2014/main" id="{AAC30221-5092-49C6-8B3F-2DA3A3606029}"/>
                </a:ext>
              </a:extLst>
            </p:cNvPr>
            <p:cNvSpPr txBox="1">
              <a:spLocks noChangeArrowheads="1"/>
            </p:cNvSpPr>
            <p:nvPr/>
          </p:nvSpPr>
          <p:spPr bwMode="auto">
            <a:xfrm>
              <a:off x="1655" y="2432"/>
              <a:ext cx="30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H</a:t>
              </a:r>
              <a:r>
                <a:rPr lang="en-US" altLang="zh-CN" sz="2400" baseline="-25000">
                  <a:solidFill>
                    <a:srgbClr val="080808"/>
                  </a:solidFill>
                  <a:ea typeface="楷体" panose="02010609060101010101" pitchFamily="49" charset="-122"/>
                  <a:cs typeface="Arial" panose="020B0604020202020204" pitchFamily="34" charset="0"/>
                </a:rPr>
                <a:t>4</a:t>
              </a:r>
            </a:p>
          </p:txBody>
        </p:sp>
        <p:sp>
          <p:nvSpPr>
            <p:cNvPr id="66" name="Text Box 59">
              <a:extLst>
                <a:ext uri="{FF2B5EF4-FFF2-40B4-BE49-F238E27FC236}">
                  <a16:creationId xmlns:a16="http://schemas.microsoft.com/office/drawing/2014/main" id="{A3F42246-85B8-4BFE-ADEC-C69B7665C8DD}"/>
                </a:ext>
              </a:extLst>
            </p:cNvPr>
            <p:cNvSpPr txBox="1">
              <a:spLocks noChangeArrowheads="1"/>
            </p:cNvSpPr>
            <p:nvPr/>
          </p:nvSpPr>
          <p:spPr bwMode="auto">
            <a:xfrm>
              <a:off x="1020" y="2432"/>
              <a:ext cx="30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H</a:t>
              </a:r>
              <a:r>
                <a:rPr lang="en-US" altLang="zh-CN" sz="2400" baseline="-25000">
                  <a:solidFill>
                    <a:srgbClr val="080808"/>
                  </a:solidFill>
                  <a:ea typeface="楷体" panose="02010609060101010101" pitchFamily="49" charset="-122"/>
                  <a:cs typeface="Arial" panose="020B0604020202020204" pitchFamily="34" charset="0"/>
                </a:rPr>
                <a:t>3</a:t>
              </a:r>
            </a:p>
          </p:txBody>
        </p:sp>
        <p:sp>
          <p:nvSpPr>
            <p:cNvPr id="67" name="Text Box 60">
              <a:extLst>
                <a:ext uri="{FF2B5EF4-FFF2-40B4-BE49-F238E27FC236}">
                  <a16:creationId xmlns:a16="http://schemas.microsoft.com/office/drawing/2014/main" id="{9CD73318-4C55-4D28-AA05-3CDA51592B0D}"/>
                </a:ext>
              </a:extLst>
            </p:cNvPr>
            <p:cNvSpPr txBox="1">
              <a:spLocks noChangeArrowheads="1"/>
            </p:cNvSpPr>
            <p:nvPr/>
          </p:nvSpPr>
          <p:spPr bwMode="auto">
            <a:xfrm>
              <a:off x="2381" y="2432"/>
              <a:ext cx="30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H</a:t>
              </a:r>
              <a:r>
                <a:rPr lang="en-US" altLang="zh-CN" sz="2400" baseline="-25000">
                  <a:solidFill>
                    <a:srgbClr val="080808"/>
                  </a:solidFill>
                  <a:ea typeface="楷体" panose="02010609060101010101" pitchFamily="49" charset="-122"/>
                  <a:cs typeface="Arial" panose="020B0604020202020204" pitchFamily="34" charset="0"/>
                </a:rPr>
                <a:t>6</a:t>
              </a:r>
            </a:p>
          </p:txBody>
        </p:sp>
        <p:sp>
          <p:nvSpPr>
            <p:cNvPr id="68" name="Text Box 61">
              <a:extLst>
                <a:ext uri="{FF2B5EF4-FFF2-40B4-BE49-F238E27FC236}">
                  <a16:creationId xmlns:a16="http://schemas.microsoft.com/office/drawing/2014/main" id="{8480FFC7-C82C-4331-8C88-72C4EB22DFF9}"/>
                </a:ext>
              </a:extLst>
            </p:cNvPr>
            <p:cNvSpPr txBox="1">
              <a:spLocks noChangeArrowheads="1"/>
            </p:cNvSpPr>
            <p:nvPr/>
          </p:nvSpPr>
          <p:spPr bwMode="auto">
            <a:xfrm>
              <a:off x="2018" y="2432"/>
              <a:ext cx="30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80808"/>
                  </a:solidFill>
                  <a:ea typeface="楷体" panose="02010609060101010101" pitchFamily="49" charset="-122"/>
                  <a:cs typeface="Arial" panose="020B0604020202020204" pitchFamily="34" charset="0"/>
                </a:rPr>
                <a:t>H</a:t>
              </a:r>
              <a:r>
                <a:rPr lang="en-US" altLang="zh-CN" sz="2400" baseline="-25000">
                  <a:solidFill>
                    <a:srgbClr val="080808"/>
                  </a:solidFill>
                  <a:ea typeface="楷体" panose="02010609060101010101" pitchFamily="49" charset="-122"/>
                  <a:cs typeface="Arial" panose="020B0604020202020204" pitchFamily="34" charset="0"/>
                </a:rPr>
                <a:t>5</a:t>
              </a:r>
            </a:p>
          </p:txBody>
        </p:sp>
        <p:sp>
          <p:nvSpPr>
            <p:cNvPr id="69" name="Text Box 62">
              <a:extLst>
                <a:ext uri="{FF2B5EF4-FFF2-40B4-BE49-F238E27FC236}">
                  <a16:creationId xmlns:a16="http://schemas.microsoft.com/office/drawing/2014/main" id="{44A1E9C0-B4E0-4D43-8953-38CD967042D8}"/>
                </a:ext>
              </a:extLst>
            </p:cNvPr>
            <p:cNvSpPr txBox="1">
              <a:spLocks noChangeArrowheads="1"/>
            </p:cNvSpPr>
            <p:nvPr/>
          </p:nvSpPr>
          <p:spPr bwMode="auto">
            <a:xfrm>
              <a:off x="295" y="2976"/>
              <a:ext cx="43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solidFill>
                    <a:srgbClr val="080808"/>
                  </a:solidFill>
                  <a:ea typeface="楷体" panose="02010609060101010101" pitchFamily="49" charset="-122"/>
                  <a:cs typeface="Arial" panose="020B0604020202020204" pitchFamily="34" charset="0"/>
                </a:rPr>
                <a:t>MAC1</a:t>
              </a:r>
            </a:p>
          </p:txBody>
        </p:sp>
        <p:sp>
          <p:nvSpPr>
            <p:cNvPr id="70" name="Text Box 63">
              <a:extLst>
                <a:ext uri="{FF2B5EF4-FFF2-40B4-BE49-F238E27FC236}">
                  <a16:creationId xmlns:a16="http://schemas.microsoft.com/office/drawing/2014/main" id="{13BC2BA8-010B-4537-ACF1-327AE7AC314A}"/>
                </a:ext>
              </a:extLst>
            </p:cNvPr>
            <p:cNvSpPr txBox="1">
              <a:spLocks noChangeArrowheads="1"/>
            </p:cNvSpPr>
            <p:nvPr/>
          </p:nvSpPr>
          <p:spPr bwMode="auto">
            <a:xfrm>
              <a:off x="703" y="2976"/>
              <a:ext cx="43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solidFill>
                    <a:srgbClr val="080808"/>
                  </a:solidFill>
                  <a:ea typeface="楷体" panose="02010609060101010101" pitchFamily="49" charset="-122"/>
                  <a:cs typeface="Arial" panose="020B0604020202020204" pitchFamily="34" charset="0"/>
                </a:rPr>
                <a:t>MAC2</a:t>
              </a:r>
            </a:p>
          </p:txBody>
        </p:sp>
        <p:sp>
          <p:nvSpPr>
            <p:cNvPr id="71" name="Text Box 64">
              <a:extLst>
                <a:ext uri="{FF2B5EF4-FFF2-40B4-BE49-F238E27FC236}">
                  <a16:creationId xmlns:a16="http://schemas.microsoft.com/office/drawing/2014/main" id="{7635A633-858D-4BC7-A7F2-2FEBF49E8D06}"/>
                </a:ext>
              </a:extLst>
            </p:cNvPr>
            <p:cNvSpPr txBox="1">
              <a:spLocks noChangeArrowheads="1"/>
            </p:cNvSpPr>
            <p:nvPr/>
          </p:nvSpPr>
          <p:spPr bwMode="auto">
            <a:xfrm>
              <a:off x="1111" y="2976"/>
              <a:ext cx="43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solidFill>
                    <a:srgbClr val="080808"/>
                  </a:solidFill>
                  <a:ea typeface="楷体" panose="02010609060101010101" pitchFamily="49" charset="-122"/>
                  <a:cs typeface="Arial" panose="020B0604020202020204" pitchFamily="34" charset="0"/>
                </a:rPr>
                <a:t>MAC3</a:t>
              </a:r>
            </a:p>
          </p:txBody>
        </p:sp>
        <p:sp>
          <p:nvSpPr>
            <p:cNvPr id="72" name="Text Box 65">
              <a:extLst>
                <a:ext uri="{FF2B5EF4-FFF2-40B4-BE49-F238E27FC236}">
                  <a16:creationId xmlns:a16="http://schemas.microsoft.com/office/drawing/2014/main" id="{93AD63D3-86DC-4EA9-B651-EF5AF7EB961A}"/>
                </a:ext>
              </a:extLst>
            </p:cNvPr>
            <p:cNvSpPr txBox="1">
              <a:spLocks noChangeArrowheads="1"/>
            </p:cNvSpPr>
            <p:nvPr/>
          </p:nvSpPr>
          <p:spPr bwMode="auto">
            <a:xfrm>
              <a:off x="1655" y="2976"/>
              <a:ext cx="43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solidFill>
                    <a:srgbClr val="080808"/>
                  </a:solidFill>
                  <a:ea typeface="楷体" panose="02010609060101010101" pitchFamily="49" charset="-122"/>
                  <a:cs typeface="Arial" panose="020B0604020202020204" pitchFamily="34" charset="0"/>
                </a:rPr>
                <a:t>MAC4</a:t>
              </a:r>
            </a:p>
          </p:txBody>
        </p:sp>
        <p:sp>
          <p:nvSpPr>
            <p:cNvPr id="73" name="Text Box 66">
              <a:extLst>
                <a:ext uri="{FF2B5EF4-FFF2-40B4-BE49-F238E27FC236}">
                  <a16:creationId xmlns:a16="http://schemas.microsoft.com/office/drawing/2014/main" id="{B1C05037-2323-4E75-B752-0D1A7B3FC622}"/>
                </a:ext>
              </a:extLst>
            </p:cNvPr>
            <p:cNvSpPr txBox="1">
              <a:spLocks noChangeArrowheads="1"/>
            </p:cNvSpPr>
            <p:nvPr/>
          </p:nvSpPr>
          <p:spPr bwMode="auto">
            <a:xfrm>
              <a:off x="2064" y="2976"/>
              <a:ext cx="43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solidFill>
                    <a:srgbClr val="080808"/>
                  </a:solidFill>
                  <a:ea typeface="楷体" panose="02010609060101010101" pitchFamily="49" charset="-122"/>
                  <a:cs typeface="Arial" panose="020B0604020202020204" pitchFamily="34" charset="0"/>
                </a:rPr>
                <a:t>MAC5</a:t>
              </a:r>
            </a:p>
          </p:txBody>
        </p:sp>
        <p:sp>
          <p:nvSpPr>
            <p:cNvPr id="74" name="Text Box 67">
              <a:extLst>
                <a:ext uri="{FF2B5EF4-FFF2-40B4-BE49-F238E27FC236}">
                  <a16:creationId xmlns:a16="http://schemas.microsoft.com/office/drawing/2014/main" id="{838A0FDF-5BF5-4F52-8187-9A02D9A7CF38}"/>
                </a:ext>
              </a:extLst>
            </p:cNvPr>
            <p:cNvSpPr txBox="1">
              <a:spLocks noChangeArrowheads="1"/>
            </p:cNvSpPr>
            <p:nvPr/>
          </p:nvSpPr>
          <p:spPr bwMode="auto">
            <a:xfrm>
              <a:off x="2472" y="2976"/>
              <a:ext cx="54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solidFill>
                    <a:srgbClr val="080808"/>
                  </a:solidFill>
                  <a:ea typeface="楷体" panose="02010609060101010101" pitchFamily="49" charset="-122"/>
                  <a:cs typeface="Arial" panose="020B0604020202020204" pitchFamily="34" charset="0"/>
                </a:rPr>
                <a:t>MAC6</a:t>
              </a:r>
            </a:p>
          </p:txBody>
        </p:sp>
        <p:sp>
          <p:nvSpPr>
            <p:cNvPr id="75" name="computr2">
              <a:extLst>
                <a:ext uri="{FF2B5EF4-FFF2-40B4-BE49-F238E27FC236}">
                  <a16:creationId xmlns:a16="http://schemas.microsoft.com/office/drawing/2014/main" id="{6450461A-896D-4DF9-AA75-6FD3403CADC8}"/>
                </a:ext>
              </a:extLst>
            </p:cNvPr>
            <p:cNvSpPr>
              <a:spLocks noEditPoints="1" noChangeArrowheads="1"/>
            </p:cNvSpPr>
            <p:nvPr/>
          </p:nvSpPr>
          <p:spPr bwMode="auto">
            <a:xfrm>
              <a:off x="748"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sz="2400"/>
            </a:p>
          </p:txBody>
        </p:sp>
        <p:sp>
          <p:nvSpPr>
            <p:cNvPr id="76" name="Line 69">
              <a:extLst>
                <a:ext uri="{FF2B5EF4-FFF2-40B4-BE49-F238E27FC236}">
                  <a16:creationId xmlns:a16="http://schemas.microsoft.com/office/drawing/2014/main" id="{C581CD7F-48F4-4FD3-9720-C63694A105E9}"/>
                </a:ext>
              </a:extLst>
            </p:cNvPr>
            <p:cNvSpPr>
              <a:spLocks noChangeShapeType="1"/>
            </p:cNvSpPr>
            <p:nvPr/>
          </p:nvSpPr>
          <p:spPr bwMode="auto">
            <a:xfrm>
              <a:off x="929"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7" name="computr2">
              <a:extLst>
                <a:ext uri="{FF2B5EF4-FFF2-40B4-BE49-F238E27FC236}">
                  <a16:creationId xmlns:a16="http://schemas.microsoft.com/office/drawing/2014/main" id="{979B0E84-6313-4143-BBEB-D1F16B37944E}"/>
                </a:ext>
              </a:extLst>
            </p:cNvPr>
            <p:cNvSpPr>
              <a:spLocks noEditPoints="1" noChangeArrowheads="1"/>
            </p:cNvSpPr>
            <p:nvPr/>
          </p:nvSpPr>
          <p:spPr bwMode="auto">
            <a:xfrm>
              <a:off x="1156"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sz="2400"/>
            </a:p>
          </p:txBody>
        </p:sp>
        <p:sp>
          <p:nvSpPr>
            <p:cNvPr id="78" name="Line 71">
              <a:extLst>
                <a:ext uri="{FF2B5EF4-FFF2-40B4-BE49-F238E27FC236}">
                  <a16:creationId xmlns:a16="http://schemas.microsoft.com/office/drawing/2014/main" id="{49CEB2A2-B6E5-4662-B32A-2D6114D0A60E}"/>
                </a:ext>
              </a:extLst>
            </p:cNvPr>
            <p:cNvSpPr>
              <a:spLocks noChangeShapeType="1"/>
            </p:cNvSpPr>
            <p:nvPr/>
          </p:nvSpPr>
          <p:spPr bwMode="auto">
            <a:xfrm>
              <a:off x="1337"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9" name="computr2">
              <a:extLst>
                <a:ext uri="{FF2B5EF4-FFF2-40B4-BE49-F238E27FC236}">
                  <a16:creationId xmlns:a16="http://schemas.microsoft.com/office/drawing/2014/main" id="{1BD25535-AC5A-45EB-BAF1-E0F766D2B7DA}"/>
                </a:ext>
              </a:extLst>
            </p:cNvPr>
            <p:cNvSpPr>
              <a:spLocks noEditPoints="1" noChangeArrowheads="1"/>
            </p:cNvSpPr>
            <p:nvPr/>
          </p:nvSpPr>
          <p:spPr bwMode="auto">
            <a:xfrm>
              <a:off x="1746"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sz="2400"/>
            </a:p>
          </p:txBody>
        </p:sp>
        <p:sp>
          <p:nvSpPr>
            <p:cNvPr id="80" name="Line 73">
              <a:extLst>
                <a:ext uri="{FF2B5EF4-FFF2-40B4-BE49-F238E27FC236}">
                  <a16:creationId xmlns:a16="http://schemas.microsoft.com/office/drawing/2014/main" id="{F4940036-3929-4CB5-8A2E-2CD62561ECB6}"/>
                </a:ext>
              </a:extLst>
            </p:cNvPr>
            <p:cNvSpPr>
              <a:spLocks noChangeShapeType="1"/>
            </p:cNvSpPr>
            <p:nvPr/>
          </p:nvSpPr>
          <p:spPr bwMode="auto">
            <a:xfrm>
              <a:off x="1927"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1" name="computr2">
              <a:extLst>
                <a:ext uri="{FF2B5EF4-FFF2-40B4-BE49-F238E27FC236}">
                  <a16:creationId xmlns:a16="http://schemas.microsoft.com/office/drawing/2014/main" id="{1EC1DA0C-C9A3-4C8B-9A85-308FD9D506EB}"/>
                </a:ext>
              </a:extLst>
            </p:cNvPr>
            <p:cNvSpPr>
              <a:spLocks noEditPoints="1" noChangeArrowheads="1"/>
            </p:cNvSpPr>
            <p:nvPr/>
          </p:nvSpPr>
          <p:spPr bwMode="auto">
            <a:xfrm>
              <a:off x="2154"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sz="2400"/>
            </a:p>
          </p:txBody>
        </p:sp>
        <p:sp>
          <p:nvSpPr>
            <p:cNvPr id="82" name="Line 75">
              <a:extLst>
                <a:ext uri="{FF2B5EF4-FFF2-40B4-BE49-F238E27FC236}">
                  <a16:creationId xmlns:a16="http://schemas.microsoft.com/office/drawing/2014/main" id="{D915D69C-CD4C-4883-A2CA-20F72D1B26B4}"/>
                </a:ext>
              </a:extLst>
            </p:cNvPr>
            <p:cNvSpPr>
              <a:spLocks noChangeShapeType="1"/>
            </p:cNvSpPr>
            <p:nvPr/>
          </p:nvSpPr>
          <p:spPr bwMode="auto">
            <a:xfrm>
              <a:off x="2335"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3" name="computr2">
              <a:extLst>
                <a:ext uri="{FF2B5EF4-FFF2-40B4-BE49-F238E27FC236}">
                  <a16:creationId xmlns:a16="http://schemas.microsoft.com/office/drawing/2014/main" id="{C43BB4FD-88C8-4376-BF5D-ACA08F302B45}"/>
                </a:ext>
              </a:extLst>
            </p:cNvPr>
            <p:cNvSpPr>
              <a:spLocks noEditPoints="1" noChangeArrowheads="1"/>
            </p:cNvSpPr>
            <p:nvPr/>
          </p:nvSpPr>
          <p:spPr bwMode="auto">
            <a:xfrm>
              <a:off x="2562"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sz="2400"/>
            </a:p>
          </p:txBody>
        </p:sp>
        <p:sp>
          <p:nvSpPr>
            <p:cNvPr id="84" name="Line 77">
              <a:extLst>
                <a:ext uri="{FF2B5EF4-FFF2-40B4-BE49-F238E27FC236}">
                  <a16:creationId xmlns:a16="http://schemas.microsoft.com/office/drawing/2014/main" id="{30265955-36CA-4A93-AD7E-0667AD109ECC}"/>
                </a:ext>
              </a:extLst>
            </p:cNvPr>
            <p:cNvSpPr>
              <a:spLocks noChangeShapeType="1"/>
            </p:cNvSpPr>
            <p:nvPr/>
          </p:nvSpPr>
          <p:spPr bwMode="auto">
            <a:xfrm>
              <a:off x="2743"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5" name="Line 78">
              <a:extLst>
                <a:ext uri="{FF2B5EF4-FFF2-40B4-BE49-F238E27FC236}">
                  <a16:creationId xmlns:a16="http://schemas.microsoft.com/office/drawing/2014/main" id="{97C6CC7B-0A3D-4BC7-AB1B-7F476D1ABFFC}"/>
                </a:ext>
              </a:extLst>
            </p:cNvPr>
            <p:cNvSpPr>
              <a:spLocks noChangeShapeType="1"/>
            </p:cNvSpPr>
            <p:nvPr/>
          </p:nvSpPr>
          <p:spPr bwMode="auto">
            <a:xfrm>
              <a:off x="3742" y="1253"/>
              <a:ext cx="272" cy="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sz="2400"/>
            </a:p>
          </p:txBody>
        </p:sp>
        <p:sp>
          <p:nvSpPr>
            <p:cNvPr id="86" name="Line 79">
              <a:extLst>
                <a:ext uri="{FF2B5EF4-FFF2-40B4-BE49-F238E27FC236}">
                  <a16:creationId xmlns:a16="http://schemas.microsoft.com/office/drawing/2014/main" id="{A841EBEB-B192-4B87-80F4-ADEDBFF70F34}"/>
                </a:ext>
              </a:extLst>
            </p:cNvPr>
            <p:cNvSpPr>
              <a:spLocks noChangeShapeType="1"/>
            </p:cNvSpPr>
            <p:nvPr/>
          </p:nvSpPr>
          <p:spPr bwMode="auto">
            <a:xfrm flipH="1">
              <a:off x="3742" y="1344"/>
              <a:ext cx="272" cy="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sz="2400"/>
            </a:p>
          </p:txBody>
        </p:sp>
      </p:grpSp>
      <p:grpSp>
        <p:nvGrpSpPr>
          <p:cNvPr id="101" name="组合 100">
            <a:extLst>
              <a:ext uri="{FF2B5EF4-FFF2-40B4-BE49-F238E27FC236}">
                <a16:creationId xmlns:a16="http://schemas.microsoft.com/office/drawing/2014/main" id="{B0E0C39B-D1F2-4033-B5C9-F04E97327FE9}"/>
              </a:ext>
            </a:extLst>
          </p:cNvPr>
          <p:cNvGrpSpPr/>
          <p:nvPr/>
        </p:nvGrpSpPr>
        <p:grpSpPr>
          <a:xfrm>
            <a:off x="1085273" y="1654295"/>
            <a:ext cx="3294723" cy="480837"/>
            <a:chOff x="1403750" y="3593123"/>
            <a:chExt cx="3294723" cy="480837"/>
          </a:xfrm>
        </p:grpSpPr>
        <p:grpSp>
          <p:nvGrpSpPr>
            <p:cNvPr id="102" name="组合 101">
              <a:extLst>
                <a:ext uri="{FF2B5EF4-FFF2-40B4-BE49-F238E27FC236}">
                  <a16:creationId xmlns:a16="http://schemas.microsoft.com/office/drawing/2014/main" id="{5E44BE28-3D61-42F5-A704-BB3328F17DA6}"/>
                </a:ext>
              </a:extLst>
            </p:cNvPr>
            <p:cNvGrpSpPr/>
            <p:nvPr/>
          </p:nvGrpSpPr>
          <p:grpSpPr>
            <a:xfrm>
              <a:off x="1403750" y="3593123"/>
              <a:ext cx="490436" cy="476221"/>
              <a:chOff x="1403750" y="3593123"/>
              <a:chExt cx="808892" cy="785446"/>
            </a:xfrm>
          </p:grpSpPr>
          <p:sp>
            <p:nvSpPr>
              <p:cNvPr id="104" name="对话气泡: 椭圆形 103">
                <a:extLst>
                  <a:ext uri="{FF2B5EF4-FFF2-40B4-BE49-F238E27FC236}">
                    <a16:creationId xmlns:a16="http://schemas.microsoft.com/office/drawing/2014/main" id="{194598A4-B381-4098-9700-2F2E2E2452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05" name="round-web-cam_17861">
                <a:extLst>
                  <a:ext uri="{FF2B5EF4-FFF2-40B4-BE49-F238E27FC236}">
                    <a16:creationId xmlns:a16="http://schemas.microsoft.com/office/drawing/2014/main" id="{91C67CDC-D8FD-4F95-9F4D-E8D617142C8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3" name="Text Box 79">
              <a:extLst>
                <a:ext uri="{FF2B5EF4-FFF2-40B4-BE49-F238E27FC236}">
                  <a16:creationId xmlns:a16="http://schemas.microsoft.com/office/drawing/2014/main" id="{F87A1DFF-1CC6-4A9A-BEDC-08C6A9582038}"/>
                </a:ext>
              </a:extLst>
            </p:cNvPr>
            <p:cNvSpPr txBox="1">
              <a:spLocks noChangeArrowheads="1"/>
            </p:cNvSpPr>
            <p:nvPr/>
          </p:nvSpPr>
          <p:spPr bwMode="auto">
            <a:xfrm>
              <a:off x="1932062" y="3603895"/>
              <a:ext cx="27664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交换机的概念结构</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3030719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3" y="0"/>
            <a:ext cx="6215427" cy="1428590"/>
            <a:chOff x="551030" y="-368704"/>
            <a:chExt cx="517291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2311" cy="687998"/>
              <a:chOff x="1839058" y="967769"/>
              <a:chExt cx="4522311"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23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35071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5" y="1702407"/>
            <a:ext cx="3294723" cy="480837"/>
            <a:chOff x="1403750" y="3593123"/>
            <a:chExt cx="3294723"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27664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交换机的工作原理</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471807" y="2531186"/>
            <a:ext cx="9762852" cy="310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不断监听各接口是否有信号</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收到无差错的帧则缓存，反之将差错帧丢弃</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若所收帧的目的</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地址属另一网段，则通过站表决定向何接口转发</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交换机不转发同一网段内通信的帧</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交换机不修改所转发的帧的源地址</a:t>
            </a:r>
          </a:p>
        </p:txBody>
      </p:sp>
    </p:spTree>
    <p:extLst>
      <p:ext uri="{BB962C8B-B14F-4D97-AF65-F5344CB8AC3E}">
        <p14:creationId xmlns:p14="http://schemas.microsoft.com/office/powerpoint/2010/main" val="142384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1">
                                            <p:txEl>
                                              <p:pRg st="3" end="3"/>
                                            </p:txEl>
                                          </p:spTgt>
                                        </p:tgtEl>
                                        <p:attrNameLst>
                                          <p:attrName>style.visibility</p:attrName>
                                        </p:attrNameLst>
                                      </p:cBhvr>
                                      <p:to>
                                        <p:strVal val="visible"/>
                                      </p:to>
                                    </p:set>
                                    <p:animEffect transition="in" filter="wipe(left)">
                                      <p:cBhvr>
                                        <p:cTn id="26" dur="500"/>
                                        <p:tgtEl>
                                          <p:spTgt spid="1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1">
                                            <p:txEl>
                                              <p:pRg st="4" end="4"/>
                                            </p:txEl>
                                          </p:spTgt>
                                        </p:tgtEl>
                                        <p:attrNameLst>
                                          <p:attrName>style.visibility</p:attrName>
                                        </p:attrNameLst>
                                      </p:cBhvr>
                                      <p:to>
                                        <p:strVal val="visible"/>
                                      </p:to>
                                    </p:set>
                                    <p:animEffect transition="in" filter="wipe(left)">
                                      <p:cBhvr>
                                        <p:cTn id="31" dur="500"/>
                                        <p:tgtEl>
                                          <p:spTgt spid="1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6155465" cy="1428590"/>
            <a:chOff x="551030" y="-368704"/>
            <a:chExt cx="519434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183961" y="302260"/>
              <a:ext cx="4561411" cy="689663"/>
              <a:chOff x="1821388" y="966104"/>
              <a:chExt cx="4561411" cy="689663"/>
            </a:xfrm>
          </p:grpSpPr>
          <p:sp>
            <p:nvSpPr>
              <p:cNvPr id="27" name="矩形: 圆角 26">
                <a:extLst>
                  <a:ext uri="{FF2B5EF4-FFF2-40B4-BE49-F238E27FC236}">
                    <a16:creationId xmlns:a16="http://schemas.microsoft.com/office/drawing/2014/main" id="{53F57264-FB6F-4A18-9769-5C462BF24910}"/>
                  </a:ext>
                </a:extLst>
              </p:cNvPr>
              <p:cNvSpPr/>
              <p:nvPr/>
            </p:nvSpPr>
            <p:spPr>
              <a:xfrm>
                <a:off x="1821388" y="966104"/>
                <a:ext cx="45614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2" y="1009436"/>
                <a:ext cx="336058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5" y="1702407"/>
            <a:ext cx="3294723" cy="480837"/>
            <a:chOff x="1403750" y="3593123"/>
            <a:chExt cx="3294723"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27664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交换机的优势</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471807" y="2531186"/>
            <a:ext cx="9762852" cy="247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过滤通信量</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扩大了局域网的物理范围</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提高了可靠性</a:t>
            </a:r>
          </a:p>
          <a:p>
            <a:pPr marL="342891" indent="-342891">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可互连不同物理层、不同</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子层和不同速率的局域网</a:t>
            </a:r>
          </a:p>
        </p:txBody>
      </p:sp>
    </p:spTree>
    <p:extLst>
      <p:ext uri="{BB962C8B-B14F-4D97-AF65-F5344CB8AC3E}">
        <p14:creationId xmlns:p14="http://schemas.microsoft.com/office/powerpoint/2010/main" val="331554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1">
                                            <p:txEl>
                                              <p:pRg st="3" end="3"/>
                                            </p:txEl>
                                          </p:spTgt>
                                        </p:tgtEl>
                                        <p:attrNameLst>
                                          <p:attrName>style.visibility</p:attrName>
                                        </p:attrNameLst>
                                      </p:cBhvr>
                                      <p:to>
                                        <p:strVal val="visible"/>
                                      </p:to>
                                    </p:set>
                                    <p:animEffect transition="in" filter="wipe(left)">
                                      <p:cBhvr>
                                        <p:cTn id="26" dur="500"/>
                                        <p:tgtEl>
                                          <p:spTgt spid="1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6135479" cy="1428590"/>
            <a:chOff x="551030" y="-368704"/>
            <a:chExt cx="517747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6874" cy="687998"/>
              <a:chOff x="1839058" y="967769"/>
              <a:chExt cx="4526874"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687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2" y="1009436"/>
                <a:ext cx="3377448"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5" y="1702407"/>
            <a:ext cx="3294723" cy="480837"/>
            <a:chOff x="1403750" y="3593123"/>
            <a:chExt cx="3294723"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27664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交换机的缺点</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471808" y="2531186"/>
            <a:ext cx="10260493" cy="295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gn="just">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由于要接收和转发，</a:t>
            </a: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增加了时延</a:t>
            </a:r>
          </a:p>
          <a:p>
            <a:pPr marL="342891" indent="-342891" algn="just">
              <a:lnSpc>
                <a:spcPct val="150000"/>
              </a:lnSpc>
              <a:spcBef>
                <a:spcPts val="600"/>
              </a:spcBef>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子层没有流量控制功能，网络负荷重时，交换机缓存空间可能发生溢出，产生</a:t>
            </a: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帧丢失</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现象</a:t>
            </a:r>
          </a:p>
          <a:p>
            <a:pPr marL="342891" indent="-342891" algn="just">
              <a:lnSpc>
                <a:spcPct val="150000"/>
              </a:lnSpc>
              <a:spcBef>
                <a:spcPts val="600"/>
              </a:spcBef>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出现</a:t>
            </a:r>
            <a:r>
              <a:rPr kumimoji="1"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广播风暴</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。交换机只适合用户少于几百个和通信量不太大的局域网，否则有时会因传播过多广播信息而产生网络拥塞</a:t>
            </a:r>
          </a:p>
        </p:txBody>
      </p:sp>
    </p:spTree>
    <p:extLst>
      <p:ext uri="{BB962C8B-B14F-4D97-AF65-F5344CB8AC3E}">
        <p14:creationId xmlns:p14="http://schemas.microsoft.com/office/powerpoint/2010/main" val="93391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76F56-47ED-4CBA-9FAF-4D181F0E2FD9}"/>
              </a:ext>
            </a:extLst>
          </p:cNvPr>
          <p:cNvSpPr>
            <a:spLocks noGrp="1"/>
          </p:cNvSpPr>
          <p:nvPr>
            <p:ph type="title"/>
          </p:nvPr>
        </p:nvSpPr>
        <p:spPr/>
        <p:txBody>
          <a:bodyPr/>
          <a:lstStyle/>
          <a:p>
            <a:r>
              <a:rPr lang="zh-CN" altLang="en-US" dirty="0"/>
              <a:t>现在主流的数据通信链路</a:t>
            </a:r>
          </a:p>
        </p:txBody>
      </p:sp>
      <p:sp>
        <p:nvSpPr>
          <p:cNvPr id="3" name="文本框 2">
            <a:extLst>
              <a:ext uri="{FF2B5EF4-FFF2-40B4-BE49-F238E27FC236}">
                <a16:creationId xmlns:a16="http://schemas.microsoft.com/office/drawing/2014/main" id="{A1D65F88-9C4D-BD16-67EE-8F38637576A1}"/>
              </a:ext>
            </a:extLst>
          </p:cNvPr>
          <p:cNvSpPr txBox="1"/>
          <p:nvPr/>
        </p:nvSpPr>
        <p:spPr>
          <a:xfrm>
            <a:off x="831576" y="2676938"/>
            <a:ext cx="7278754" cy="46166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400" dirty="0"/>
              <a:t>交换网络（</a:t>
            </a:r>
            <a:r>
              <a:rPr kumimoji="1" lang="en-US" altLang="zh-CN" sz="2400" dirty="0"/>
              <a:t>Switched Network;1990s </a:t>
            </a:r>
            <a:r>
              <a:rPr kumimoji="1" lang="zh-CN" altLang="en-US" sz="2400" dirty="0"/>
              <a:t>至今）</a:t>
            </a:r>
          </a:p>
        </p:txBody>
      </p:sp>
      <p:sp>
        <p:nvSpPr>
          <p:cNvPr id="4" name="文本框 3">
            <a:extLst>
              <a:ext uri="{FF2B5EF4-FFF2-40B4-BE49-F238E27FC236}">
                <a16:creationId xmlns:a16="http://schemas.microsoft.com/office/drawing/2014/main" id="{7904029C-5B6C-EEFF-E108-6127E346177B}"/>
              </a:ext>
            </a:extLst>
          </p:cNvPr>
          <p:cNvSpPr txBox="1"/>
          <p:nvPr/>
        </p:nvSpPr>
        <p:spPr>
          <a:xfrm>
            <a:off x="5340627" y="3363182"/>
            <a:ext cx="6122504" cy="2677656"/>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交换机是多端口的数据链路层设备，每个端口及其连接设备有独立带宽</a:t>
            </a:r>
            <a:endParaRPr lang="en-US" altLang="zh-CN" sz="2400" dirty="0"/>
          </a:p>
          <a:p>
            <a:pPr marL="285750" indent="-285750">
              <a:buFont typeface="Arial" panose="020B0604020202020204" pitchFamily="34" charset="0"/>
              <a:buChar char="•"/>
            </a:pPr>
            <a:r>
              <a:rPr lang="zh-CN" altLang="en-US" sz="2400" dirty="0"/>
              <a:t>对帧进行存储转发，可实现</a:t>
            </a:r>
            <a:r>
              <a:rPr lang="zh-CN" altLang="en-US" sz="2400" dirty="0">
                <a:solidFill>
                  <a:srgbClr val="C00000"/>
                </a:solidFill>
              </a:rPr>
              <a:t>点对点</a:t>
            </a:r>
            <a:r>
              <a:rPr lang="zh-CN" altLang="en-US" sz="2400" dirty="0"/>
              <a:t>连接</a:t>
            </a:r>
            <a:endParaRPr lang="en-US" altLang="zh-CN" sz="2400" dirty="0"/>
          </a:p>
          <a:p>
            <a:pPr marL="285750" indent="-285750">
              <a:buFont typeface="Arial" panose="020B0604020202020204" pitchFamily="34" charset="0"/>
              <a:buChar char="•"/>
            </a:pPr>
            <a:r>
              <a:rPr lang="zh-CN" altLang="en-US" sz="2400" dirty="0"/>
              <a:t>交换机不能隔离广播。它们提升性能的方式仅限于减少信道争用，而不是广播域。过多的广播流量会对局域网的性能产生显著且不利的影响。</a:t>
            </a:r>
          </a:p>
        </p:txBody>
      </p:sp>
      <p:pic>
        <p:nvPicPr>
          <p:cNvPr id="4098" name="Picture 2" descr="Network Topologies">
            <a:extLst>
              <a:ext uri="{FF2B5EF4-FFF2-40B4-BE49-F238E27FC236}">
                <a16:creationId xmlns:a16="http://schemas.microsoft.com/office/drawing/2014/main" id="{8017199D-0A35-A66C-58B4-F5D61B2B8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462340"/>
            <a:ext cx="3054627" cy="2479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86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3" y="0"/>
            <a:ext cx="6145472" cy="1428590"/>
            <a:chOff x="551030" y="-368704"/>
            <a:chExt cx="510068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450081" cy="687998"/>
              <a:chOff x="1839058" y="967769"/>
              <a:chExt cx="4450081"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45008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32886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6" y="1702407"/>
            <a:ext cx="4122953" cy="480837"/>
            <a:chOff x="1403750" y="3593123"/>
            <a:chExt cx="4122953"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359464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交换机和集线器的区别</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470195" y="2531186"/>
            <a:ext cx="10136205" cy="3504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gn="just">
              <a:lnSpc>
                <a:spcPct val="150000"/>
              </a:lnSpc>
              <a:spcBef>
                <a:spcPts val="600"/>
              </a:spcBef>
              <a:buClr>
                <a:srgbClr val="009FF6"/>
              </a:buClr>
              <a:buFont typeface="Wingdings" panose="05000000000000000000" pitchFamily="2" charset="2"/>
              <a:buChar char="p"/>
            </a:pPr>
            <a:r>
              <a:rPr lang="zh-CN" altLang="en-US" sz="2400" dirty="0">
                <a:solidFill>
                  <a:srgbClr val="FF0000"/>
                </a:solidFill>
                <a:ea typeface="思源黑体 CN Medium" panose="020B0600000000000000"/>
                <a:cs typeface="Arial" panose="020B0604020202020204" pitchFamily="34" charset="0"/>
              </a:rPr>
              <a:t>集线器</a:t>
            </a:r>
            <a:r>
              <a:rPr lang="zh-CN" altLang="en-US" sz="2400" dirty="0">
                <a:ea typeface="思源黑体 CN Medium" panose="020B0600000000000000"/>
                <a:cs typeface="Arial" panose="020B0604020202020204" pitchFamily="34" charset="0"/>
              </a:rPr>
              <a:t>只是将网络的覆盖距离简单的延长，而且距离有限，具体实现在</a:t>
            </a:r>
            <a:r>
              <a:rPr lang="zh-CN" altLang="en-US" sz="2400" dirty="0">
                <a:solidFill>
                  <a:srgbClr val="3333FF"/>
                </a:solidFill>
                <a:ea typeface="思源黑体 CN Medium" panose="020B0600000000000000"/>
                <a:cs typeface="Arial" panose="020B0604020202020204" pitchFamily="34" charset="0"/>
              </a:rPr>
              <a:t>物理层</a:t>
            </a:r>
            <a:r>
              <a:rPr lang="zh-CN" altLang="en-US" sz="2400" dirty="0">
                <a:ea typeface="思源黑体 CN Medium" panose="020B0600000000000000"/>
                <a:cs typeface="Arial" panose="020B0604020202020204" pitchFamily="34" charset="0"/>
              </a:rPr>
              <a:t>；</a:t>
            </a:r>
            <a:r>
              <a:rPr lang="zh-CN" altLang="en-US" sz="2400" dirty="0">
                <a:solidFill>
                  <a:srgbClr val="FF0000"/>
                </a:solidFill>
                <a:ea typeface="思源黑体 CN Medium" panose="020B0600000000000000"/>
                <a:cs typeface="Arial" panose="020B0604020202020204" pitchFamily="34" charset="0"/>
              </a:rPr>
              <a:t>交换机</a:t>
            </a:r>
            <a:r>
              <a:rPr lang="zh-CN" altLang="en-US" sz="2400" dirty="0">
                <a:ea typeface="思源黑体 CN Medium" panose="020B0600000000000000"/>
                <a:cs typeface="Arial" panose="020B0604020202020204" pitchFamily="34" charset="0"/>
              </a:rPr>
              <a:t>不仅具有将</a:t>
            </a:r>
            <a:r>
              <a:rPr lang="en-US" altLang="zh-CN" sz="2400" dirty="0">
                <a:ea typeface="思源黑体 CN Medium" panose="020B0600000000000000"/>
                <a:cs typeface="Arial" panose="020B0604020202020204" pitchFamily="34" charset="0"/>
              </a:rPr>
              <a:t>LAN</a:t>
            </a:r>
            <a:r>
              <a:rPr lang="zh-CN" altLang="en-US" sz="2400" dirty="0">
                <a:ea typeface="思源黑体 CN Medium" panose="020B0600000000000000"/>
                <a:cs typeface="Arial" panose="020B0604020202020204" pitchFamily="34" charset="0"/>
              </a:rPr>
              <a:t>的覆盖距离延长的作用，而且理论上可做到无限延长，具体实现在</a:t>
            </a:r>
            <a:r>
              <a:rPr lang="en-US" altLang="zh-CN" sz="2400" dirty="0">
                <a:solidFill>
                  <a:srgbClr val="3333FF"/>
                </a:solidFill>
                <a:ea typeface="思源黑体 CN Medium" panose="020B0600000000000000"/>
                <a:cs typeface="Arial" panose="020B0604020202020204" pitchFamily="34" charset="0"/>
              </a:rPr>
              <a:t>MAC</a:t>
            </a:r>
            <a:r>
              <a:rPr lang="zh-CN" altLang="en-US" sz="2400" dirty="0">
                <a:solidFill>
                  <a:srgbClr val="3333FF"/>
                </a:solidFill>
                <a:ea typeface="思源黑体 CN Medium" panose="020B0600000000000000"/>
                <a:cs typeface="Arial" panose="020B0604020202020204" pitchFamily="34" charset="0"/>
              </a:rPr>
              <a:t>层。</a:t>
            </a:r>
          </a:p>
          <a:p>
            <a:pPr marL="342891" indent="-342891" algn="just">
              <a:lnSpc>
                <a:spcPct val="150000"/>
              </a:lnSpc>
              <a:spcBef>
                <a:spcPts val="600"/>
              </a:spcBef>
              <a:buClr>
                <a:srgbClr val="009FF6"/>
              </a:buClr>
              <a:buFont typeface="Wingdings" panose="05000000000000000000" pitchFamily="2" charset="2"/>
              <a:buChar char="p"/>
            </a:pPr>
            <a:r>
              <a:rPr lang="zh-CN" altLang="en-US" sz="2400" dirty="0">
                <a:solidFill>
                  <a:srgbClr val="FF0000"/>
                </a:solidFill>
                <a:ea typeface="思源黑体 CN Medium" panose="020B0600000000000000"/>
                <a:cs typeface="Arial" panose="020B0604020202020204" pitchFamily="34" charset="0"/>
              </a:rPr>
              <a:t>集线器</a:t>
            </a:r>
            <a:r>
              <a:rPr lang="zh-CN" altLang="en-US" sz="2400" dirty="0">
                <a:ea typeface="思源黑体 CN Medium" panose="020B0600000000000000"/>
                <a:cs typeface="Arial" panose="020B0604020202020204" pitchFamily="34" charset="0"/>
              </a:rPr>
              <a:t>仅具有</a:t>
            </a:r>
            <a:r>
              <a:rPr lang="zh-CN" altLang="en-US" sz="2400" dirty="0">
                <a:solidFill>
                  <a:srgbClr val="3333FF"/>
                </a:solidFill>
                <a:ea typeface="思源黑体 CN Medium" panose="020B0600000000000000"/>
                <a:cs typeface="Arial" panose="020B0604020202020204" pitchFamily="34" charset="0"/>
              </a:rPr>
              <a:t>简单的信号整形和放大</a:t>
            </a:r>
            <a:r>
              <a:rPr lang="zh-CN" altLang="en-US" sz="2400" dirty="0">
                <a:ea typeface="思源黑体 CN Medium" panose="020B0600000000000000"/>
                <a:cs typeface="Arial" panose="020B0604020202020204" pitchFamily="34" charset="0"/>
              </a:rPr>
              <a:t>的功能；</a:t>
            </a:r>
            <a:r>
              <a:rPr lang="zh-CN" altLang="en-US" sz="2400" dirty="0">
                <a:solidFill>
                  <a:srgbClr val="FF0000"/>
                </a:solidFill>
                <a:ea typeface="思源黑体 CN Medium" panose="020B0600000000000000"/>
                <a:cs typeface="Arial" panose="020B0604020202020204" pitchFamily="34" charset="0"/>
              </a:rPr>
              <a:t>交换机</a:t>
            </a:r>
            <a:r>
              <a:rPr lang="zh-CN" altLang="en-US" sz="2400" dirty="0">
                <a:ea typeface="思源黑体 CN Medium" panose="020B0600000000000000"/>
                <a:cs typeface="Arial" panose="020B0604020202020204" pitchFamily="34" charset="0"/>
              </a:rPr>
              <a:t>则属于一种智能互连设备，它主要提供</a:t>
            </a:r>
            <a:r>
              <a:rPr lang="zh-CN" altLang="en-US" sz="2400" dirty="0">
                <a:solidFill>
                  <a:srgbClr val="3333FF"/>
                </a:solidFill>
                <a:ea typeface="思源黑体 CN Medium" panose="020B0600000000000000"/>
                <a:cs typeface="Arial" panose="020B0604020202020204" pitchFamily="34" charset="0"/>
              </a:rPr>
              <a:t>信号的存储</a:t>
            </a:r>
            <a:r>
              <a:rPr lang="en-US" altLang="zh-CN" sz="2400" dirty="0">
                <a:solidFill>
                  <a:srgbClr val="3333FF"/>
                </a:solidFill>
                <a:ea typeface="思源黑体 CN Medium" panose="020B0600000000000000"/>
                <a:cs typeface="Arial" panose="020B0604020202020204" pitchFamily="34" charset="0"/>
              </a:rPr>
              <a:t>/</a:t>
            </a:r>
            <a:r>
              <a:rPr lang="zh-CN" altLang="en-US" sz="2400" dirty="0">
                <a:solidFill>
                  <a:srgbClr val="3333FF"/>
                </a:solidFill>
                <a:ea typeface="思源黑体 CN Medium" panose="020B0600000000000000"/>
                <a:cs typeface="Arial" panose="020B0604020202020204" pitchFamily="34" charset="0"/>
              </a:rPr>
              <a:t>转发、数据过滤、路由选择</a:t>
            </a:r>
            <a:r>
              <a:rPr lang="zh-CN" altLang="en-US" sz="2400" dirty="0">
                <a:ea typeface="思源黑体 CN Medium" panose="020B0600000000000000"/>
                <a:cs typeface="Arial" panose="020B0604020202020204" pitchFamily="34" charset="0"/>
              </a:rPr>
              <a:t>等能力。</a:t>
            </a:r>
          </a:p>
          <a:p>
            <a:pPr marL="342891" indent="-342891" algn="just">
              <a:lnSpc>
                <a:spcPct val="150000"/>
              </a:lnSpc>
              <a:spcBef>
                <a:spcPts val="600"/>
              </a:spcBef>
              <a:buClr>
                <a:srgbClr val="009FF6"/>
              </a:buClr>
              <a:buFont typeface="Wingdings" panose="05000000000000000000" pitchFamily="2" charset="2"/>
              <a:buChar char="p"/>
            </a:pPr>
            <a:r>
              <a:rPr lang="zh-CN" altLang="en-US" sz="2400" dirty="0">
                <a:solidFill>
                  <a:srgbClr val="FF0000"/>
                </a:solidFill>
                <a:ea typeface="思源黑体 CN Medium" panose="020B0600000000000000"/>
                <a:cs typeface="Arial" panose="020B0604020202020204" pitchFamily="34" charset="0"/>
              </a:rPr>
              <a:t>集线器</a:t>
            </a:r>
            <a:r>
              <a:rPr lang="zh-CN" altLang="en-US" sz="2400" dirty="0">
                <a:ea typeface="思源黑体 CN Medium" panose="020B0600000000000000"/>
                <a:cs typeface="Arial" panose="020B0604020202020204" pitchFamily="34" charset="0"/>
              </a:rPr>
              <a:t>仅是一种</a:t>
            </a:r>
            <a:r>
              <a:rPr lang="zh-CN" altLang="en-US" sz="2400" dirty="0">
                <a:solidFill>
                  <a:srgbClr val="3333FF"/>
                </a:solidFill>
                <a:ea typeface="思源黑体 CN Medium" panose="020B0600000000000000"/>
                <a:cs typeface="Arial" panose="020B0604020202020204" pitchFamily="34" charset="0"/>
              </a:rPr>
              <a:t>硬设备</a:t>
            </a:r>
            <a:r>
              <a:rPr lang="zh-CN" altLang="en-US" sz="2400" dirty="0">
                <a:ea typeface="思源黑体 CN Medium" panose="020B0600000000000000"/>
                <a:cs typeface="Arial" panose="020B0604020202020204" pitchFamily="34" charset="0"/>
              </a:rPr>
              <a:t>，而</a:t>
            </a:r>
            <a:r>
              <a:rPr lang="zh-CN" altLang="en-US" sz="2400" dirty="0">
                <a:solidFill>
                  <a:srgbClr val="FF0000"/>
                </a:solidFill>
                <a:ea typeface="思源黑体 CN Medium" panose="020B0600000000000000"/>
                <a:cs typeface="Arial" panose="020B0604020202020204" pitchFamily="34" charset="0"/>
              </a:rPr>
              <a:t>交换机</a:t>
            </a:r>
            <a:r>
              <a:rPr lang="zh-CN" altLang="en-US" sz="2400" dirty="0">
                <a:solidFill>
                  <a:srgbClr val="3333FF"/>
                </a:solidFill>
                <a:ea typeface="思源黑体 CN Medium" panose="020B0600000000000000"/>
                <a:cs typeface="Arial" panose="020B0604020202020204" pitchFamily="34" charset="0"/>
              </a:rPr>
              <a:t>既包括硬件又包括软件</a:t>
            </a:r>
            <a:r>
              <a:rPr lang="zh-CN" altLang="en-US" sz="2400" dirty="0">
                <a:ea typeface="思源黑体 CN Medium" panose="020B0600000000000000"/>
                <a:cs typeface="Arial" panose="020B0604020202020204" pitchFamily="34" charset="0"/>
              </a:rPr>
              <a:t>。 </a:t>
            </a:r>
          </a:p>
        </p:txBody>
      </p:sp>
    </p:spTree>
    <p:extLst>
      <p:ext uri="{BB962C8B-B14F-4D97-AF65-F5344CB8AC3E}">
        <p14:creationId xmlns:p14="http://schemas.microsoft.com/office/powerpoint/2010/main" val="346932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6195439" cy="1428590"/>
            <a:chOff x="551030" y="-368704"/>
            <a:chExt cx="517406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3460" cy="687998"/>
              <a:chOff x="1839058" y="967769"/>
              <a:chExt cx="4523460"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34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2" y="1009436"/>
                <a:ext cx="34178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6" y="1702408"/>
            <a:ext cx="4122953" cy="480837"/>
            <a:chOff x="1403750" y="3593123"/>
            <a:chExt cx="4122953"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359464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交换机的透明性</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471809" y="2452451"/>
            <a:ext cx="9419479" cy="113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gn="just">
              <a:lnSpc>
                <a:spcPct val="150000"/>
              </a:lnSpc>
              <a:spcBef>
                <a:spcPts val="600"/>
              </a:spcBef>
              <a:buClr>
                <a:srgbClr val="009FF6"/>
              </a:buClr>
              <a:buFont typeface="Wingdings" panose="05000000000000000000" pitchFamily="2" charset="2"/>
              <a:buChar char="p"/>
            </a:pPr>
            <a:r>
              <a:rPr lang="zh-CN" altLang="en-US" sz="2400" b="1" dirty="0">
                <a:ea typeface="思源黑体 CN Medium" panose="020B0600000000000000"/>
                <a:cs typeface="Arial" panose="020B0604020202020204" pitchFamily="34" charset="0"/>
              </a:rPr>
              <a:t>这里所谓“</a:t>
            </a:r>
            <a:r>
              <a:rPr lang="zh-CN" altLang="en-US" sz="2400" b="1" dirty="0">
                <a:solidFill>
                  <a:srgbClr val="FF0000"/>
                </a:solidFill>
                <a:ea typeface="思源黑体 CN Medium" panose="020B0600000000000000"/>
                <a:cs typeface="Arial" panose="020B0604020202020204" pitchFamily="34" charset="0"/>
              </a:rPr>
              <a:t>透明</a:t>
            </a:r>
            <a:r>
              <a:rPr lang="zh-CN" altLang="en-US" sz="2400" b="1" dirty="0">
                <a:ea typeface="思源黑体 CN Medium" panose="020B0600000000000000"/>
                <a:cs typeface="Arial" panose="020B0604020202020204" pitchFamily="34" charset="0"/>
              </a:rPr>
              <a:t>”是指</a:t>
            </a:r>
            <a:r>
              <a:rPr lang="zh-CN" altLang="en-US" sz="2400" b="1" dirty="0">
                <a:solidFill>
                  <a:srgbClr val="3333FF"/>
                </a:solidFill>
                <a:ea typeface="思源黑体 CN Medium" panose="020B0600000000000000"/>
                <a:cs typeface="Arial" panose="020B0604020202020204" pitchFamily="34" charset="0"/>
              </a:rPr>
              <a:t>局域网上的每个站并不知道所发送的帧将经过哪几个交换机</a:t>
            </a:r>
            <a:r>
              <a:rPr lang="zh-CN" altLang="en-US" sz="2400" b="1" dirty="0">
                <a:ea typeface="思源黑体 CN Medium" panose="020B0600000000000000"/>
                <a:cs typeface="Arial" panose="020B0604020202020204" pitchFamily="34" charset="0"/>
              </a:rPr>
              <a:t>，即</a:t>
            </a:r>
            <a:r>
              <a:rPr lang="zh-CN" altLang="en-US" sz="2400" b="1" dirty="0">
                <a:solidFill>
                  <a:srgbClr val="3333FF"/>
                </a:solidFill>
                <a:ea typeface="思源黑体 CN Medium" panose="020B0600000000000000"/>
                <a:cs typeface="Arial" panose="020B0604020202020204" pitchFamily="34" charset="0"/>
              </a:rPr>
              <a:t>交换机对各站来说是看不见的</a:t>
            </a:r>
            <a:endParaRPr lang="zh-CN" altLang="en-US" sz="2400" b="1" dirty="0">
              <a:ea typeface="思源黑体 CN Medium" panose="020B0600000000000000"/>
              <a:cs typeface="Arial" panose="020B0604020202020204" pitchFamily="34" charset="0"/>
            </a:endParaRPr>
          </a:p>
        </p:txBody>
      </p:sp>
      <p:pic>
        <p:nvPicPr>
          <p:cNvPr id="13" name="图片 1">
            <a:extLst>
              <a:ext uri="{FF2B5EF4-FFF2-40B4-BE49-F238E27FC236}">
                <a16:creationId xmlns:a16="http://schemas.microsoft.com/office/drawing/2014/main" id="{2C9632B5-96A7-48ED-B156-89095D4745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427" y="3693460"/>
            <a:ext cx="8589147" cy="249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5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3" y="0"/>
            <a:ext cx="6155467" cy="1428590"/>
            <a:chOff x="551030" y="-368704"/>
            <a:chExt cx="5158429"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2" y="303925"/>
              <a:ext cx="4507827" cy="687998"/>
              <a:chOff x="1839059" y="967769"/>
              <a:chExt cx="4507827"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9" y="967769"/>
                <a:ext cx="450782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43517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6" y="1539863"/>
            <a:ext cx="4122953" cy="480837"/>
            <a:chOff x="1403750" y="3593123"/>
            <a:chExt cx="4122953"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359464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交换机选路原理</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4" name="Rectangle 3">
            <a:extLst>
              <a:ext uri="{FF2B5EF4-FFF2-40B4-BE49-F238E27FC236}">
                <a16:creationId xmlns:a16="http://schemas.microsoft.com/office/drawing/2014/main" id="{E48422D7-73E9-42C3-982D-40C25CD00F94}"/>
              </a:ext>
            </a:extLst>
          </p:cNvPr>
          <p:cNvSpPr txBox="1">
            <a:spLocks noChangeArrowheads="1"/>
          </p:cNvSpPr>
          <p:nvPr/>
        </p:nvSpPr>
        <p:spPr>
          <a:xfrm>
            <a:off x="1180257" y="2084133"/>
            <a:ext cx="10651979" cy="4266793"/>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None/>
            </a:pPr>
            <a:r>
              <a:rPr lang="zh-CN" altLang="en-US" sz="2000" dirty="0">
                <a:ea typeface="思源黑体 CN Medium" panose="020B0600000000000000"/>
                <a:cs typeface="Arial" panose="020B0604020202020204" pitchFamily="34" charset="0"/>
              </a:rPr>
              <a:t>① 从接口</a:t>
            </a:r>
            <a:r>
              <a:rPr lang="en-US" altLang="zh-CN" sz="2000" dirty="0">
                <a:ea typeface="思源黑体 CN Medium" panose="020B0600000000000000"/>
                <a:cs typeface="Arial" panose="020B0604020202020204" pitchFamily="34" charset="0"/>
              </a:rPr>
              <a:t>x</a:t>
            </a:r>
            <a:r>
              <a:rPr lang="zh-CN" altLang="en-US" sz="2000" dirty="0">
                <a:ea typeface="思源黑体 CN Medium" panose="020B0600000000000000"/>
                <a:cs typeface="Arial" panose="020B0604020202020204" pitchFamily="34" charset="0"/>
              </a:rPr>
              <a:t>收到帧，有差错则丢弃，否则在站表中查找目的站</a:t>
            </a:r>
            <a:r>
              <a:rPr lang="en-US" altLang="zh-CN" sz="2000" dirty="0">
                <a:ea typeface="思源黑体 CN Medium" panose="020B0600000000000000"/>
                <a:cs typeface="Arial" panose="020B0604020202020204" pitchFamily="34" charset="0"/>
              </a:rPr>
              <a:t>MAC</a:t>
            </a:r>
            <a:r>
              <a:rPr lang="zh-CN" altLang="en-US" sz="2000" dirty="0">
                <a:ea typeface="思源黑体 CN Medium" panose="020B0600000000000000"/>
                <a:cs typeface="Arial" panose="020B0604020202020204" pitchFamily="34" charset="0"/>
              </a:rPr>
              <a:t>地址；</a:t>
            </a:r>
          </a:p>
          <a:p>
            <a:pPr>
              <a:lnSpc>
                <a:spcPct val="115000"/>
              </a:lnSpc>
              <a:buFont typeface="Wingdings" panose="05000000000000000000" pitchFamily="2" charset="2"/>
              <a:buNone/>
            </a:pPr>
            <a:r>
              <a:rPr lang="zh-CN" altLang="en-US" sz="2000" dirty="0">
                <a:ea typeface="思源黑体 CN Medium" panose="020B0600000000000000"/>
                <a:cs typeface="Arial" panose="020B0604020202020204" pitchFamily="34" charset="0"/>
              </a:rPr>
              <a:t>② 找到有，则取出相应的接口</a:t>
            </a:r>
            <a:r>
              <a:rPr lang="en-US" altLang="zh-CN" sz="2000" dirty="0">
                <a:ea typeface="思源黑体 CN Medium" panose="020B0600000000000000"/>
                <a:cs typeface="Arial" panose="020B0604020202020204" pitchFamily="34" charset="0"/>
              </a:rPr>
              <a:t>d</a:t>
            </a:r>
            <a:r>
              <a:rPr lang="zh-CN" altLang="en-US" sz="2000" dirty="0">
                <a:ea typeface="思源黑体 CN Medium" panose="020B0600000000000000"/>
                <a:cs typeface="Arial" panose="020B0604020202020204" pitchFamily="34" charset="0"/>
              </a:rPr>
              <a:t>，转③，否则转⑤；</a:t>
            </a:r>
          </a:p>
          <a:p>
            <a:pPr>
              <a:lnSpc>
                <a:spcPct val="115000"/>
              </a:lnSpc>
              <a:buFont typeface="Wingdings" panose="05000000000000000000" pitchFamily="2" charset="2"/>
              <a:buNone/>
            </a:pPr>
            <a:r>
              <a:rPr lang="zh-CN" altLang="en-US" sz="2000" dirty="0">
                <a:ea typeface="思源黑体 CN Medium" panose="020B0600000000000000"/>
                <a:cs typeface="Arial" panose="020B0604020202020204" pitchFamily="34" charset="0"/>
              </a:rPr>
              <a:t>③ 如果所给</a:t>
            </a:r>
            <a:r>
              <a:rPr lang="en-US" altLang="zh-CN" sz="2000" dirty="0">
                <a:ea typeface="思源黑体 CN Medium" panose="020B0600000000000000"/>
                <a:cs typeface="Arial" panose="020B0604020202020204" pitchFamily="34" charset="0"/>
              </a:rPr>
              <a:t>MAC</a:t>
            </a:r>
            <a:r>
              <a:rPr lang="zh-CN" altLang="en-US" sz="2000" dirty="0">
                <a:ea typeface="思源黑体 CN Medium" panose="020B0600000000000000"/>
                <a:cs typeface="Arial" panose="020B0604020202020204" pitchFamily="34" charset="0"/>
              </a:rPr>
              <a:t>地址的接口</a:t>
            </a:r>
            <a:r>
              <a:rPr lang="en-US" altLang="zh-CN" sz="2000" dirty="0">
                <a:ea typeface="思源黑体 CN Medium" panose="020B0600000000000000"/>
                <a:cs typeface="Arial" panose="020B0604020202020204" pitchFamily="34" charset="0"/>
              </a:rPr>
              <a:t>d=x</a:t>
            </a:r>
            <a:r>
              <a:rPr lang="zh-CN" altLang="en-US" sz="2000" dirty="0">
                <a:ea typeface="思源黑体 CN Medium" panose="020B0600000000000000"/>
                <a:cs typeface="Arial" panose="020B0604020202020204" pitchFamily="34" charset="0"/>
              </a:rPr>
              <a:t>，则丢弃此帧（不需要转发），否则从接口</a:t>
            </a:r>
            <a:r>
              <a:rPr lang="en-US" altLang="zh-CN" sz="2000" dirty="0">
                <a:ea typeface="思源黑体 CN Medium" panose="020B0600000000000000"/>
                <a:cs typeface="Arial" panose="020B0604020202020204" pitchFamily="34" charset="0"/>
              </a:rPr>
              <a:t>d</a:t>
            </a:r>
            <a:r>
              <a:rPr lang="zh-CN" altLang="en-US" sz="2000" dirty="0">
                <a:ea typeface="思源黑体 CN Medium" panose="020B0600000000000000"/>
                <a:cs typeface="Arial" panose="020B0604020202020204" pitchFamily="34" charset="0"/>
              </a:rPr>
              <a:t>转发此帧；</a:t>
            </a:r>
          </a:p>
          <a:p>
            <a:pPr>
              <a:lnSpc>
                <a:spcPct val="115000"/>
              </a:lnSpc>
              <a:buFont typeface="Wingdings" panose="05000000000000000000" pitchFamily="2" charset="2"/>
              <a:buNone/>
            </a:pPr>
            <a:r>
              <a:rPr lang="zh-CN" altLang="en-US" sz="2000" dirty="0">
                <a:ea typeface="思源黑体 CN Medium" panose="020B0600000000000000"/>
                <a:cs typeface="Arial" panose="020B0604020202020204" pitchFamily="34" charset="0"/>
              </a:rPr>
              <a:t>④ 转到⑥；</a:t>
            </a:r>
          </a:p>
          <a:p>
            <a:pPr>
              <a:lnSpc>
                <a:spcPct val="115000"/>
              </a:lnSpc>
              <a:buFont typeface="Wingdings" panose="05000000000000000000" pitchFamily="2" charset="2"/>
              <a:buNone/>
            </a:pPr>
            <a:r>
              <a:rPr lang="zh-CN" altLang="en-US" sz="2000" dirty="0">
                <a:ea typeface="思源黑体 CN Medium" panose="020B0600000000000000"/>
                <a:cs typeface="Arial" panose="020B0604020202020204" pitchFamily="34" charset="0"/>
              </a:rPr>
              <a:t>⑤ 向除</a:t>
            </a:r>
            <a:r>
              <a:rPr lang="en-US" altLang="zh-CN" sz="2000" dirty="0">
                <a:ea typeface="思源黑体 CN Medium" panose="020B0600000000000000"/>
                <a:cs typeface="Arial" panose="020B0604020202020204" pitchFamily="34" charset="0"/>
              </a:rPr>
              <a:t>x</a:t>
            </a:r>
            <a:r>
              <a:rPr lang="zh-CN" altLang="en-US" sz="2000" dirty="0">
                <a:ea typeface="思源黑体 CN Medium" panose="020B0600000000000000"/>
                <a:cs typeface="Arial" panose="020B0604020202020204" pitchFamily="34" charset="0"/>
              </a:rPr>
              <a:t>以外的所有接口转发此帧（可保证找到目的站）</a:t>
            </a:r>
          </a:p>
          <a:p>
            <a:pPr>
              <a:lnSpc>
                <a:spcPct val="115000"/>
              </a:lnSpc>
              <a:buFont typeface="Wingdings" panose="05000000000000000000" pitchFamily="2" charset="2"/>
              <a:buNone/>
            </a:pPr>
            <a:r>
              <a:rPr lang="zh-CN" altLang="en-US" sz="2000" dirty="0">
                <a:ea typeface="思源黑体 CN Medium" panose="020B0600000000000000"/>
                <a:cs typeface="Arial" panose="020B0604020202020204" pitchFamily="34" charset="0"/>
              </a:rPr>
              <a:t>⑥ 如源站不在站表中，则</a:t>
            </a:r>
            <a:r>
              <a:rPr lang="zh-CN" altLang="en-US" sz="2000" dirty="0">
                <a:solidFill>
                  <a:srgbClr val="FF0000"/>
                </a:solidFill>
                <a:ea typeface="思源黑体 CN Medium" panose="020B0600000000000000"/>
                <a:cs typeface="Arial" panose="020B0604020202020204" pitchFamily="34" charset="0"/>
              </a:rPr>
              <a:t>将源站</a:t>
            </a:r>
            <a:r>
              <a:rPr lang="en-US" altLang="zh-CN" sz="2000" dirty="0">
                <a:solidFill>
                  <a:srgbClr val="FF0000"/>
                </a:solidFill>
                <a:ea typeface="思源黑体 CN Medium" panose="020B0600000000000000"/>
                <a:cs typeface="Arial" panose="020B0604020202020204" pitchFamily="34" charset="0"/>
              </a:rPr>
              <a:t>MAC</a:t>
            </a:r>
            <a:r>
              <a:rPr lang="zh-CN" altLang="en-US" sz="2000" dirty="0">
                <a:solidFill>
                  <a:srgbClr val="FF0000"/>
                </a:solidFill>
                <a:ea typeface="思源黑体 CN Medium" panose="020B0600000000000000"/>
                <a:cs typeface="Arial" panose="020B0604020202020204" pitchFamily="34" charset="0"/>
              </a:rPr>
              <a:t>地址写入站表</a:t>
            </a:r>
            <a:r>
              <a:rPr lang="zh-CN" altLang="en-US" sz="2000" dirty="0">
                <a:ea typeface="思源黑体 CN Medium" panose="020B0600000000000000"/>
                <a:cs typeface="Arial" panose="020B0604020202020204" pitchFamily="34" charset="0"/>
              </a:rPr>
              <a:t>，登记该帧进入交换机的接口号和时间，设置计时器，然后转⑧。否则转⑦；</a:t>
            </a:r>
          </a:p>
          <a:p>
            <a:pPr>
              <a:lnSpc>
                <a:spcPct val="115000"/>
              </a:lnSpc>
              <a:buFont typeface="Wingdings" panose="05000000000000000000" pitchFamily="2" charset="2"/>
              <a:buNone/>
            </a:pPr>
            <a:r>
              <a:rPr lang="zh-CN" altLang="en-US" sz="2000" dirty="0">
                <a:ea typeface="思源黑体 CN Medium" panose="020B0600000000000000"/>
                <a:cs typeface="Arial" panose="020B0604020202020204" pitchFamily="34" charset="0"/>
              </a:rPr>
              <a:t>⑦ 更新计时器（由于网络拓扑经常变化，因此，超时记录要删除，以反映最新状态）；</a:t>
            </a:r>
          </a:p>
          <a:p>
            <a:pPr>
              <a:lnSpc>
                <a:spcPct val="115000"/>
              </a:lnSpc>
              <a:buFont typeface="Wingdings" panose="05000000000000000000" pitchFamily="2" charset="2"/>
              <a:buNone/>
            </a:pPr>
            <a:r>
              <a:rPr lang="zh-CN" altLang="en-US" sz="2000" dirty="0">
                <a:ea typeface="思源黑体 CN Medium" panose="020B0600000000000000"/>
                <a:cs typeface="Arial" panose="020B0604020202020204" pitchFamily="34" charset="0"/>
              </a:rPr>
              <a:t>⑧ 等待新的数据帧。转①</a:t>
            </a:r>
          </a:p>
        </p:txBody>
      </p:sp>
    </p:spTree>
    <p:extLst>
      <p:ext uri="{BB962C8B-B14F-4D97-AF65-F5344CB8AC3E}">
        <p14:creationId xmlns:p14="http://schemas.microsoft.com/office/powerpoint/2010/main" val="13878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3" y="0"/>
            <a:ext cx="6035544" cy="1428590"/>
            <a:chOff x="551030" y="-368704"/>
            <a:chExt cx="5175426"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4825" cy="687998"/>
              <a:chOff x="1839058" y="967769"/>
              <a:chExt cx="4524825"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48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35499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3" y="1539862"/>
            <a:ext cx="5015187" cy="480837"/>
            <a:chOff x="1403750" y="3593123"/>
            <a:chExt cx="5015186"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交换机存在的问题</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兜圈子</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Group 4">
            <a:extLst>
              <a:ext uri="{FF2B5EF4-FFF2-40B4-BE49-F238E27FC236}">
                <a16:creationId xmlns:a16="http://schemas.microsoft.com/office/drawing/2014/main" id="{6B846774-DC6C-452C-900D-CC23A20A346B}"/>
              </a:ext>
            </a:extLst>
          </p:cNvPr>
          <p:cNvGrpSpPr>
            <a:grpSpLocks/>
          </p:cNvGrpSpPr>
          <p:nvPr/>
        </p:nvGrpSpPr>
        <p:grpSpPr bwMode="auto">
          <a:xfrm>
            <a:off x="1439863" y="2230198"/>
            <a:ext cx="9312275" cy="4133851"/>
            <a:chOff x="-101" y="663"/>
            <a:chExt cx="5866" cy="2604"/>
          </a:xfrm>
        </p:grpSpPr>
        <p:sp>
          <p:nvSpPr>
            <p:cNvPr id="15" name="Rectangle 5">
              <a:extLst>
                <a:ext uri="{FF2B5EF4-FFF2-40B4-BE49-F238E27FC236}">
                  <a16:creationId xmlns:a16="http://schemas.microsoft.com/office/drawing/2014/main" id="{7291B08E-D182-4737-B98E-844AFC6BF2A7}"/>
                </a:ext>
              </a:extLst>
            </p:cNvPr>
            <p:cNvSpPr>
              <a:spLocks noChangeArrowheads="1"/>
            </p:cNvSpPr>
            <p:nvPr/>
          </p:nvSpPr>
          <p:spPr bwMode="auto">
            <a:xfrm>
              <a:off x="1247" y="790"/>
              <a:ext cx="544" cy="291"/>
            </a:xfrm>
            <a:prstGeom prst="rect">
              <a:avLst/>
            </a:prstGeom>
            <a:solidFill>
              <a:srgbClr val="FF00FF"/>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F</a:t>
              </a:r>
              <a:r>
                <a:rPr lang="en-US" altLang="zh-CN" sz="2400" baseline="-25000">
                  <a:solidFill>
                    <a:srgbClr val="080808"/>
                  </a:solidFill>
                </a:rPr>
                <a:t>1</a:t>
              </a:r>
            </a:p>
          </p:txBody>
        </p:sp>
        <p:sp>
          <p:nvSpPr>
            <p:cNvPr id="16" name="Rectangle 6">
              <a:extLst>
                <a:ext uri="{FF2B5EF4-FFF2-40B4-BE49-F238E27FC236}">
                  <a16:creationId xmlns:a16="http://schemas.microsoft.com/office/drawing/2014/main" id="{378D3CF0-6313-4FD8-8C9E-3DCED2C0E86F}"/>
                </a:ext>
              </a:extLst>
            </p:cNvPr>
            <p:cNvSpPr>
              <a:spLocks noChangeArrowheads="1"/>
            </p:cNvSpPr>
            <p:nvPr/>
          </p:nvSpPr>
          <p:spPr bwMode="auto">
            <a:xfrm>
              <a:off x="1111" y="2724"/>
              <a:ext cx="544" cy="291"/>
            </a:xfrm>
            <a:prstGeom prst="rect">
              <a:avLst/>
            </a:prstGeom>
            <a:solidFill>
              <a:srgbClr val="99CCFF"/>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F</a:t>
              </a:r>
              <a:endParaRPr lang="en-US" altLang="zh-CN" sz="2400" baseline="-25000">
                <a:solidFill>
                  <a:srgbClr val="080808"/>
                </a:solidFill>
              </a:endParaRPr>
            </a:p>
          </p:txBody>
        </p:sp>
        <p:sp>
          <p:nvSpPr>
            <p:cNvPr id="17" name="Rectangle 7">
              <a:extLst>
                <a:ext uri="{FF2B5EF4-FFF2-40B4-BE49-F238E27FC236}">
                  <a16:creationId xmlns:a16="http://schemas.microsoft.com/office/drawing/2014/main" id="{A42F9A9B-55CC-41CF-BB28-C691F1CBAF6C}"/>
                </a:ext>
              </a:extLst>
            </p:cNvPr>
            <p:cNvSpPr>
              <a:spLocks noChangeArrowheads="1"/>
            </p:cNvSpPr>
            <p:nvPr/>
          </p:nvSpPr>
          <p:spPr bwMode="auto">
            <a:xfrm>
              <a:off x="3878" y="773"/>
              <a:ext cx="544" cy="291"/>
            </a:xfrm>
            <a:prstGeom prst="rect">
              <a:avLst/>
            </a:prstGeom>
            <a:solidFill>
              <a:srgbClr val="FF00FF"/>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F</a:t>
              </a:r>
              <a:r>
                <a:rPr lang="en-US" altLang="zh-CN" sz="2400" baseline="-25000">
                  <a:solidFill>
                    <a:srgbClr val="080808"/>
                  </a:solidFill>
                </a:rPr>
                <a:t>2</a:t>
              </a:r>
            </a:p>
          </p:txBody>
        </p:sp>
        <p:sp>
          <p:nvSpPr>
            <p:cNvPr id="18" name="Rectangle 8">
              <a:extLst>
                <a:ext uri="{FF2B5EF4-FFF2-40B4-BE49-F238E27FC236}">
                  <a16:creationId xmlns:a16="http://schemas.microsoft.com/office/drawing/2014/main" id="{82F6D8BD-B0D6-4F50-812E-2A8804222A1C}"/>
                </a:ext>
              </a:extLst>
            </p:cNvPr>
            <p:cNvSpPr>
              <a:spLocks noChangeArrowheads="1"/>
            </p:cNvSpPr>
            <p:nvPr/>
          </p:nvSpPr>
          <p:spPr bwMode="auto">
            <a:xfrm>
              <a:off x="1202" y="1834"/>
              <a:ext cx="116" cy="291"/>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spAutoFit/>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9" name="Line 9">
              <a:extLst>
                <a:ext uri="{FF2B5EF4-FFF2-40B4-BE49-F238E27FC236}">
                  <a16:creationId xmlns:a16="http://schemas.microsoft.com/office/drawing/2014/main" id="{85BCB709-3C09-4FD8-B231-3BAF95FB8572}"/>
                </a:ext>
              </a:extLst>
            </p:cNvPr>
            <p:cNvSpPr>
              <a:spLocks noChangeShapeType="1"/>
            </p:cNvSpPr>
            <p:nvPr/>
          </p:nvSpPr>
          <p:spPr bwMode="auto">
            <a:xfrm>
              <a:off x="1156" y="1298"/>
              <a:ext cx="3629" cy="0"/>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sz="2400"/>
            </a:p>
          </p:txBody>
        </p:sp>
        <p:sp>
          <p:nvSpPr>
            <p:cNvPr id="20" name="Text Box 10">
              <a:extLst>
                <a:ext uri="{FF2B5EF4-FFF2-40B4-BE49-F238E27FC236}">
                  <a16:creationId xmlns:a16="http://schemas.microsoft.com/office/drawing/2014/main" id="{A1F2A980-9B9A-44C0-93CF-D67AF23E1E0A}"/>
                </a:ext>
              </a:extLst>
            </p:cNvPr>
            <p:cNvSpPr txBox="1">
              <a:spLocks noChangeArrowheads="1"/>
            </p:cNvSpPr>
            <p:nvPr/>
          </p:nvSpPr>
          <p:spPr bwMode="auto">
            <a:xfrm>
              <a:off x="4697" y="1162"/>
              <a:ext cx="8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局域网</a:t>
              </a:r>
              <a:r>
                <a:rPr lang="en-US" altLang="zh-CN" sz="2400">
                  <a:solidFill>
                    <a:srgbClr val="080808"/>
                  </a:solidFill>
                  <a:ea typeface="楷体" panose="02010609060101010101" pitchFamily="49" charset="-122"/>
                  <a:cs typeface="Arial" panose="020B0604020202020204" pitchFamily="34" charset="0"/>
                </a:rPr>
                <a:t>2</a:t>
              </a:r>
            </a:p>
          </p:txBody>
        </p:sp>
        <p:sp>
          <p:nvSpPr>
            <p:cNvPr id="21" name="Line 11">
              <a:extLst>
                <a:ext uri="{FF2B5EF4-FFF2-40B4-BE49-F238E27FC236}">
                  <a16:creationId xmlns:a16="http://schemas.microsoft.com/office/drawing/2014/main" id="{E49DD562-6352-42BA-A5CE-08C44AC4A14D}"/>
                </a:ext>
              </a:extLst>
            </p:cNvPr>
            <p:cNvSpPr>
              <a:spLocks noChangeShapeType="1"/>
            </p:cNvSpPr>
            <p:nvPr/>
          </p:nvSpPr>
          <p:spPr bwMode="auto">
            <a:xfrm>
              <a:off x="884" y="2568"/>
              <a:ext cx="3901" cy="0"/>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2400"/>
            </a:p>
          </p:txBody>
        </p:sp>
        <p:sp>
          <p:nvSpPr>
            <p:cNvPr id="22" name="Text Box 12">
              <a:extLst>
                <a:ext uri="{FF2B5EF4-FFF2-40B4-BE49-F238E27FC236}">
                  <a16:creationId xmlns:a16="http://schemas.microsoft.com/office/drawing/2014/main" id="{7669D484-DFBF-4C5F-938A-2577473D7659}"/>
                </a:ext>
              </a:extLst>
            </p:cNvPr>
            <p:cNvSpPr txBox="1">
              <a:spLocks noChangeArrowheads="1"/>
            </p:cNvSpPr>
            <p:nvPr/>
          </p:nvSpPr>
          <p:spPr bwMode="auto">
            <a:xfrm>
              <a:off x="4697" y="2432"/>
              <a:ext cx="8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局域网</a:t>
              </a:r>
              <a:r>
                <a:rPr lang="en-US" altLang="zh-CN" sz="2400">
                  <a:solidFill>
                    <a:srgbClr val="080808"/>
                  </a:solidFill>
                  <a:ea typeface="楷体" panose="02010609060101010101" pitchFamily="49" charset="-122"/>
                  <a:cs typeface="Arial" panose="020B0604020202020204" pitchFamily="34" charset="0"/>
                </a:rPr>
                <a:t>1</a:t>
              </a:r>
            </a:p>
          </p:txBody>
        </p:sp>
        <p:sp>
          <p:nvSpPr>
            <p:cNvPr id="23" name="Rectangle 13">
              <a:extLst>
                <a:ext uri="{FF2B5EF4-FFF2-40B4-BE49-F238E27FC236}">
                  <a16:creationId xmlns:a16="http://schemas.microsoft.com/office/drawing/2014/main" id="{E3547D7E-E03A-4D6C-BD1C-681092058557}"/>
                </a:ext>
              </a:extLst>
            </p:cNvPr>
            <p:cNvSpPr>
              <a:spLocks noChangeArrowheads="1"/>
            </p:cNvSpPr>
            <p:nvPr/>
          </p:nvSpPr>
          <p:spPr bwMode="auto">
            <a:xfrm>
              <a:off x="3833" y="1834"/>
              <a:ext cx="116" cy="291"/>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spAutoFit/>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28" name="Text Box 14">
              <a:extLst>
                <a:ext uri="{FF2B5EF4-FFF2-40B4-BE49-F238E27FC236}">
                  <a16:creationId xmlns:a16="http://schemas.microsoft.com/office/drawing/2014/main" id="{D4146D3E-B1B3-442A-ABCF-C21841D2E79F}"/>
                </a:ext>
              </a:extLst>
            </p:cNvPr>
            <p:cNvSpPr txBox="1">
              <a:spLocks noChangeArrowheads="1"/>
            </p:cNvSpPr>
            <p:nvPr/>
          </p:nvSpPr>
          <p:spPr bwMode="auto">
            <a:xfrm>
              <a:off x="4370" y="1797"/>
              <a:ext cx="8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交换机</a:t>
              </a:r>
              <a:r>
                <a:rPr lang="en-US" altLang="zh-CN" sz="2400">
                  <a:solidFill>
                    <a:srgbClr val="080808"/>
                  </a:solidFill>
                  <a:ea typeface="楷体" panose="02010609060101010101" pitchFamily="49" charset="-122"/>
                  <a:cs typeface="Arial" panose="020B0604020202020204" pitchFamily="34" charset="0"/>
                </a:rPr>
                <a:t>2</a:t>
              </a:r>
            </a:p>
          </p:txBody>
        </p:sp>
        <p:sp>
          <p:nvSpPr>
            <p:cNvPr id="29" name="Text Box 15">
              <a:extLst>
                <a:ext uri="{FF2B5EF4-FFF2-40B4-BE49-F238E27FC236}">
                  <a16:creationId xmlns:a16="http://schemas.microsoft.com/office/drawing/2014/main" id="{61BB6534-F03D-4064-8B14-EF57A2C96B05}"/>
                </a:ext>
              </a:extLst>
            </p:cNvPr>
            <p:cNvSpPr txBox="1">
              <a:spLocks noChangeArrowheads="1"/>
            </p:cNvSpPr>
            <p:nvPr/>
          </p:nvSpPr>
          <p:spPr bwMode="auto">
            <a:xfrm>
              <a:off x="538" y="1825"/>
              <a:ext cx="8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交换机</a:t>
              </a:r>
              <a:r>
                <a:rPr lang="en-US" altLang="zh-CN" sz="2400">
                  <a:solidFill>
                    <a:srgbClr val="080808"/>
                  </a:solidFill>
                  <a:ea typeface="楷体" panose="02010609060101010101" pitchFamily="49" charset="-122"/>
                  <a:cs typeface="Arial" panose="020B0604020202020204" pitchFamily="34" charset="0"/>
                </a:rPr>
                <a:t>1</a:t>
              </a:r>
            </a:p>
          </p:txBody>
        </p:sp>
        <p:sp>
          <p:nvSpPr>
            <p:cNvPr id="30" name="Line 16">
              <a:extLst>
                <a:ext uri="{FF2B5EF4-FFF2-40B4-BE49-F238E27FC236}">
                  <a16:creationId xmlns:a16="http://schemas.microsoft.com/office/drawing/2014/main" id="{0FECC6FF-4093-4250-8C21-07F782AB3484}"/>
                </a:ext>
              </a:extLst>
            </p:cNvPr>
            <p:cNvSpPr>
              <a:spLocks noChangeShapeType="1"/>
            </p:cNvSpPr>
            <p:nvPr/>
          </p:nvSpPr>
          <p:spPr bwMode="auto">
            <a:xfrm>
              <a:off x="1565" y="1298"/>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sz="2400"/>
            </a:p>
          </p:txBody>
        </p:sp>
        <p:sp>
          <p:nvSpPr>
            <p:cNvPr id="31" name="Line 17">
              <a:extLst>
                <a:ext uri="{FF2B5EF4-FFF2-40B4-BE49-F238E27FC236}">
                  <a16:creationId xmlns:a16="http://schemas.microsoft.com/office/drawing/2014/main" id="{966CB335-6179-4B68-B46B-D72E186C21BD}"/>
                </a:ext>
              </a:extLst>
            </p:cNvPr>
            <p:cNvSpPr>
              <a:spLocks noChangeShapeType="1"/>
            </p:cNvSpPr>
            <p:nvPr/>
          </p:nvSpPr>
          <p:spPr bwMode="auto">
            <a:xfrm>
              <a:off x="4195" y="1298"/>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sz="2400"/>
            </a:p>
          </p:txBody>
        </p:sp>
        <p:sp>
          <p:nvSpPr>
            <p:cNvPr id="32" name="AutoShape 18">
              <a:extLst>
                <a:ext uri="{FF2B5EF4-FFF2-40B4-BE49-F238E27FC236}">
                  <a16:creationId xmlns:a16="http://schemas.microsoft.com/office/drawing/2014/main" id="{2CFEA3CF-C198-486D-9767-F65718497A1F}"/>
                </a:ext>
              </a:extLst>
            </p:cNvPr>
            <p:cNvSpPr>
              <a:spLocks noChangeArrowheads="1"/>
            </p:cNvSpPr>
            <p:nvPr/>
          </p:nvSpPr>
          <p:spPr bwMode="auto">
            <a:xfrm>
              <a:off x="1338" y="1194"/>
              <a:ext cx="231" cy="389"/>
            </a:xfrm>
            <a:prstGeom prst="upArrow">
              <a:avLst>
                <a:gd name="adj1" fmla="val 50000"/>
                <a:gd name="adj2" fmla="val 87707"/>
              </a:avLst>
            </a:prstGeom>
            <a:solidFill>
              <a:srgbClr val="080808"/>
            </a:solidFill>
            <a:ln w="9525" algn="ctr">
              <a:solidFill>
                <a:srgbClr val="080808"/>
              </a:solidFill>
              <a:miter lim="800000"/>
              <a:headEnd/>
              <a:tailEnd/>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4" name="AutoShape 19">
              <a:extLst>
                <a:ext uri="{FF2B5EF4-FFF2-40B4-BE49-F238E27FC236}">
                  <a16:creationId xmlns:a16="http://schemas.microsoft.com/office/drawing/2014/main" id="{14D10E00-1F29-4129-938B-AAFCC51FD30F}"/>
                </a:ext>
              </a:extLst>
            </p:cNvPr>
            <p:cNvSpPr>
              <a:spLocks noChangeArrowheads="1"/>
            </p:cNvSpPr>
            <p:nvPr/>
          </p:nvSpPr>
          <p:spPr bwMode="auto">
            <a:xfrm>
              <a:off x="4241" y="1194"/>
              <a:ext cx="231" cy="389"/>
            </a:xfrm>
            <a:prstGeom prst="upArrow">
              <a:avLst>
                <a:gd name="adj1" fmla="val 50000"/>
                <a:gd name="adj2" fmla="val 87707"/>
              </a:avLst>
            </a:prstGeom>
            <a:solidFill>
              <a:srgbClr val="080808"/>
            </a:solidFill>
            <a:ln w="9525" algn="ctr">
              <a:solidFill>
                <a:srgbClr val="080808"/>
              </a:solidFill>
              <a:miter lim="800000"/>
              <a:headEnd/>
              <a:tailEnd/>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5" name="AutoShape 20">
              <a:extLst>
                <a:ext uri="{FF2B5EF4-FFF2-40B4-BE49-F238E27FC236}">
                  <a16:creationId xmlns:a16="http://schemas.microsoft.com/office/drawing/2014/main" id="{4BA6C4C5-A109-4E0B-939E-EFC8FC584717}"/>
                </a:ext>
              </a:extLst>
            </p:cNvPr>
            <p:cNvSpPr>
              <a:spLocks noChangeArrowheads="1"/>
            </p:cNvSpPr>
            <p:nvPr/>
          </p:nvSpPr>
          <p:spPr bwMode="auto">
            <a:xfrm rot="10567964">
              <a:off x="3288" y="1767"/>
              <a:ext cx="318" cy="291"/>
            </a:xfrm>
            <a:prstGeom prst="curvedRightArrow">
              <a:avLst>
                <a:gd name="adj1" fmla="val 54214"/>
                <a:gd name="adj2" fmla="val 108428"/>
                <a:gd name="adj3" fmla="val 33333"/>
              </a:avLst>
            </a:prstGeom>
            <a:solidFill>
              <a:srgbClr val="080808"/>
            </a:solidFill>
            <a:ln w="9525">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6" name="AutoShape 21">
              <a:extLst>
                <a:ext uri="{FF2B5EF4-FFF2-40B4-BE49-F238E27FC236}">
                  <a16:creationId xmlns:a16="http://schemas.microsoft.com/office/drawing/2014/main" id="{DF4B2BD6-9DF3-494A-8FF9-46B82CE3D937}"/>
                </a:ext>
              </a:extLst>
            </p:cNvPr>
            <p:cNvSpPr>
              <a:spLocks noChangeArrowheads="1"/>
            </p:cNvSpPr>
            <p:nvPr/>
          </p:nvSpPr>
          <p:spPr bwMode="auto">
            <a:xfrm rot="10800000">
              <a:off x="2231" y="1766"/>
              <a:ext cx="116" cy="291"/>
            </a:xfrm>
            <a:prstGeom prst="curvedLeftArrow">
              <a:avLst>
                <a:gd name="adj1" fmla="val 47569"/>
                <a:gd name="adj2" fmla="val 95138"/>
                <a:gd name="adj3" fmla="val 33333"/>
              </a:avLst>
            </a:prstGeom>
            <a:solidFill>
              <a:srgbClr val="080808"/>
            </a:solidFill>
            <a:ln w="9525">
              <a:solidFill>
                <a:srgbClr val="080808"/>
              </a:solidFill>
              <a:miter lim="800000"/>
              <a:headEnd/>
              <a:tailEnd/>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7" name="Text Box 22">
              <a:extLst>
                <a:ext uri="{FF2B5EF4-FFF2-40B4-BE49-F238E27FC236}">
                  <a16:creationId xmlns:a16="http://schemas.microsoft.com/office/drawing/2014/main" id="{246C6F1F-F5EF-4845-A0A8-6AD279F290F0}"/>
                </a:ext>
              </a:extLst>
            </p:cNvPr>
            <p:cNvSpPr txBox="1">
              <a:spLocks noChangeArrowheads="1"/>
            </p:cNvSpPr>
            <p:nvPr/>
          </p:nvSpPr>
          <p:spPr bwMode="auto">
            <a:xfrm>
              <a:off x="2231" y="1842"/>
              <a:ext cx="12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不停地兜圈子</a:t>
              </a:r>
            </a:p>
          </p:txBody>
        </p:sp>
        <p:cxnSp>
          <p:nvCxnSpPr>
            <p:cNvPr id="38" name="AutoShape 23">
              <a:extLst>
                <a:ext uri="{FF2B5EF4-FFF2-40B4-BE49-F238E27FC236}">
                  <a16:creationId xmlns:a16="http://schemas.microsoft.com/office/drawing/2014/main" id="{77EAD463-DBF8-4CDF-B0FE-FDB2BD3F9CAF}"/>
                </a:ext>
              </a:extLst>
            </p:cNvPr>
            <p:cNvCxnSpPr>
              <a:cxnSpLocks noChangeShapeType="1"/>
              <a:stCxn id="15" idx="3"/>
              <a:endCxn id="23" idx="0"/>
            </p:cNvCxnSpPr>
            <p:nvPr/>
          </p:nvCxnSpPr>
          <p:spPr bwMode="auto">
            <a:xfrm>
              <a:off x="1791" y="936"/>
              <a:ext cx="2100" cy="898"/>
            </a:xfrm>
            <a:prstGeom prst="curvedConnector2">
              <a:avLst/>
            </a:prstGeom>
            <a:noFill/>
            <a:ln w="76200">
              <a:solidFill>
                <a:srgbClr val="080808"/>
              </a:solidFill>
              <a:round/>
              <a:headEnd/>
              <a:tailEnd type="triangle" w="med" len="med"/>
            </a:ln>
            <a:extLst>
              <a:ext uri="{909E8E84-426E-40DD-AFC4-6F175D3DCCD1}">
                <a14:hiddenFill xmlns:a14="http://schemas.microsoft.com/office/drawing/2010/main">
                  <a:noFill/>
                </a14:hiddenFill>
              </a:ext>
            </a:extLst>
          </p:spPr>
        </p:cxnSp>
        <p:cxnSp>
          <p:nvCxnSpPr>
            <p:cNvPr id="39" name="AutoShape 24">
              <a:extLst>
                <a:ext uri="{FF2B5EF4-FFF2-40B4-BE49-F238E27FC236}">
                  <a16:creationId xmlns:a16="http://schemas.microsoft.com/office/drawing/2014/main" id="{5AD9C4AC-3DC3-4712-9BD4-07519241F13C}"/>
                </a:ext>
              </a:extLst>
            </p:cNvPr>
            <p:cNvCxnSpPr>
              <a:cxnSpLocks noChangeShapeType="1"/>
              <a:stCxn id="17" idx="1"/>
              <a:endCxn id="18" idx="0"/>
            </p:cNvCxnSpPr>
            <p:nvPr/>
          </p:nvCxnSpPr>
          <p:spPr bwMode="auto">
            <a:xfrm rot="10800000" flipV="1">
              <a:off x="1260" y="919"/>
              <a:ext cx="2618" cy="915"/>
            </a:xfrm>
            <a:prstGeom prst="curvedConnector2">
              <a:avLst/>
            </a:prstGeom>
            <a:noFill/>
            <a:ln w="76200">
              <a:solidFill>
                <a:srgbClr val="080808"/>
              </a:solidFill>
              <a:round/>
              <a:headEnd/>
              <a:tailEnd type="triangle" w="med" len="med"/>
            </a:ln>
            <a:extLst>
              <a:ext uri="{909E8E84-426E-40DD-AFC4-6F175D3DCCD1}">
                <a14:hiddenFill xmlns:a14="http://schemas.microsoft.com/office/drawing/2010/main">
                  <a:noFill/>
                </a14:hiddenFill>
              </a:ext>
            </a:extLst>
          </p:spPr>
        </p:cxnSp>
        <p:cxnSp>
          <p:nvCxnSpPr>
            <p:cNvPr id="40" name="AutoShape 25">
              <a:extLst>
                <a:ext uri="{FF2B5EF4-FFF2-40B4-BE49-F238E27FC236}">
                  <a16:creationId xmlns:a16="http://schemas.microsoft.com/office/drawing/2014/main" id="{28A1D05C-8104-449E-B512-E11939077834}"/>
                </a:ext>
              </a:extLst>
            </p:cNvPr>
            <p:cNvCxnSpPr>
              <a:cxnSpLocks noChangeShapeType="1"/>
              <a:stCxn id="16" idx="3"/>
              <a:endCxn id="23" idx="3"/>
            </p:cNvCxnSpPr>
            <p:nvPr/>
          </p:nvCxnSpPr>
          <p:spPr bwMode="auto">
            <a:xfrm flipV="1">
              <a:off x="1655" y="1980"/>
              <a:ext cx="2294" cy="890"/>
            </a:xfrm>
            <a:prstGeom prst="curvedConnector3">
              <a:avLst>
                <a:gd name="adj1" fmla="val 106277"/>
              </a:avLst>
            </a:prstGeom>
            <a:noFill/>
            <a:ln w="76200">
              <a:solidFill>
                <a:srgbClr val="080808"/>
              </a:solidFill>
              <a:round/>
              <a:headEnd/>
              <a:tailEnd type="triangle" w="med" len="med"/>
            </a:ln>
            <a:extLst>
              <a:ext uri="{909E8E84-426E-40DD-AFC4-6F175D3DCCD1}">
                <a14:hiddenFill xmlns:a14="http://schemas.microsoft.com/office/drawing/2010/main">
                  <a:noFill/>
                </a14:hiddenFill>
              </a:ext>
            </a:extLst>
          </p:spPr>
        </p:cxnSp>
        <p:sp>
          <p:nvSpPr>
            <p:cNvPr id="41" name="Line 26">
              <a:extLst>
                <a:ext uri="{FF2B5EF4-FFF2-40B4-BE49-F238E27FC236}">
                  <a16:creationId xmlns:a16="http://schemas.microsoft.com/office/drawing/2014/main" id="{5CEB79CE-8FBE-44F3-82C8-417293003B28}"/>
                </a:ext>
              </a:extLst>
            </p:cNvPr>
            <p:cNvSpPr>
              <a:spLocks noChangeShapeType="1"/>
            </p:cNvSpPr>
            <p:nvPr/>
          </p:nvSpPr>
          <p:spPr bwMode="auto">
            <a:xfrm>
              <a:off x="1565" y="2069"/>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sz="2400"/>
            </a:p>
          </p:txBody>
        </p:sp>
        <p:sp>
          <p:nvSpPr>
            <p:cNvPr id="42" name="Line 27">
              <a:extLst>
                <a:ext uri="{FF2B5EF4-FFF2-40B4-BE49-F238E27FC236}">
                  <a16:creationId xmlns:a16="http://schemas.microsoft.com/office/drawing/2014/main" id="{D687BCFD-D76F-45D6-BE9C-1BB25DB3B02D}"/>
                </a:ext>
              </a:extLst>
            </p:cNvPr>
            <p:cNvSpPr>
              <a:spLocks noChangeShapeType="1"/>
            </p:cNvSpPr>
            <p:nvPr/>
          </p:nvSpPr>
          <p:spPr bwMode="auto">
            <a:xfrm>
              <a:off x="4195" y="2069"/>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sz="2400"/>
            </a:p>
          </p:txBody>
        </p:sp>
        <p:sp>
          <p:nvSpPr>
            <p:cNvPr id="43" name="computr2">
              <a:extLst>
                <a:ext uri="{FF2B5EF4-FFF2-40B4-BE49-F238E27FC236}">
                  <a16:creationId xmlns:a16="http://schemas.microsoft.com/office/drawing/2014/main" id="{E018650D-DE08-47B9-95A7-F338472E0479}"/>
                </a:ext>
              </a:extLst>
            </p:cNvPr>
            <p:cNvSpPr>
              <a:spLocks noEditPoints="1" noChangeArrowheads="1"/>
            </p:cNvSpPr>
            <p:nvPr/>
          </p:nvSpPr>
          <p:spPr bwMode="auto">
            <a:xfrm>
              <a:off x="431" y="2251"/>
              <a:ext cx="569" cy="5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88 w 21600"/>
                <a:gd name="T31" fmla="*/ 1895 h 21600"/>
                <a:gd name="T32" fmla="*/ 15564 w 21600"/>
                <a:gd name="T33" fmla="*/ 973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sz="2400"/>
            </a:p>
          </p:txBody>
        </p:sp>
        <p:sp>
          <p:nvSpPr>
            <p:cNvPr id="44" name="Text Box 29">
              <a:extLst>
                <a:ext uri="{FF2B5EF4-FFF2-40B4-BE49-F238E27FC236}">
                  <a16:creationId xmlns:a16="http://schemas.microsoft.com/office/drawing/2014/main" id="{9AFDB6E9-A728-41CD-8074-4E7FE1718E41}"/>
                </a:ext>
              </a:extLst>
            </p:cNvPr>
            <p:cNvSpPr txBox="1">
              <a:spLocks noChangeArrowheads="1"/>
            </p:cNvSpPr>
            <p:nvPr/>
          </p:nvSpPr>
          <p:spPr bwMode="auto">
            <a:xfrm>
              <a:off x="813" y="2976"/>
              <a:ext cx="10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ea typeface="楷体" panose="02010609060101010101" pitchFamily="49" charset="-122"/>
                  <a:cs typeface="Arial" panose="020B0604020202020204" pitchFamily="34" charset="0"/>
                </a:rPr>
                <a:t>A</a:t>
              </a:r>
              <a:r>
                <a:rPr lang="zh-CN" altLang="en-US" sz="2400">
                  <a:solidFill>
                    <a:srgbClr val="080808"/>
                  </a:solidFill>
                  <a:ea typeface="楷体" panose="02010609060101010101" pitchFamily="49" charset="-122"/>
                  <a:cs typeface="Arial" panose="020B0604020202020204" pitchFamily="34" charset="0"/>
                </a:rPr>
                <a:t>发出的帧</a:t>
              </a:r>
            </a:p>
          </p:txBody>
        </p:sp>
        <p:sp>
          <p:nvSpPr>
            <p:cNvPr id="45" name="Text Box 30">
              <a:extLst>
                <a:ext uri="{FF2B5EF4-FFF2-40B4-BE49-F238E27FC236}">
                  <a16:creationId xmlns:a16="http://schemas.microsoft.com/office/drawing/2014/main" id="{02D69A19-DACE-4005-B98B-3A1BC7C03AE0}"/>
                </a:ext>
              </a:extLst>
            </p:cNvPr>
            <p:cNvSpPr txBox="1">
              <a:spLocks noChangeArrowheads="1"/>
            </p:cNvSpPr>
            <p:nvPr/>
          </p:nvSpPr>
          <p:spPr bwMode="auto">
            <a:xfrm>
              <a:off x="278" y="2341"/>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A</a:t>
              </a:r>
            </a:p>
          </p:txBody>
        </p:sp>
        <p:sp>
          <p:nvSpPr>
            <p:cNvPr id="46" name="AutoShape 31">
              <a:extLst>
                <a:ext uri="{FF2B5EF4-FFF2-40B4-BE49-F238E27FC236}">
                  <a16:creationId xmlns:a16="http://schemas.microsoft.com/office/drawing/2014/main" id="{816B1F16-8FCE-4E9C-B7AC-6325B186F2E4}"/>
                </a:ext>
              </a:extLst>
            </p:cNvPr>
            <p:cNvSpPr>
              <a:spLocks noChangeArrowheads="1"/>
            </p:cNvSpPr>
            <p:nvPr/>
          </p:nvSpPr>
          <p:spPr bwMode="auto">
            <a:xfrm>
              <a:off x="1338" y="2228"/>
              <a:ext cx="181" cy="364"/>
            </a:xfrm>
            <a:prstGeom prst="upArrow">
              <a:avLst>
                <a:gd name="adj1" fmla="val 50000"/>
                <a:gd name="adj2" fmla="val 81354"/>
              </a:avLst>
            </a:prstGeom>
            <a:solidFill>
              <a:srgbClr val="080808"/>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47" name="Text Box 32">
              <a:extLst>
                <a:ext uri="{FF2B5EF4-FFF2-40B4-BE49-F238E27FC236}">
                  <a16:creationId xmlns:a16="http://schemas.microsoft.com/office/drawing/2014/main" id="{DCF6433E-86BA-441F-8D88-260AC6640840}"/>
                </a:ext>
              </a:extLst>
            </p:cNvPr>
            <p:cNvSpPr txBox="1">
              <a:spLocks noChangeArrowheads="1"/>
            </p:cNvSpPr>
            <p:nvPr/>
          </p:nvSpPr>
          <p:spPr bwMode="auto">
            <a:xfrm>
              <a:off x="-101" y="812"/>
              <a:ext cx="15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交换机</a:t>
              </a:r>
              <a:r>
                <a:rPr lang="en-US" altLang="zh-CN" sz="2400">
                  <a:solidFill>
                    <a:srgbClr val="080808"/>
                  </a:solidFill>
                  <a:ea typeface="楷体" panose="02010609060101010101" pitchFamily="49" charset="-122"/>
                  <a:cs typeface="Arial" panose="020B0604020202020204" pitchFamily="34" charset="0"/>
                </a:rPr>
                <a:t>1</a:t>
              </a:r>
              <a:r>
                <a:rPr lang="zh-CN" altLang="en-US" sz="2400">
                  <a:solidFill>
                    <a:srgbClr val="080808"/>
                  </a:solidFill>
                  <a:ea typeface="楷体" panose="02010609060101010101" pitchFamily="49" charset="-122"/>
                  <a:cs typeface="Arial" panose="020B0604020202020204" pitchFamily="34" charset="0"/>
                </a:rPr>
                <a:t>转发的帧</a:t>
              </a:r>
            </a:p>
          </p:txBody>
        </p:sp>
        <p:sp>
          <p:nvSpPr>
            <p:cNvPr id="48" name="Text Box 33">
              <a:extLst>
                <a:ext uri="{FF2B5EF4-FFF2-40B4-BE49-F238E27FC236}">
                  <a16:creationId xmlns:a16="http://schemas.microsoft.com/office/drawing/2014/main" id="{3314301F-6649-4B0A-B601-E4A5EB6B9A31}"/>
                </a:ext>
              </a:extLst>
            </p:cNvPr>
            <p:cNvSpPr txBox="1">
              <a:spLocks noChangeArrowheads="1"/>
            </p:cNvSpPr>
            <p:nvPr/>
          </p:nvSpPr>
          <p:spPr bwMode="auto">
            <a:xfrm>
              <a:off x="4184" y="799"/>
              <a:ext cx="15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solidFill>
                    <a:srgbClr val="080808"/>
                  </a:solidFill>
                  <a:ea typeface="楷体" panose="02010609060101010101" pitchFamily="49" charset="-122"/>
                  <a:cs typeface="Arial" panose="020B0604020202020204" pitchFamily="34" charset="0"/>
                </a:rPr>
                <a:t>交换机</a:t>
              </a:r>
              <a:r>
                <a:rPr lang="en-US" altLang="zh-CN" sz="2400">
                  <a:solidFill>
                    <a:srgbClr val="080808"/>
                  </a:solidFill>
                  <a:ea typeface="楷体" panose="02010609060101010101" pitchFamily="49" charset="-122"/>
                  <a:cs typeface="Arial" panose="020B0604020202020204" pitchFamily="34" charset="0"/>
                </a:rPr>
                <a:t>2</a:t>
              </a:r>
              <a:r>
                <a:rPr lang="zh-CN" altLang="en-US" sz="2400">
                  <a:solidFill>
                    <a:srgbClr val="080808"/>
                  </a:solidFill>
                  <a:ea typeface="楷体" panose="02010609060101010101" pitchFamily="49" charset="-122"/>
                  <a:cs typeface="Arial" panose="020B0604020202020204" pitchFamily="34" charset="0"/>
                </a:rPr>
                <a:t>转发的帧</a:t>
              </a:r>
            </a:p>
          </p:txBody>
        </p:sp>
        <p:sp>
          <p:nvSpPr>
            <p:cNvPr id="49" name="Text Box 34">
              <a:extLst>
                <a:ext uri="{FF2B5EF4-FFF2-40B4-BE49-F238E27FC236}">
                  <a16:creationId xmlns:a16="http://schemas.microsoft.com/office/drawing/2014/main" id="{66024BF2-47FF-42DE-82A7-99BEA86F5099}"/>
                </a:ext>
              </a:extLst>
            </p:cNvPr>
            <p:cNvSpPr txBox="1">
              <a:spLocks noChangeArrowheads="1"/>
            </p:cNvSpPr>
            <p:nvPr/>
          </p:nvSpPr>
          <p:spPr bwMode="auto">
            <a:xfrm>
              <a:off x="1812" y="663"/>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⑤</a:t>
              </a:r>
            </a:p>
          </p:txBody>
        </p:sp>
        <p:sp>
          <p:nvSpPr>
            <p:cNvPr id="50" name="Text Box 35">
              <a:extLst>
                <a:ext uri="{FF2B5EF4-FFF2-40B4-BE49-F238E27FC236}">
                  <a16:creationId xmlns:a16="http://schemas.microsoft.com/office/drawing/2014/main" id="{B40C6176-F8DE-462A-8875-5FB5A35915FB}"/>
                </a:ext>
              </a:extLst>
            </p:cNvPr>
            <p:cNvSpPr txBox="1">
              <a:spLocks noChangeArrowheads="1"/>
            </p:cNvSpPr>
            <p:nvPr/>
          </p:nvSpPr>
          <p:spPr bwMode="auto">
            <a:xfrm>
              <a:off x="3535" y="663"/>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⑥</a:t>
              </a:r>
            </a:p>
          </p:txBody>
        </p:sp>
        <p:sp>
          <p:nvSpPr>
            <p:cNvPr id="51" name="Text Box 36">
              <a:extLst>
                <a:ext uri="{FF2B5EF4-FFF2-40B4-BE49-F238E27FC236}">
                  <a16:creationId xmlns:a16="http://schemas.microsoft.com/office/drawing/2014/main" id="{E1B10DFD-EF9E-4D80-87A7-B9574934D0DF}"/>
                </a:ext>
              </a:extLst>
            </p:cNvPr>
            <p:cNvSpPr txBox="1">
              <a:spLocks noChangeArrowheads="1"/>
            </p:cNvSpPr>
            <p:nvPr/>
          </p:nvSpPr>
          <p:spPr bwMode="auto">
            <a:xfrm>
              <a:off x="1086" y="143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③</a:t>
              </a:r>
            </a:p>
          </p:txBody>
        </p:sp>
        <p:sp>
          <p:nvSpPr>
            <p:cNvPr id="52" name="Text Box 37">
              <a:extLst>
                <a:ext uri="{FF2B5EF4-FFF2-40B4-BE49-F238E27FC236}">
                  <a16:creationId xmlns:a16="http://schemas.microsoft.com/office/drawing/2014/main" id="{55D655D7-4359-46F4-BD42-C186C3D3E535}"/>
                </a:ext>
              </a:extLst>
            </p:cNvPr>
            <p:cNvSpPr txBox="1">
              <a:spLocks noChangeArrowheads="1"/>
            </p:cNvSpPr>
            <p:nvPr/>
          </p:nvSpPr>
          <p:spPr bwMode="auto">
            <a:xfrm>
              <a:off x="4397" y="143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④</a:t>
              </a:r>
            </a:p>
          </p:txBody>
        </p:sp>
        <p:sp>
          <p:nvSpPr>
            <p:cNvPr id="53" name="Text Box 38">
              <a:extLst>
                <a:ext uri="{FF2B5EF4-FFF2-40B4-BE49-F238E27FC236}">
                  <a16:creationId xmlns:a16="http://schemas.microsoft.com/office/drawing/2014/main" id="{5473A837-CE8F-44EF-B682-1E1C05A5C139}"/>
                </a:ext>
              </a:extLst>
            </p:cNvPr>
            <p:cNvSpPr txBox="1">
              <a:spLocks noChangeArrowheads="1"/>
            </p:cNvSpPr>
            <p:nvPr/>
          </p:nvSpPr>
          <p:spPr bwMode="auto">
            <a:xfrm>
              <a:off x="950" y="2296"/>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①</a:t>
              </a:r>
            </a:p>
          </p:txBody>
        </p:sp>
        <p:sp>
          <p:nvSpPr>
            <p:cNvPr id="54" name="Text Box 39">
              <a:extLst>
                <a:ext uri="{FF2B5EF4-FFF2-40B4-BE49-F238E27FC236}">
                  <a16:creationId xmlns:a16="http://schemas.microsoft.com/office/drawing/2014/main" id="{71D8536F-81EE-426C-8022-D7CFF31C66C9}"/>
                </a:ext>
              </a:extLst>
            </p:cNvPr>
            <p:cNvSpPr txBox="1">
              <a:spLocks noChangeArrowheads="1"/>
            </p:cNvSpPr>
            <p:nvPr/>
          </p:nvSpPr>
          <p:spPr bwMode="auto">
            <a:xfrm>
              <a:off x="1721" y="261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solidFill>
                    <a:srgbClr val="080808"/>
                  </a:solidFill>
                </a:rPr>
                <a:t>②</a:t>
              </a:r>
            </a:p>
          </p:txBody>
        </p:sp>
      </p:grpSp>
    </p:spTree>
    <p:extLst>
      <p:ext uri="{BB962C8B-B14F-4D97-AF65-F5344CB8AC3E}">
        <p14:creationId xmlns:p14="http://schemas.microsoft.com/office/powerpoint/2010/main" val="17073673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6145473" cy="1428590"/>
            <a:chOff x="551030" y="-368704"/>
            <a:chExt cx="513585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2" y="303925"/>
              <a:ext cx="4485249" cy="687998"/>
              <a:chOff x="1839059" y="967769"/>
              <a:chExt cx="4485249"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9" y="967769"/>
                <a:ext cx="448524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41294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3" y="1539862"/>
            <a:ext cx="5015187" cy="480837"/>
            <a:chOff x="1403750" y="3593123"/>
            <a:chExt cx="5015186"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解决方案</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支撑树算法</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5" name="Text Box 79">
            <a:extLst>
              <a:ext uri="{FF2B5EF4-FFF2-40B4-BE49-F238E27FC236}">
                <a16:creationId xmlns:a16="http://schemas.microsoft.com/office/drawing/2014/main" id="{3B73CAA6-3FB0-41D2-B97C-EEC4E8E356BF}"/>
              </a:ext>
            </a:extLst>
          </p:cNvPr>
          <p:cNvSpPr txBox="1">
            <a:spLocks noChangeArrowheads="1"/>
          </p:cNvSpPr>
          <p:nvPr/>
        </p:nvSpPr>
        <p:spPr bwMode="auto">
          <a:xfrm>
            <a:off x="1471808" y="2206097"/>
            <a:ext cx="10240192" cy="405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gn="just">
              <a:lnSpc>
                <a:spcPct val="150000"/>
              </a:lnSpc>
              <a:spcBef>
                <a:spcPts val="600"/>
              </a:spcBef>
              <a:buClr>
                <a:srgbClr val="009FF6"/>
              </a:buClr>
              <a:buFont typeface="Wingdings" panose="05000000000000000000" pitchFamily="2" charset="2"/>
              <a:buChar char="p"/>
            </a:pPr>
            <a:r>
              <a:rPr lang="zh-CN" altLang="en-US" sz="2400" dirty="0">
                <a:ea typeface="思源黑体 CN Medium" panose="020B0600000000000000"/>
                <a:cs typeface="Arial" panose="020B0604020202020204" pitchFamily="34" charset="0"/>
              </a:rPr>
              <a:t>互连在一起的交换机彼此通信后，就能找出原来的网络拓扑的一个子集，在这个子集里整个连通的网络中不存在回路。一旦支撑树确定了交换机就会将某些接口断开，以确保从原来的拓扑得出一个支撑树</a:t>
            </a:r>
          </a:p>
          <a:p>
            <a:pPr marL="342891" indent="-342891" algn="just">
              <a:lnSpc>
                <a:spcPct val="150000"/>
              </a:lnSpc>
              <a:spcBef>
                <a:spcPts val="600"/>
              </a:spcBef>
              <a:buClr>
                <a:srgbClr val="009FF6"/>
              </a:buClr>
              <a:buFont typeface="Wingdings" panose="05000000000000000000" pitchFamily="2" charset="2"/>
              <a:buChar char="p"/>
            </a:pPr>
            <a:r>
              <a:rPr lang="zh-CN" altLang="en-US" sz="2400" dirty="0">
                <a:ea typeface="思源黑体 CN Medium" panose="020B0600000000000000"/>
                <a:cs typeface="Arial" panose="020B0604020202020204" pitchFamily="34" charset="0"/>
              </a:rPr>
              <a:t>支撑树算法选择一个交换机为树的根，然后以最短路径为依据，找到树上的每一个结点</a:t>
            </a:r>
          </a:p>
          <a:p>
            <a:pPr marL="342891" indent="-342891" algn="just">
              <a:lnSpc>
                <a:spcPct val="150000"/>
              </a:lnSpc>
              <a:spcBef>
                <a:spcPts val="600"/>
              </a:spcBef>
              <a:buClr>
                <a:srgbClr val="009FF6"/>
              </a:buClr>
              <a:buFont typeface="Wingdings" panose="05000000000000000000" pitchFamily="2" charset="2"/>
              <a:buChar char="p"/>
            </a:pPr>
            <a:r>
              <a:rPr lang="zh-CN" altLang="en-US" sz="2400" dirty="0">
                <a:ea typeface="思源黑体 CN Medium" panose="020B0600000000000000"/>
                <a:cs typeface="Arial" panose="020B0604020202020204" pitchFamily="34" charset="0"/>
              </a:rPr>
              <a:t>为了让支撑树能反映网络拓扑的变化，每隔几秒钟每个交换机要广播其标识号，和它所知道的其它交换机</a:t>
            </a:r>
          </a:p>
        </p:txBody>
      </p:sp>
      <p:grpSp>
        <p:nvGrpSpPr>
          <p:cNvPr id="2" name="组合 1"/>
          <p:cNvGrpSpPr/>
          <p:nvPr/>
        </p:nvGrpSpPr>
        <p:grpSpPr>
          <a:xfrm>
            <a:off x="1679458" y="6230427"/>
            <a:ext cx="9419479" cy="901067"/>
            <a:chOff x="1259593" y="4672818"/>
            <a:chExt cx="7064609" cy="675800"/>
          </a:xfrm>
        </p:grpSpPr>
        <p:sp>
          <p:nvSpPr>
            <p:cNvPr id="57" name="矩形: 圆角 56">
              <a:extLst>
                <a:ext uri="{FF2B5EF4-FFF2-40B4-BE49-F238E27FC236}">
                  <a16:creationId xmlns:a16="http://schemas.microsoft.com/office/drawing/2014/main" id="{8516B4A7-758A-48C6-A5E2-45D218291B79}"/>
                </a:ext>
              </a:extLst>
            </p:cNvPr>
            <p:cNvSpPr/>
            <p:nvPr/>
          </p:nvSpPr>
          <p:spPr>
            <a:xfrm>
              <a:off x="1259593" y="4672818"/>
              <a:ext cx="7064609" cy="42396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 name="文本框 57">
              <a:extLst>
                <a:ext uri="{FF2B5EF4-FFF2-40B4-BE49-F238E27FC236}">
                  <a16:creationId xmlns:a16="http://schemas.microsoft.com/office/drawing/2014/main" id="{942228C1-05E3-4247-B4D4-CABAC4B23CD8}"/>
                </a:ext>
              </a:extLst>
            </p:cNvPr>
            <p:cNvSpPr txBox="1"/>
            <p:nvPr/>
          </p:nvSpPr>
          <p:spPr>
            <a:xfrm>
              <a:off x="1340749" y="4725370"/>
              <a:ext cx="6666369" cy="623248"/>
            </a:xfrm>
            <a:prstGeom prst="rect">
              <a:avLst/>
            </a:prstGeom>
            <a:noFill/>
          </p:spPr>
          <p:txBody>
            <a:bodyPr wrap="square" rtlCol="0">
              <a:spAutoFit/>
            </a:bodyPr>
            <a:lstStyle/>
            <a:p>
              <a:pPr eaLnBrk="1" hangingPunct="1">
                <a:buFont typeface="Wingdings" panose="05000000000000000000" pitchFamily="2" charset="2"/>
                <a:buNone/>
              </a:pPr>
              <a:r>
                <a:rPr lang="zh-CN" altLang="en-US" sz="2400" dirty="0">
                  <a:solidFill>
                    <a:srgbClr val="FF0000"/>
                  </a:solidFill>
                  <a:latin typeface="思源黑体 CN Medium" panose="020B0600000000000000" pitchFamily="34" charset="-122"/>
                  <a:ea typeface="思源黑体 CN Medium" panose="020B0600000000000000" pitchFamily="34" charset="-122"/>
                </a:rPr>
                <a:t>缺点：</a:t>
              </a:r>
              <a:r>
                <a:rPr lang="zh-CN" altLang="en-US" sz="2400" dirty="0">
                  <a:ea typeface="思源黑体 CN Medium" panose="020B0600000000000000"/>
                  <a:cs typeface="Arial" panose="020B0604020202020204" pitchFamily="34" charset="0"/>
                </a:rPr>
                <a:t>互连局域网数目非常大时，支撑树算法可能花很多时间。</a:t>
              </a:r>
            </a:p>
            <a:p>
              <a:endParaRPr lang="en-US" altLang="zh-CN" sz="2400" dirty="0">
                <a:ea typeface="思源黑体 CN Medium" panose="020B0600000000000000" pitchFamily="34" charset="-122"/>
              </a:endParaRPr>
            </a:p>
          </p:txBody>
        </p:sp>
        <p:sp>
          <p:nvSpPr>
            <p:cNvPr id="59" name="矩形: 圆角 58">
              <a:extLst>
                <a:ext uri="{FF2B5EF4-FFF2-40B4-BE49-F238E27FC236}">
                  <a16:creationId xmlns:a16="http://schemas.microsoft.com/office/drawing/2014/main" id="{1669DE1F-463D-4A66-BD4A-29DA39CF88AE}"/>
                </a:ext>
              </a:extLst>
            </p:cNvPr>
            <p:cNvSpPr/>
            <p:nvPr/>
          </p:nvSpPr>
          <p:spPr>
            <a:xfrm>
              <a:off x="1340749" y="4707092"/>
              <a:ext cx="6864063" cy="36569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Tree>
    <p:extLst>
      <p:ext uri="{BB962C8B-B14F-4D97-AF65-F5344CB8AC3E}">
        <p14:creationId xmlns:p14="http://schemas.microsoft.com/office/powerpoint/2010/main" val="67791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wipe(left)">
                                      <p:cBhvr>
                                        <p:cTn id="7" dur="500"/>
                                        <p:tgtEl>
                                          <p:spTgt spid="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
                                            <p:txEl>
                                              <p:pRg st="1" end="1"/>
                                            </p:txEl>
                                          </p:spTgt>
                                        </p:tgtEl>
                                        <p:attrNameLst>
                                          <p:attrName>style.visibility</p:attrName>
                                        </p:attrNameLst>
                                      </p:cBhvr>
                                      <p:to>
                                        <p:strVal val="visible"/>
                                      </p:to>
                                    </p:set>
                                    <p:animEffect transition="in" filter="wipe(left)">
                                      <p:cBhvr>
                                        <p:cTn id="12" dur="500"/>
                                        <p:tgtEl>
                                          <p:spTgt spid="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Effect transition="in" filter="wipe(left)">
                                      <p:cBhvr>
                                        <p:cTn id="17" dur="500"/>
                                        <p:tgtEl>
                                          <p:spTgt spid="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430214" y="0"/>
            <a:ext cx="7377357" cy="1428590"/>
            <a:chOff x="551030" y="-368704"/>
            <a:chExt cx="7377357"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6726754" cy="687998"/>
              <a:chOff x="1839060" y="967769"/>
              <a:chExt cx="6726754" cy="687998"/>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672675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558277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以太网交换机 </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3" name="组合 52">
            <a:extLst>
              <a:ext uri="{FF2B5EF4-FFF2-40B4-BE49-F238E27FC236}">
                <a16:creationId xmlns:a16="http://schemas.microsoft.com/office/drawing/2014/main" id="{4F93D0AC-EAC3-4F5A-A9CF-44B73D28CD2C}"/>
              </a:ext>
            </a:extLst>
          </p:cNvPr>
          <p:cNvGrpSpPr/>
          <p:nvPr/>
        </p:nvGrpSpPr>
        <p:grpSpPr>
          <a:xfrm>
            <a:off x="1228375" y="1741946"/>
            <a:ext cx="4309283" cy="498201"/>
            <a:chOff x="1403750" y="3593123"/>
            <a:chExt cx="4309282" cy="498201"/>
          </a:xfrm>
        </p:grpSpPr>
        <p:grpSp>
          <p:nvGrpSpPr>
            <p:cNvPr id="54" name="组合 53">
              <a:extLst>
                <a:ext uri="{FF2B5EF4-FFF2-40B4-BE49-F238E27FC236}">
                  <a16:creationId xmlns:a16="http://schemas.microsoft.com/office/drawing/2014/main" id="{BD7933C4-2DC1-4019-8FD8-C63E463BC681}"/>
                </a:ext>
              </a:extLst>
            </p:cNvPr>
            <p:cNvGrpSpPr/>
            <p:nvPr/>
          </p:nvGrpSpPr>
          <p:grpSpPr>
            <a:xfrm>
              <a:off x="1403750" y="3593123"/>
              <a:ext cx="490436" cy="476221"/>
              <a:chOff x="1403750" y="3593123"/>
              <a:chExt cx="808892" cy="785446"/>
            </a:xfrm>
          </p:grpSpPr>
          <p:sp>
            <p:nvSpPr>
              <p:cNvPr id="62" name="对话气泡: 椭圆形 61">
                <a:extLst>
                  <a:ext uri="{FF2B5EF4-FFF2-40B4-BE49-F238E27FC236}">
                    <a16:creationId xmlns:a16="http://schemas.microsoft.com/office/drawing/2014/main" id="{79730268-D3C2-4F9D-812A-1F76D5F91B6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3" name="round-web-cam_17861">
                <a:extLst>
                  <a:ext uri="{FF2B5EF4-FFF2-40B4-BE49-F238E27FC236}">
                    <a16:creationId xmlns:a16="http://schemas.microsoft.com/office/drawing/2014/main" id="{B25479F9-25C5-42AF-934C-CFEC67B2660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55" name="Text Box 79">
              <a:extLst>
                <a:ext uri="{FF2B5EF4-FFF2-40B4-BE49-F238E27FC236}">
                  <a16:creationId xmlns:a16="http://schemas.microsoft.com/office/drawing/2014/main" id="{0BF38E19-E6E0-459E-96AC-9F7C26CC1B00}"/>
                </a:ext>
              </a:extLst>
            </p:cNvPr>
            <p:cNvSpPr txBox="1">
              <a:spLocks noChangeArrowheads="1"/>
            </p:cNvSpPr>
            <p:nvPr/>
          </p:nvSpPr>
          <p:spPr bwMode="auto">
            <a:xfrm>
              <a:off x="1985933" y="3621259"/>
              <a:ext cx="372709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两者都是存储转发设备</a:t>
              </a:r>
            </a:p>
          </p:txBody>
        </p:sp>
      </p:grpSp>
      <p:grpSp>
        <p:nvGrpSpPr>
          <p:cNvPr id="24" name="组合 23">
            <a:extLst>
              <a:ext uri="{FF2B5EF4-FFF2-40B4-BE49-F238E27FC236}">
                <a16:creationId xmlns:a16="http://schemas.microsoft.com/office/drawing/2014/main" id="{2EBC57D6-3095-4BF2-9C6B-E70FBB4D87A0}"/>
              </a:ext>
            </a:extLst>
          </p:cNvPr>
          <p:cNvGrpSpPr/>
          <p:nvPr/>
        </p:nvGrpSpPr>
        <p:grpSpPr>
          <a:xfrm>
            <a:off x="1946231" y="2510019"/>
            <a:ext cx="1847031" cy="584775"/>
            <a:chOff x="1263767" y="4127662"/>
            <a:chExt cx="2742828" cy="584775"/>
          </a:xfrm>
        </p:grpSpPr>
        <p:sp>
          <p:nvSpPr>
            <p:cNvPr id="25" name="矩形: 圆角 24">
              <a:extLst>
                <a:ext uri="{FF2B5EF4-FFF2-40B4-BE49-F238E27FC236}">
                  <a16:creationId xmlns:a16="http://schemas.microsoft.com/office/drawing/2014/main" id="{4027558A-88A4-446D-904F-686C9F77DE21}"/>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矩形 25">
              <a:extLst>
                <a:ext uri="{FF2B5EF4-FFF2-40B4-BE49-F238E27FC236}">
                  <a16:creationId xmlns:a16="http://schemas.microsoft.com/office/drawing/2014/main" id="{A0F52E45-3C99-46C6-B7BD-D5C5B55BF201}"/>
                </a:ext>
              </a:extLst>
            </p:cNvPr>
            <p:cNvSpPr/>
            <p:nvPr/>
          </p:nvSpPr>
          <p:spPr>
            <a:xfrm>
              <a:off x="1847288" y="4203283"/>
              <a:ext cx="1645366" cy="461665"/>
            </a:xfrm>
            <a:prstGeom prst="rect">
              <a:avLst/>
            </a:prstGeom>
          </p:spPr>
          <p:txBody>
            <a:bodyPr wrap="non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7" name="Text Box 79">
            <a:extLst>
              <a:ext uri="{FF2B5EF4-FFF2-40B4-BE49-F238E27FC236}">
                <a16:creationId xmlns:a16="http://schemas.microsoft.com/office/drawing/2014/main" id="{74A98D12-DFA7-428D-AFCE-12219CA65D04}"/>
              </a:ext>
            </a:extLst>
          </p:cNvPr>
          <p:cNvSpPr txBox="1">
            <a:spLocks noChangeArrowheads="1"/>
          </p:cNvSpPr>
          <p:nvPr/>
        </p:nvSpPr>
        <p:spPr bwMode="auto">
          <a:xfrm>
            <a:off x="3924524" y="2578362"/>
            <a:ext cx="507843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网络层设备（检查网络层头部）</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F774B50A-2171-4399-A537-06180280EF77}"/>
              </a:ext>
            </a:extLst>
          </p:cNvPr>
          <p:cNvGrpSpPr/>
          <p:nvPr/>
        </p:nvGrpSpPr>
        <p:grpSpPr>
          <a:xfrm>
            <a:off x="1946231" y="3369805"/>
            <a:ext cx="1847031" cy="584775"/>
            <a:chOff x="1263767" y="4127662"/>
            <a:chExt cx="2742828" cy="584775"/>
          </a:xfrm>
        </p:grpSpPr>
        <p:sp>
          <p:nvSpPr>
            <p:cNvPr id="29" name="矩形: 圆角 28">
              <a:extLst>
                <a:ext uri="{FF2B5EF4-FFF2-40B4-BE49-F238E27FC236}">
                  <a16:creationId xmlns:a16="http://schemas.microsoft.com/office/drawing/2014/main" id="{89C050CD-0932-4049-B5C0-0F529B2E13A9}"/>
                </a:ext>
              </a:extLst>
            </p:cNvPr>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矩形 30">
              <a:extLst>
                <a:ext uri="{FF2B5EF4-FFF2-40B4-BE49-F238E27FC236}">
                  <a16:creationId xmlns:a16="http://schemas.microsoft.com/office/drawing/2014/main" id="{B40BF04C-A97E-4371-A5F5-EC81C6D70E6F}"/>
                </a:ext>
              </a:extLst>
            </p:cNvPr>
            <p:cNvSpPr/>
            <p:nvPr/>
          </p:nvSpPr>
          <p:spPr>
            <a:xfrm>
              <a:off x="1847288" y="4203283"/>
              <a:ext cx="1645366" cy="461665"/>
            </a:xfrm>
            <a:prstGeom prst="rect">
              <a:avLst/>
            </a:prstGeom>
          </p:spPr>
          <p:txBody>
            <a:bodyPr wrap="none">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2" name="Text Box 79">
            <a:extLst>
              <a:ext uri="{FF2B5EF4-FFF2-40B4-BE49-F238E27FC236}">
                <a16:creationId xmlns:a16="http://schemas.microsoft.com/office/drawing/2014/main" id="{732FA72D-F3C9-42E6-B9DE-91849687A61F}"/>
              </a:ext>
            </a:extLst>
          </p:cNvPr>
          <p:cNvSpPr txBox="1">
            <a:spLocks noChangeArrowheads="1"/>
          </p:cNvSpPr>
          <p:nvPr/>
        </p:nvSpPr>
        <p:spPr bwMode="auto">
          <a:xfrm>
            <a:off x="3924525" y="3438145"/>
            <a:ext cx="259787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链路层设备</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3" name="组合 32">
            <a:extLst>
              <a:ext uri="{FF2B5EF4-FFF2-40B4-BE49-F238E27FC236}">
                <a16:creationId xmlns:a16="http://schemas.microsoft.com/office/drawing/2014/main" id="{494159BB-9E2E-4A36-B5CB-07DCFAAA7C97}"/>
              </a:ext>
            </a:extLst>
          </p:cNvPr>
          <p:cNvGrpSpPr/>
          <p:nvPr/>
        </p:nvGrpSpPr>
        <p:grpSpPr>
          <a:xfrm>
            <a:off x="1228373" y="4342124"/>
            <a:ext cx="5660619" cy="498201"/>
            <a:chOff x="1403750" y="3593123"/>
            <a:chExt cx="5660618" cy="498201"/>
          </a:xfrm>
        </p:grpSpPr>
        <p:grpSp>
          <p:nvGrpSpPr>
            <p:cNvPr id="35" name="组合 34">
              <a:extLst>
                <a:ext uri="{FF2B5EF4-FFF2-40B4-BE49-F238E27FC236}">
                  <a16:creationId xmlns:a16="http://schemas.microsoft.com/office/drawing/2014/main" id="{62916EB0-0EF4-4FDB-BF38-94CE70685378}"/>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B3382D58-2B30-4660-A99A-0C8F1425D74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round-web-cam_17861">
                <a:extLst>
                  <a:ext uri="{FF2B5EF4-FFF2-40B4-BE49-F238E27FC236}">
                    <a16:creationId xmlns:a16="http://schemas.microsoft.com/office/drawing/2014/main" id="{B5355FB1-F70F-4095-9FA2-3531DB19C66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36" name="Text Box 79">
              <a:extLst>
                <a:ext uri="{FF2B5EF4-FFF2-40B4-BE49-F238E27FC236}">
                  <a16:creationId xmlns:a16="http://schemas.microsoft.com/office/drawing/2014/main" id="{2F277829-1AD5-445F-AED4-B11B04E07C35}"/>
                </a:ext>
              </a:extLst>
            </p:cNvPr>
            <p:cNvSpPr txBox="1">
              <a:spLocks noChangeArrowheads="1"/>
            </p:cNvSpPr>
            <p:nvPr/>
          </p:nvSpPr>
          <p:spPr bwMode="auto">
            <a:xfrm>
              <a:off x="1985931" y="3621259"/>
              <a:ext cx="507843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路由器维护路由表，实现路由算法</a:t>
              </a:r>
            </a:p>
          </p:txBody>
        </p:sp>
      </p:grpSp>
      <p:grpSp>
        <p:nvGrpSpPr>
          <p:cNvPr id="39" name="组合 38">
            <a:extLst>
              <a:ext uri="{FF2B5EF4-FFF2-40B4-BE49-F238E27FC236}">
                <a16:creationId xmlns:a16="http://schemas.microsoft.com/office/drawing/2014/main" id="{4A7BF40B-6DE0-49E8-9F3A-3954DF10D641}"/>
              </a:ext>
            </a:extLst>
          </p:cNvPr>
          <p:cNvGrpSpPr/>
          <p:nvPr/>
        </p:nvGrpSpPr>
        <p:grpSpPr>
          <a:xfrm>
            <a:off x="1228373" y="5143477"/>
            <a:ext cx="7774587" cy="498201"/>
            <a:chOff x="1403750" y="3593123"/>
            <a:chExt cx="7774586" cy="498201"/>
          </a:xfrm>
        </p:grpSpPr>
        <p:grpSp>
          <p:nvGrpSpPr>
            <p:cNvPr id="40" name="组合 39">
              <a:extLst>
                <a:ext uri="{FF2B5EF4-FFF2-40B4-BE49-F238E27FC236}">
                  <a16:creationId xmlns:a16="http://schemas.microsoft.com/office/drawing/2014/main" id="{681C2240-D347-4353-B4F2-C3B654387A4F}"/>
                </a:ext>
              </a:extLst>
            </p:cNvPr>
            <p:cNvGrpSpPr/>
            <p:nvPr/>
          </p:nvGrpSpPr>
          <p:grpSpPr>
            <a:xfrm>
              <a:off x="1403750" y="3593123"/>
              <a:ext cx="490436" cy="476221"/>
              <a:chOff x="1403750" y="3593123"/>
              <a:chExt cx="808892" cy="785446"/>
            </a:xfrm>
          </p:grpSpPr>
          <p:sp>
            <p:nvSpPr>
              <p:cNvPr id="42" name="对话气泡: 椭圆形 41">
                <a:extLst>
                  <a:ext uri="{FF2B5EF4-FFF2-40B4-BE49-F238E27FC236}">
                    <a16:creationId xmlns:a16="http://schemas.microsoft.com/office/drawing/2014/main" id="{82C088A4-39A4-4723-84FF-95AAF1F4E87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round-web-cam_17861">
                <a:extLst>
                  <a:ext uri="{FF2B5EF4-FFF2-40B4-BE49-F238E27FC236}">
                    <a16:creationId xmlns:a16="http://schemas.microsoft.com/office/drawing/2014/main" id="{E24E7312-510E-430A-89A7-B5E069C7230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1" name="Text Box 79">
              <a:extLst>
                <a:ext uri="{FF2B5EF4-FFF2-40B4-BE49-F238E27FC236}">
                  <a16:creationId xmlns:a16="http://schemas.microsoft.com/office/drawing/2014/main" id="{C0B2DDE3-94F7-483D-8E38-BBBB6FE4563C}"/>
                </a:ext>
              </a:extLst>
            </p:cNvPr>
            <p:cNvSpPr txBox="1">
              <a:spLocks noChangeArrowheads="1"/>
            </p:cNvSpPr>
            <p:nvPr/>
          </p:nvSpPr>
          <p:spPr bwMode="auto">
            <a:xfrm>
              <a:off x="1985931" y="3621259"/>
              <a:ext cx="719240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交换机维护交换表，实现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地址过滤、学习算法</a:t>
              </a:r>
            </a:p>
          </p:txBody>
        </p:sp>
      </p:grpSp>
    </p:spTree>
    <p:extLst>
      <p:ext uri="{BB962C8B-B14F-4D97-AF65-F5344CB8AC3E}">
        <p14:creationId xmlns:p14="http://schemas.microsoft.com/office/powerpoint/2010/main" val="151650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430213" y="0"/>
            <a:ext cx="7249787" cy="1428590"/>
            <a:chOff x="551030" y="-368704"/>
            <a:chExt cx="6237533"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5586930" cy="687998"/>
              <a:chOff x="1839060" y="967769"/>
              <a:chExt cx="5586930" cy="687998"/>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558693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463989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以太网交换机 </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 name="组合 1">
            <a:extLst>
              <a:ext uri="{FF2B5EF4-FFF2-40B4-BE49-F238E27FC236}">
                <a16:creationId xmlns:a16="http://schemas.microsoft.com/office/drawing/2014/main" id="{47A4E50B-549D-49C5-82E2-9F023A4BD316}"/>
              </a:ext>
            </a:extLst>
          </p:cNvPr>
          <p:cNvGrpSpPr/>
          <p:nvPr/>
        </p:nvGrpSpPr>
        <p:grpSpPr>
          <a:xfrm>
            <a:off x="2646669" y="2512355"/>
            <a:ext cx="6767655" cy="2746584"/>
            <a:chOff x="939130" y="2444620"/>
            <a:chExt cx="6767655" cy="2746584"/>
          </a:xfrm>
        </p:grpSpPr>
        <p:sp>
          <p:nvSpPr>
            <p:cNvPr id="34" name="Rectangle 9">
              <a:extLst>
                <a:ext uri="{FF2B5EF4-FFF2-40B4-BE49-F238E27FC236}">
                  <a16:creationId xmlns:a16="http://schemas.microsoft.com/office/drawing/2014/main" id="{DECE65DF-47CB-4DDA-A221-E82AE9228FB9}"/>
                </a:ext>
              </a:extLst>
            </p:cNvPr>
            <p:cNvSpPr>
              <a:spLocks noChangeArrowheads="1"/>
            </p:cNvSpPr>
            <p:nvPr/>
          </p:nvSpPr>
          <p:spPr bwMode="auto">
            <a:xfrm>
              <a:off x="939130" y="2444620"/>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5</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9">
              <a:extLst>
                <a:ext uri="{FF2B5EF4-FFF2-40B4-BE49-F238E27FC236}">
                  <a16:creationId xmlns:a16="http://schemas.microsoft.com/office/drawing/2014/main" id="{A2CE3306-6297-4B30-810F-F95D22A0A2A4}"/>
                </a:ext>
              </a:extLst>
            </p:cNvPr>
            <p:cNvSpPr>
              <a:spLocks noChangeArrowheads="1"/>
            </p:cNvSpPr>
            <p:nvPr/>
          </p:nvSpPr>
          <p:spPr bwMode="auto">
            <a:xfrm>
              <a:off x="939130" y="2884699"/>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9">
              <a:extLst>
                <a:ext uri="{FF2B5EF4-FFF2-40B4-BE49-F238E27FC236}">
                  <a16:creationId xmlns:a16="http://schemas.microsoft.com/office/drawing/2014/main" id="{8BF66F34-3133-447A-97C1-C10DC2A9D15B}"/>
                </a:ext>
              </a:extLst>
            </p:cNvPr>
            <p:cNvSpPr>
              <a:spLocks noChangeArrowheads="1"/>
            </p:cNvSpPr>
            <p:nvPr/>
          </p:nvSpPr>
          <p:spPr bwMode="auto">
            <a:xfrm>
              <a:off x="939130" y="3324778"/>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9">
              <a:extLst>
                <a:ext uri="{FF2B5EF4-FFF2-40B4-BE49-F238E27FC236}">
                  <a16:creationId xmlns:a16="http://schemas.microsoft.com/office/drawing/2014/main" id="{C158AB60-C053-49E0-B2FB-F3B0E5DC817C}"/>
                </a:ext>
              </a:extLst>
            </p:cNvPr>
            <p:cNvSpPr>
              <a:spLocks noChangeArrowheads="1"/>
            </p:cNvSpPr>
            <p:nvPr/>
          </p:nvSpPr>
          <p:spPr bwMode="auto">
            <a:xfrm>
              <a:off x="939130"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9">
              <a:extLst>
                <a:ext uri="{FF2B5EF4-FFF2-40B4-BE49-F238E27FC236}">
                  <a16:creationId xmlns:a16="http://schemas.microsoft.com/office/drawing/2014/main" id="{10F25EB2-AF8D-4F41-86EB-F80CE2923FE0}"/>
                </a:ext>
              </a:extLst>
            </p:cNvPr>
            <p:cNvSpPr>
              <a:spLocks noChangeArrowheads="1"/>
            </p:cNvSpPr>
            <p:nvPr/>
          </p:nvSpPr>
          <p:spPr bwMode="auto">
            <a:xfrm>
              <a:off x="939130"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9">
              <a:extLst>
                <a:ext uri="{FF2B5EF4-FFF2-40B4-BE49-F238E27FC236}">
                  <a16:creationId xmlns:a16="http://schemas.microsoft.com/office/drawing/2014/main" id="{E18D27D8-26E8-4C0A-9438-08090ADEFB55}"/>
                </a:ext>
              </a:extLst>
            </p:cNvPr>
            <p:cNvSpPr>
              <a:spLocks noChangeArrowheads="1"/>
            </p:cNvSpPr>
            <p:nvPr/>
          </p:nvSpPr>
          <p:spPr bwMode="auto">
            <a:xfrm>
              <a:off x="2770239"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Rectangle 9">
              <a:extLst>
                <a:ext uri="{FF2B5EF4-FFF2-40B4-BE49-F238E27FC236}">
                  <a16:creationId xmlns:a16="http://schemas.microsoft.com/office/drawing/2014/main" id="{20983CFA-4DB4-408D-A51D-B2E13C794AD0}"/>
                </a:ext>
              </a:extLst>
            </p:cNvPr>
            <p:cNvSpPr>
              <a:spLocks noChangeArrowheads="1"/>
            </p:cNvSpPr>
            <p:nvPr/>
          </p:nvSpPr>
          <p:spPr bwMode="auto">
            <a:xfrm>
              <a:off x="2770239"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9">
              <a:extLst>
                <a:ext uri="{FF2B5EF4-FFF2-40B4-BE49-F238E27FC236}">
                  <a16:creationId xmlns:a16="http://schemas.microsoft.com/office/drawing/2014/main" id="{2D23759B-109D-4B2F-8236-C520A49896CD}"/>
                </a:ext>
              </a:extLst>
            </p:cNvPr>
            <p:cNvSpPr>
              <a:spLocks noChangeArrowheads="1"/>
            </p:cNvSpPr>
            <p:nvPr/>
          </p:nvSpPr>
          <p:spPr bwMode="auto">
            <a:xfrm>
              <a:off x="4594624" y="3324778"/>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9">
              <a:extLst>
                <a:ext uri="{FF2B5EF4-FFF2-40B4-BE49-F238E27FC236}">
                  <a16:creationId xmlns:a16="http://schemas.microsoft.com/office/drawing/2014/main" id="{B3A381DA-ECF7-415E-A363-1ADFD7295FB0}"/>
                </a:ext>
              </a:extLst>
            </p:cNvPr>
            <p:cNvSpPr>
              <a:spLocks noChangeArrowheads="1"/>
            </p:cNvSpPr>
            <p:nvPr/>
          </p:nvSpPr>
          <p:spPr bwMode="auto">
            <a:xfrm>
              <a:off x="4594624"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9">
              <a:extLst>
                <a:ext uri="{FF2B5EF4-FFF2-40B4-BE49-F238E27FC236}">
                  <a16:creationId xmlns:a16="http://schemas.microsoft.com/office/drawing/2014/main" id="{CE692042-49AF-4AE6-9F9F-88227DE7E742}"/>
                </a:ext>
              </a:extLst>
            </p:cNvPr>
            <p:cNvSpPr>
              <a:spLocks noChangeArrowheads="1"/>
            </p:cNvSpPr>
            <p:nvPr/>
          </p:nvSpPr>
          <p:spPr bwMode="auto">
            <a:xfrm>
              <a:off x="4594624"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9">
              <a:extLst>
                <a:ext uri="{FF2B5EF4-FFF2-40B4-BE49-F238E27FC236}">
                  <a16:creationId xmlns:a16="http://schemas.microsoft.com/office/drawing/2014/main" id="{E3CFD1AB-3CCF-4A15-9651-84671B2AA76D}"/>
                </a:ext>
              </a:extLst>
            </p:cNvPr>
            <p:cNvSpPr>
              <a:spLocks noChangeArrowheads="1"/>
            </p:cNvSpPr>
            <p:nvPr/>
          </p:nvSpPr>
          <p:spPr bwMode="auto">
            <a:xfrm>
              <a:off x="6419009" y="2444620"/>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5</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9">
              <a:extLst>
                <a:ext uri="{FF2B5EF4-FFF2-40B4-BE49-F238E27FC236}">
                  <a16:creationId xmlns:a16="http://schemas.microsoft.com/office/drawing/2014/main" id="{CBD5A558-614B-4DF5-ABE9-EB6FBF6596BD}"/>
                </a:ext>
              </a:extLst>
            </p:cNvPr>
            <p:cNvSpPr>
              <a:spLocks noChangeArrowheads="1"/>
            </p:cNvSpPr>
            <p:nvPr/>
          </p:nvSpPr>
          <p:spPr bwMode="auto">
            <a:xfrm>
              <a:off x="6419009" y="2884699"/>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9">
              <a:extLst>
                <a:ext uri="{FF2B5EF4-FFF2-40B4-BE49-F238E27FC236}">
                  <a16:creationId xmlns:a16="http://schemas.microsoft.com/office/drawing/2014/main" id="{C47BD913-62BF-4DEC-921D-4A457E7131E5}"/>
                </a:ext>
              </a:extLst>
            </p:cNvPr>
            <p:cNvSpPr>
              <a:spLocks noChangeArrowheads="1"/>
            </p:cNvSpPr>
            <p:nvPr/>
          </p:nvSpPr>
          <p:spPr bwMode="auto">
            <a:xfrm>
              <a:off x="6419009" y="3324778"/>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9">
              <a:extLst>
                <a:ext uri="{FF2B5EF4-FFF2-40B4-BE49-F238E27FC236}">
                  <a16:creationId xmlns:a16="http://schemas.microsoft.com/office/drawing/2014/main" id="{D7203AB2-1515-482D-8289-6695045410A6}"/>
                </a:ext>
              </a:extLst>
            </p:cNvPr>
            <p:cNvSpPr>
              <a:spLocks noChangeArrowheads="1"/>
            </p:cNvSpPr>
            <p:nvPr/>
          </p:nvSpPr>
          <p:spPr bwMode="auto">
            <a:xfrm>
              <a:off x="6419009"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9">
              <a:extLst>
                <a:ext uri="{FF2B5EF4-FFF2-40B4-BE49-F238E27FC236}">
                  <a16:creationId xmlns:a16="http://schemas.microsoft.com/office/drawing/2014/main" id="{1B07A751-65C9-47B9-850C-37BB0A033237}"/>
                </a:ext>
              </a:extLst>
            </p:cNvPr>
            <p:cNvSpPr>
              <a:spLocks noChangeArrowheads="1"/>
            </p:cNvSpPr>
            <p:nvPr/>
          </p:nvSpPr>
          <p:spPr bwMode="auto">
            <a:xfrm>
              <a:off x="6419009"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Text Box 79">
              <a:extLst>
                <a:ext uri="{FF2B5EF4-FFF2-40B4-BE49-F238E27FC236}">
                  <a16:creationId xmlns:a16="http://schemas.microsoft.com/office/drawing/2014/main" id="{CD31B147-3859-408D-B449-9066F682899C}"/>
                </a:ext>
              </a:extLst>
            </p:cNvPr>
            <p:cNvSpPr txBox="1">
              <a:spLocks noChangeArrowheads="1"/>
            </p:cNvSpPr>
            <p:nvPr/>
          </p:nvSpPr>
          <p:spPr bwMode="auto">
            <a:xfrm>
              <a:off x="1202154" y="4712747"/>
              <a:ext cx="86203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79">
              <a:extLst>
                <a:ext uri="{FF2B5EF4-FFF2-40B4-BE49-F238E27FC236}">
                  <a16:creationId xmlns:a16="http://schemas.microsoft.com/office/drawing/2014/main" id="{39AD0F54-D002-41A5-9BB5-AF6E83FCC44C}"/>
                </a:ext>
              </a:extLst>
            </p:cNvPr>
            <p:cNvSpPr txBox="1">
              <a:spLocks noChangeArrowheads="1"/>
            </p:cNvSpPr>
            <p:nvPr/>
          </p:nvSpPr>
          <p:spPr bwMode="auto">
            <a:xfrm>
              <a:off x="2862870" y="4692052"/>
              <a:ext cx="119514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Text Box 79">
              <a:extLst>
                <a:ext uri="{FF2B5EF4-FFF2-40B4-BE49-F238E27FC236}">
                  <a16:creationId xmlns:a16="http://schemas.microsoft.com/office/drawing/2014/main" id="{6B2B053B-EB61-47C6-BCB0-25B7E5F2FF9C}"/>
                </a:ext>
              </a:extLst>
            </p:cNvPr>
            <p:cNvSpPr txBox="1">
              <a:spLocks noChangeArrowheads="1"/>
            </p:cNvSpPr>
            <p:nvPr/>
          </p:nvSpPr>
          <p:spPr bwMode="auto">
            <a:xfrm>
              <a:off x="4764062" y="4697832"/>
              <a:ext cx="120840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Text Box 79">
              <a:extLst>
                <a:ext uri="{FF2B5EF4-FFF2-40B4-BE49-F238E27FC236}">
                  <a16:creationId xmlns:a16="http://schemas.microsoft.com/office/drawing/2014/main" id="{ED167E02-2286-43DB-87E6-9807A60192E7}"/>
                </a:ext>
              </a:extLst>
            </p:cNvPr>
            <p:cNvSpPr txBox="1">
              <a:spLocks noChangeArrowheads="1"/>
            </p:cNvSpPr>
            <p:nvPr/>
          </p:nvSpPr>
          <p:spPr bwMode="auto">
            <a:xfrm>
              <a:off x="6691377" y="4721139"/>
              <a:ext cx="91308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a:extLst>
              <a:ext uri="{FF2B5EF4-FFF2-40B4-BE49-F238E27FC236}">
                <a16:creationId xmlns:a16="http://schemas.microsoft.com/office/drawing/2014/main" id="{AA57413F-7251-4243-98E1-4B59C144B162}"/>
              </a:ext>
            </a:extLst>
          </p:cNvPr>
          <p:cNvGrpSpPr/>
          <p:nvPr/>
        </p:nvGrpSpPr>
        <p:grpSpPr>
          <a:xfrm>
            <a:off x="3684577" y="2545082"/>
            <a:ext cx="4659360" cy="1947631"/>
            <a:chOff x="1925428" y="2680546"/>
            <a:chExt cx="4659360" cy="1947631"/>
          </a:xfrm>
        </p:grpSpPr>
        <p:cxnSp>
          <p:nvCxnSpPr>
            <p:cNvPr id="4" name="直接连接符 3">
              <a:extLst>
                <a:ext uri="{FF2B5EF4-FFF2-40B4-BE49-F238E27FC236}">
                  <a16:creationId xmlns:a16="http://schemas.microsoft.com/office/drawing/2014/main" id="{808103AE-EFCA-4E9F-9ABD-A7CC8FDF38AA}"/>
                </a:ext>
              </a:extLst>
            </p:cNvPr>
            <p:cNvCxnSpPr>
              <a:cxnSpLocks/>
            </p:cNvCxnSpPr>
            <p:nvPr/>
          </p:nvCxnSpPr>
          <p:spPr>
            <a:xfrm>
              <a:off x="1925428" y="2800895"/>
              <a:ext cx="0" cy="182314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5196C22-BE48-45D3-A9B7-7C204DE45E9D}"/>
                </a:ext>
              </a:extLst>
            </p:cNvPr>
            <p:cNvCxnSpPr>
              <a:cxnSpLocks/>
            </p:cNvCxnSpPr>
            <p:nvPr/>
          </p:nvCxnSpPr>
          <p:spPr>
            <a:xfrm flipH="1">
              <a:off x="1925429" y="4624038"/>
              <a:ext cx="99667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B7503E5-F773-47A3-80FC-152F39E003A5}"/>
                </a:ext>
              </a:extLst>
            </p:cNvPr>
            <p:cNvCxnSpPr>
              <a:cxnSpLocks/>
            </p:cNvCxnSpPr>
            <p:nvPr/>
          </p:nvCxnSpPr>
          <p:spPr>
            <a:xfrm flipV="1">
              <a:off x="2922103" y="4008757"/>
              <a:ext cx="0" cy="6194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16DEF285-DA51-409A-A0C4-8B02D7B9A486}"/>
                </a:ext>
              </a:extLst>
            </p:cNvPr>
            <p:cNvCxnSpPr>
              <a:cxnSpLocks/>
            </p:cNvCxnSpPr>
            <p:nvPr/>
          </p:nvCxnSpPr>
          <p:spPr>
            <a:xfrm flipV="1">
              <a:off x="2922103" y="4022005"/>
              <a:ext cx="867616"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82E2657-5448-4D40-9D92-83D2B42BD3CA}"/>
                </a:ext>
              </a:extLst>
            </p:cNvPr>
            <p:cNvCxnSpPr>
              <a:cxnSpLocks/>
            </p:cNvCxnSpPr>
            <p:nvPr/>
          </p:nvCxnSpPr>
          <p:spPr>
            <a:xfrm flipV="1">
              <a:off x="3791305" y="4008757"/>
              <a:ext cx="0" cy="6194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B2508386-F1DF-4F0F-91F5-2D8DFC278619}"/>
                </a:ext>
              </a:extLst>
            </p:cNvPr>
            <p:cNvCxnSpPr>
              <a:cxnSpLocks/>
            </p:cNvCxnSpPr>
            <p:nvPr/>
          </p:nvCxnSpPr>
          <p:spPr>
            <a:xfrm flipH="1">
              <a:off x="3789719" y="4620447"/>
              <a:ext cx="99667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BB5BA4D-DD6F-4182-BAAE-51E7CE5EF03A}"/>
                </a:ext>
              </a:extLst>
            </p:cNvPr>
            <p:cNvCxnSpPr>
              <a:cxnSpLocks/>
            </p:cNvCxnSpPr>
            <p:nvPr/>
          </p:nvCxnSpPr>
          <p:spPr>
            <a:xfrm flipV="1">
              <a:off x="4768466" y="3577975"/>
              <a:ext cx="0" cy="104247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661DCD9-7BC6-4471-82F6-5F792E3BF1EA}"/>
                </a:ext>
              </a:extLst>
            </p:cNvPr>
            <p:cNvCxnSpPr>
              <a:cxnSpLocks/>
            </p:cNvCxnSpPr>
            <p:nvPr/>
          </p:nvCxnSpPr>
          <p:spPr>
            <a:xfrm flipV="1">
              <a:off x="4768466" y="3591223"/>
              <a:ext cx="867616"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508DEF8-7F46-41BD-99AF-4CA70E8DAA1E}"/>
                </a:ext>
              </a:extLst>
            </p:cNvPr>
            <p:cNvCxnSpPr>
              <a:cxnSpLocks/>
            </p:cNvCxnSpPr>
            <p:nvPr/>
          </p:nvCxnSpPr>
          <p:spPr>
            <a:xfrm flipV="1">
              <a:off x="5637668" y="3577975"/>
              <a:ext cx="0" cy="104247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9E8D3F3-BA48-474D-8E79-1A578F7CFC6B}"/>
                </a:ext>
              </a:extLst>
            </p:cNvPr>
            <p:cNvCxnSpPr>
              <a:cxnSpLocks/>
            </p:cNvCxnSpPr>
            <p:nvPr/>
          </p:nvCxnSpPr>
          <p:spPr>
            <a:xfrm flipH="1">
              <a:off x="5624131" y="4620447"/>
              <a:ext cx="960657"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B300419-29BA-44D7-9DB2-006760733F86}"/>
                </a:ext>
              </a:extLst>
            </p:cNvPr>
            <p:cNvCxnSpPr>
              <a:cxnSpLocks/>
            </p:cNvCxnSpPr>
            <p:nvPr/>
          </p:nvCxnSpPr>
          <p:spPr>
            <a:xfrm flipV="1">
              <a:off x="6584788" y="2680546"/>
              <a:ext cx="0" cy="194763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203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wipe(left)">
                                      <p:cBhvr>
                                        <p:cTn id="1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430214" y="0"/>
            <a:ext cx="7860311" cy="1428589"/>
            <a:chOff x="551030" y="-368704"/>
            <a:chExt cx="7860311"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7209708" cy="675443"/>
              <a:chOff x="1839060" y="967769"/>
              <a:chExt cx="7209708" cy="675443"/>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695987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618445" y="1077829"/>
                <a:ext cx="6430323"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集线器 </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以太网交换机 </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 </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aphicFrame>
        <p:nvGraphicFramePr>
          <p:cNvPr id="2" name="表格 2">
            <a:extLst>
              <a:ext uri="{FF2B5EF4-FFF2-40B4-BE49-F238E27FC236}">
                <a16:creationId xmlns:a16="http://schemas.microsoft.com/office/drawing/2014/main" id="{D2B6A0B9-8F0E-49F3-9068-A8BAABD40828}"/>
              </a:ext>
            </a:extLst>
          </p:cNvPr>
          <p:cNvGraphicFramePr>
            <a:graphicFrameLocks noGrp="1"/>
          </p:cNvGraphicFramePr>
          <p:nvPr/>
        </p:nvGraphicFramePr>
        <p:xfrm>
          <a:off x="2506135" y="2321352"/>
          <a:ext cx="7179732" cy="2811095"/>
        </p:xfrm>
        <a:graphic>
          <a:graphicData uri="http://schemas.openxmlformats.org/drawingml/2006/table">
            <a:tbl>
              <a:tblPr firstRow="1" bandRow="1">
                <a:tableStyleId>{5C22544A-7EE6-4342-B048-85BDC9FD1C3A}</a:tableStyleId>
              </a:tblPr>
              <a:tblGrid>
                <a:gridCol w="1794933">
                  <a:extLst>
                    <a:ext uri="{9D8B030D-6E8A-4147-A177-3AD203B41FA5}">
                      <a16:colId xmlns:a16="http://schemas.microsoft.com/office/drawing/2014/main" val="2213051770"/>
                    </a:ext>
                  </a:extLst>
                </a:gridCol>
                <a:gridCol w="1794933">
                  <a:extLst>
                    <a:ext uri="{9D8B030D-6E8A-4147-A177-3AD203B41FA5}">
                      <a16:colId xmlns:a16="http://schemas.microsoft.com/office/drawing/2014/main" val="3111881729"/>
                    </a:ext>
                  </a:extLst>
                </a:gridCol>
                <a:gridCol w="1794933">
                  <a:extLst>
                    <a:ext uri="{9D8B030D-6E8A-4147-A177-3AD203B41FA5}">
                      <a16:colId xmlns:a16="http://schemas.microsoft.com/office/drawing/2014/main" val="2576219308"/>
                    </a:ext>
                  </a:extLst>
                </a:gridCol>
                <a:gridCol w="1794933">
                  <a:extLst>
                    <a:ext uri="{9D8B030D-6E8A-4147-A177-3AD203B41FA5}">
                      <a16:colId xmlns:a16="http://schemas.microsoft.com/office/drawing/2014/main" val="1930168998"/>
                    </a:ext>
                  </a:extLst>
                </a:gridCol>
              </a:tblGrid>
              <a:tr h="562219">
                <a:tc>
                  <a:txBody>
                    <a:bodyPr/>
                    <a:lstStyle/>
                    <a:p>
                      <a:pPr algn="ctr"/>
                      <a:endParaRPr lang="zh-CN" altLang="en-US" sz="2400" dirty="0">
                        <a:latin typeface="思源黑体 CN Normal" panose="020B0400000000000000" pitchFamily="34" charset="-122"/>
                        <a:ea typeface="思源黑体 CN Normal" panose="020B0400000000000000" pitchFamily="34" charset="-122"/>
                      </a:endParaRPr>
                    </a:p>
                  </a:txBody>
                  <a:tcPr anchor="ctr">
                    <a:lnL w="12700" cap="flat" cmpd="sng" algn="ctr">
                      <a:solidFill>
                        <a:srgbClr val="009FF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zh-CN" altLang="en-US" sz="24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集线器</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zh-CN" altLang="en-US" sz="24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路由器</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zh-CN" altLang="en-US" sz="24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交换机</a:t>
                      </a:r>
                    </a:p>
                  </a:txBody>
                  <a:tcPr anchor="ctr">
                    <a:lnL w="12700" cap="flat" cmpd="sng" algn="ctr">
                      <a:solidFill>
                        <a:schemeClr val="bg1"/>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extLst>
                  <a:ext uri="{0D108BD9-81ED-4DB2-BD59-A6C34878D82A}">
                    <a16:rowId xmlns:a16="http://schemas.microsoft.com/office/drawing/2014/main" val="3605827255"/>
                  </a:ext>
                </a:extLst>
              </a:tr>
              <a:tr h="562219">
                <a:tc>
                  <a:txBody>
                    <a:bodyPr/>
                    <a:lstStyle/>
                    <a:p>
                      <a:pPr algn="ctr"/>
                      <a:r>
                        <a:rPr lang="zh-CN" altLang="en-US" sz="24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流量隔离</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algn="ctr"/>
                      <a:r>
                        <a:rPr lang="zh-CN" altLang="en-US" sz="2400" dirty="0">
                          <a:latin typeface="思源黑体 CN Normal" panose="020B0400000000000000" pitchFamily="34" charset="-122"/>
                          <a:ea typeface="思源黑体 CN Normal" panose="020B0400000000000000" pitchFamily="34" charset="-122"/>
                        </a:rPr>
                        <a:t>无</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思源黑体 CN Normal" panose="020B0400000000000000" pitchFamily="34" charset="-122"/>
                          <a:ea typeface="思源黑体 CN Normal" panose="020B0400000000000000" pitchFamily="34" charset="-122"/>
                        </a:rPr>
                        <a:t>有</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思源黑体 CN Normal" panose="020B0400000000000000" pitchFamily="34" charset="-122"/>
                          <a:ea typeface="思源黑体 CN Normal" panose="020B0400000000000000" pitchFamily="34" charset="-122"/>
                        </a:rPr>
                        <a:t>有</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2723752414"/>
                  </a:ext>
                </a:extLst>
              </a:tr>
              <a:tr h="562219">
                <a:tc>
                  <a:txBody>
                    <a:bodyPr/>
                    <a:lstStyle/>
                    <a:p>
                      <a:pPr algn="ctr"/>
                      <a:r>
                        <a:rPr lang="zh-CN" altLang="en-US" sz="24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即插即用</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algn="ctr"/>
                      <a:r>
                        <a:rPr lang="zh-CN" altLang="en-US" sz="2400" dirty="0">
                          <a:latin typeface="思源黑体 CN Normal" panose="020B0400000000000000" pitchFamily="34" charset="-122"/>
                          <a:ea typeface="思源黑体 CN Normal" panose="020B0400000000000000" pitchFamily="34" charset="-122"/>
                        </a:rPr>
                        <a:t>有</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zh-CN" altLang="en-US" sz="2400" dirty="0">
                          <a:latin typeface="思源黑体 CN Normal" panose="020B0400000000000000" pitchFamily="34" charset="-122"/>
                          <a:ea typeface="思源黑体 CN Normal" panose="020B0400000000000000" pitchFamily="34" charset="-122"/>
                        </a:rPr>
                        <a:t>无</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思源黑体 CN Normal" panose="020B0400000000000000" pitchFamily="34" charset="-122"/>
                          <a:ea typeface="思源黑体 CN Normal" panose="020B0400000000000000" pitchFamily="34" charset="-122"/>
                        </a:rPr>
                        <a:t>有</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748151157"/>
                  </a:ext>
                </a:extLst>
              </a:tr>
              <a:tr h="562219">
                <a:tc>
                  <a:txBody>
                    <a:bodyPr/>
                    <a:lstStyle/>
                    <a:p>
                      <a:pPr algn="ctr"/>
                      <a:r>
                        <a:rPr lang="zh-CN" altLang="en-US" sz="24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优化选路</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algn="ctr"/>
                      <a:r>
                        <a:rPr lang="zh-CN" altLang="en-US" sz="2400" dirty="0">
                          <a:latin typeface="思源黑体 CN Normal" panose="020B0400000000000000" pitchFamily="34" charset="-122"/>
                          <a:ea typeface="思源黑体 CN Normal" panose="020B0400000000000000" pitchFamily="34" charset="-122"/>
                        </a:rPr>
                        <a:t>无</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思源黑体 CN Normal" panose="020B0400000000000000" pitchFamily="34" charset="-122"/>
                          <a:ea typeface="思源黑体 CN Normal" panose="020B0400000000000000" pitchFamily="34" charset="-122"/>
                        </a:rPr>
                        <a:t>有</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zh-CN" altLang="en-US" sz="2400" dirty="0">
                          <a:latin typeface="思源黑体 CN Normal" panose="020B0400000000000000" pitchFamily="34" charset="-122"/>
                          <a:ea typeface="思源黑体 CN Normal" panose="020B0400000000000000" pitchFamily="34" charset="-122"/>
                        </a:rPr>
                        <a:t>无</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2784122915"/>
                  </a:ext>
                </a:extLst>
              </a:tr>
              <a:tr h="562219">
                <a:tc>
                  <a:txBody>
                    <a:bodyPr/>
                    <a:lstStyle/>
                    <a:p>
                      <a:pPr algn="ctr"/>
                      <a:r>
                        <a:rPr lang="zh-CN" altLang="en-US" sz="24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直通交换</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思源黑体 CN Normal" panose="020B0400000000000000" pitchFamily="34" charset="-122"/>
                          <a:ea typeface="思源黑体 CN Normal" panose="020B0400000000000000" pitchFamily="34" charset="-122"/>
                        </a:rPr>
                        <a:t>有</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zh-CN" altLang="en-US" sz="2400" dirty="0">
                          <a:latin typeface="思源黑体 CN Normal" panose="020B0400000000000000" pitchFamily="34" charset="-122"/>
                          <a:ea typeface="思源黑体 CN Normal" panose="020B0400000000000000" pitchFamily="34" charset="-122"/>
                        </a:rPr>
                        <a:t>无</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思源黑体 CN Normal" panose="020B0400000000000000" pitchFamily="34" charset="-122"/>
                          <a:ea typeface="思源黑体 CN Normal" panose="020B0400000000000000" pitchFamily="34" charset="-122"/>
                        </a:rPr>
                        <a:t>有</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156266779"/>
                  </a:ext>
                </a:extLst>
              </a:tr>
            </a:tbl>
          </a:graphicData>
        </a:graphic>
      </p:graphicFrame>
    </p:spTree>
    <p:extLst>
      <p:ext uri="{BB962C8B-B14F-4D97-AF65-F5344CB8AC3E}">
        <p14:creationId xmlns:p14="http://schemas.microsoft.com/office/powerpoint/2010/main" val="251828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5438572" cy="1428590"/>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687998"/>
              <a:chOff x="1839058" y="967769"/>
              <a:chExt cx="4787971"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236188" y="2991535"/>
            <a:ext cx="5015187" cy="480837"/>
            <a:chOff x="1403750" y="3593123"/>
            <a:chExt cx="5015186"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特征</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5" name="Text Box 79">
            <a:extLst>
              <a:ext uri="{FF2B5EF4-FFF2-40B4-BE49-F238E27FC236}">
                <a16:creationId xmlns:a16="http://schemas.microsoft.com/office/drawing/2014/main" id="{3B73CAA6-3FB0-41D2-B97C-EEC4E8E356BF}"/>
              </a:ext>
            </a:extLst>
          </p:cNvPr>
          <p:cNvSpPr txBox="1">
            <a:spLocks noChangeArrowheads="1"/>
          </p:cNvSpPr>
          <p:nvPr/>
        </p:nvSpPr>
        <p:spPr bwMode="auto">
          <a:xfrm>
            <a:off x="1627182" y="3657766"/>
            <a:ext cx="9985197" cy="224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gn="just">
              <a:lnSpc>
                <a:spcPct val="110000"/>
              </a:lnSpc>
              <a:spcBef>
                <a:spcPts val="600"/>
              </a:spcBef>
              <a:buClr>
                <a:srgbClr val="009FF6"/>
              </a:buClr>
              <a:buFont typeface="Wingdings" panose="05000000000000000000" pitchFamily="2" charset="2"/>
              <a:buChar char="p"/>
            </a:pPr>
            <a:r>
              <a:rPr lang="zh-CN" altLang="en-US" sz="2400" dirty="0">
                <a:ea typeface="思源黑体 CN Medium" panose="020B0600000000000000"/>
                <a:cs typeface="Arial" panose="020B0604020202020204" pitchFamily="34" charset="0"/>
              </a:rPr>
              <a:t>局域网交换机是组建虚拟局域网的核心设备。</a:t>
            </a:r>
            <a:endParaRPr lang="en-US" altLang="zh-CN" sz="2400" dirty="0">
              <a:ea typeface="思源黑体 CN Medium" panose="020B0600000000000000"/>
              <a:cs typeface="Arial" panose="020B0604020202020204" pitchFamily="34" charset="0"/>
            </a:endParaRPr>
          </a:p>
          <a:p>
            <a:pPr marL="342891" indent="-342891" algn="just">
              <a:lnSpc>
                <a:spcPct val="110000"/>
              </a:lnSpc>
              <a:spcBef>
                <a:spcPts val="600"/>
              </a:spcBef>
              <a:buClr>
                <a:srgbClr val="009FF6"/>
              </a:buClr>
              <a:buFont typeface="Wingdings" panose="05000000000000000000" pitchFamily="2" charset="2"/>
              <a:buChar char="p"/>
            </a:pPr>
            <a:r>
              <a:rPr lang="zh-CN" altLang="en-US" sz="2400" dirty="0">
                <a:ea typeface="思源黑体 CN Medium" panose="020B0600000000000000"/>
                <a:cs typeface="Arial" panose="020B0604020202020204" pitchFamily="34" charset="0"/>
              </a:rPr>
              <a:t>组成逻辑工作组的各结点不受物理位置的限制，换言之，同一逻辑工作组的成员不一定要连接在同一个物理网段上。</a:t>
            </a:r>
            <a:endParaRPr lang="en-US" altLang="zh-CN" sz="2400" dirty="0">
              <a:ea typeface="思源黑体 CN Medium" panose="020B0600000000000000"/>
              <a:cs typeface="Arial" panose="020B0604020202020204" pitchFamily="34" charset="0"/>
            </a:endParaRPr>
          </a:p>
          <a:p>
            <a:pPr marL="342891" indent="-342891" algn="just">
              <a:lnSpc>
                <a:spcPct val="110000"/>
              </a:lnSpc>
              <a:spcBef>
                <a:spcPts val="600"/>
              </a:spcBef>
              <a:buClr>
                <a:srgbClr val="009FF6"/>
              </a:buClr>
              <a:buFont typeface="Wingdings" panose="05000000000000000000" pitchFamily="2" charset="2"/>
              <a:buChar char="p"/>
            </a:pPr>
            <a:r>
              <a:rPr lang="zh-CN" altLang="en-US" sz="2400" dirty="0">
                <a:ea typeface="思源黑体 CN Medium" panose="020B0600000000000000"/>
                <a:cs typeface="Arial" panose="020B0604020202020204" pitchFamily="34" charset="0"/>
              </a:rPr>
              <a:t>当一个结点从一个逻辑工作组转移到另一个逻辑工作组时，只需要通过软件设定，而不需要改变它在网络中的物理位置。</a:t>
            </a:r>
          </a:p>
        </p:txBody>
      </p:sp>
      <p:grpSp>
        <p:nvGrpSpPr>
          <p:cNvPr id="56" name="组合 55">
            <a:extLst>
              <a:ext uri="{FF2B5EF4-FFF2-40B4-BE49-F238E27FC236}">
                <a16:creationId xmlns:a16="http://schemas.microsoft.com/office/drawing/2014/main" id="{543AEBFA-4154-49D0-AFF7-8396DC3080D9}"/>
              </a:ext>
            </a:extLst>
          </p:cNvPr>
          <p:cNvGrpSpPr/>
          <p:nvPr/>
        </p:nvGrpSpPr>
        <p:grpSpPr>
          <a:xfrm>
            <a:off x="1236189" y="1671641"/>
            <a:ext cx="10376191" cy="1010789"/>
            <a:chOff x="1791494" y="2533650"/>
            <a:chExt cx="5734926" cy="1684048"/>
          </a:xfrm>
        </p:grpSpPr>
        <p:sp>
          <p:nvSpPr>
            <p:cNvPr id="57" name="矩形: 圆角 56">
              <a:extLst>
                <a:ext uri="{FF2B5EF4-FFF2-40B4-BE49-F238E27FC236}">
                  <a16:creationId xmlns:a16="http://schemas.microsoft.com/office/drawing/2014/main" id="{8516B4A7-758A-48C6-A5E2-45D218291B79}"/>
                </a:ext>
              </a:extLst>
            </p:cNvPr>
            <p:cNvSpPr/>
            <p:nvPr/>
          </p:nvSpPr>
          <p:spPr>
            <a:xfrm>
              <a:off x="1791494" y="2533650"/>
              <a:ext cx="5734926"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 name="文本框 57">
              <a:extLst>
                <a:ext uri="{FF2B5EF4-FFF2-40B4-BE49-F238E27FC236}">
                  <a16:creationId xmlns:a16="http://schemas.microsoft.com/office/drawing/2014/main" id="{942228C1-05E3-4247-B4D4-CABAC4B23CD8}"/>
                </a:ext>
              </a:extLst>
            </p:cNvPr>
            <p:cNvSpPr txBox="1"/>
            <p:nvPr/>
          </p:nvSpPr>
          <p:spPr>
            <a:xfrm>
              <a:off x="1857375" y="2742397"/>
              <a:ext cx="5613803" cy="1384501"/>
            </a:xfrm>
            <a:prstGeom prst="rect">
              <a:avLst/>
            </a:prstGeom>
            <a:noFill/>
          </p:spPr>
          <p:txBody>
            <a:bodyPr wrap="square" rtlCol="0">
              <a:spAutoFit/>
            </a:bodyPr>
            <a:lstStyle/>
            <a:p>
              <a:pPr algn="just" eaLnBrk="1" hangingPunct="1">
                <a:buFont typeface="Wingdings" panose="05000000000000000000" pitchFamily="2" charset="2"/>
                <a:buNone/>
              </a:pPr>
              <a:r>
                <a:rPr lang="zh-CN" altLang="en-US" sz="2400" dirty="0">
                  <a:solidFill>
                    <a:srgbClr val="FF0000"/>
                  </a:solidFill>
                  <a:latin typeface="思源黑体 CN Medium" panose="020B0600000000000000" pitchFamily="34" charset="-122"/>
                  <a:ea typeface="思源黑体 CN Medium" panose="020B0600000000000000" pitchFamily="34" charset="-122"/>
                </a:rPr>
                <a:t>概念</a:t>
              </a:r>
              <a:r>
                <a:rPr lang="zh-CN" altLang="en-US" sz="2400" dirty="0">
                  <a:latin typeface="思源黑体 CN Medium" panose="020B0600000000000000" pitchFamily="34" charset="-122"/>
                  <a:ea typeface="思源黑体 CN Medium" panose="020B0600000000000000" pitchFamily="34" charset="-122"/>
                </a:rPr>
                <a:t>：</a:t>
              </a:r>
              <a:r>
                <a:rPr lang="zh-CN" altLang="en-US" sz="2400" dirty="0">
                  <a:ea typeface="思源黑体 CN Medium" panose="020B0600000000000000" pitchFamily="34" charset="-122"/>
                </a:rPr>
                <a:t>虚拟局域网</a:t>
              </a:r>
              <a:r>
                <a:rPr lang="en-US" altLang="zh-CN" sz="2400" dirty="0">
                  <a:ea typeface="思源黑体 CN Medium" panose="020B0600000000000000" pitchFamily="34" charset="-122"/>
                </a:rPr>
                <a:t>VLAN</a:t>
              </a:r>
              <a:r>
                <a:rPr lang="zh-CN" altLang="en-US" sz="2400" dirty="0">
                  <a:ea typeface="思源黑体 CN Medium" panose="020B0600000000000000" pitchFamily="34" charset="-122"/>
                </a:rPr>
                <a:t>（</a:t>
              </a:r>
              <a:r>
                <a:rPr lang="en-US" altLang="zh-CN" sz="2400" dirty="0">
                  <a:ea typeface="思源黑体 CN Medium" panose="020B0600000000000000" pitchFamily="34" charset="-122"/>
                </a:rPr>
                <a:t>Virtual LAN</a:t>
              </a:r>
              <a:r>
                <a:rPr lang="zh-CN" altLang="en-US" sz="2400" dirty="0">
                  <a:ea typeface="思源黑体 CN Medium" panose="020B0600000000000000" pitchFamily="34" charset="-122"/>
                </a:rPr>
                <a:t>）是指以软件方式来实现逻辑工作组划分与管理的一种网络工作组组建技术。 </a:t>
              </a:r>
              <a:endParaRPr lang="en-US" altLang="zh-CN" sz="2400" dirty="0">
                <a:ea typeface="思源黑体 CN Medium" panose="020B0600000000000000" pitchFamily="34" charset="-122"/>
              </a:endParaRPr>
            </a:p>
          </p:txBody>
        </p:sp>
        <p:sp>
          <p:nvSpPr>
            <p:cNvPr id="59" name="矩形: 圆角 58">
              <a:extLst>
                <a:ext uri="{FF2B5EF4-FFF2-40B4-BE49-F238E27FC236}">
                  <a16:creationId xmlns:a16="http://schemas.microsoft.com/office/drawing/2014/main" id="{1669DE1F-463D-4A66-BD4A-29DA39CF88AE}"/>
                </a:ext>
              </a:extLst>
            </p:cNvPr>
            <p:cNvSpPr/>
            <p:nvPr/>
          </p:nvSpPr>
          <p:spPr>
            <a:xfrm>
              <a:off x="1857375" y="2669790"/>
              <a:ext cx="5613803" cy="143344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Tree>
    <p:extLst>
      <p:ext uri="{BB962C8B-B14F-4D97-AF65-F5344CB8AC3E}">
        <p14:creationId xmlns:p14="http://schemas.microsoft.com/office/powerpoint/2010/main" val="263326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Effect transition="in" filter="wipe(left)">
                                      <p:cBhvr>
                                        <p:cTn id="11" dur="500"/>
                                        <p:tgtEl>
                                          <p:spTgt spid="5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animEffect transition="in" filter="wipe(left)">
                                      <p:cBhvr>
                                        <p:cTn id="16" dur="500"/>
                                        <p:tgtEl>
                                          <p:spTgt spid="5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
                                            <p:txEl>
                                              <p:pRg st="2" end="2"/>
                                            </p:txEl>
                                          </p:spTgt>
                                        </p:tgtEl>
                                        <p:attrNameLst>
                                          <p:attrName>style.visibility</p:attrName>
                                        </p:attrNameLst>
                                      </p:cBhvr>
                                      <p:to>
                                        <p:strVal val="visible"/>
                                      </p:to>
                                    </p:set>
                                    <p:animEffect transition="in" filter="wipe(left)">
                                      <p:cBhvr>
                                        <p:cTn id="21" dur="500"/>
                                        <p:tgtEl>
                                          <p:spTgt spid="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5438572" cy="1428590"/>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687998"/>
              <a:chOff x="1839058" y="967769"/>
              <a:chExt cx="4787971"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3" y="1620380"/>
            <a:ext cx="5015187" cy="480837"/>
            <a:chOff x="1403750" y="3593123"/>
            <a:chExt cx="5015186"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示例</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pic>
        <p:nvPicPr>
          <p:cNvPr id="17" name="Picture 4" descr="三个虚拟网VLAN1、VLAN2和VLAN3的构成">
            <a:extLst>
              <a:ext uri="{FF2B5EF4-FFF2-40B4-BE49-F238E27FC236}">
                <a16:creationId xmlns:a16="http://schemas.microsoft.com/office/drawing/2014/main" id="{E3E6DE7E-830A-4088-BBA0-36AF3B7F3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3093" y="1643707"/>
            <a:ext cx="7358907"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1949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76F56-47ED-4CBA-9FAF-4D181F0E2FD9}"/>
              </a:ext>
            </a:extLst>
          </p:cNvPr>
          <p:cNvSpPr>
            <a:spLocks noGrp="1"/>
          </p:cNvSpPr>
          <p:nvPr>
            <p:ph type="title"/>
          </p:nvPr>
        </p:nvSpPr>
        <p:spPr/>
        <p:txBody>
          <a:bodyPr/>
          <a:lstStyle/>
          <a:p>
            <a:r>
              <a:rPr kumimoji="1" lang="zh-CN" altLang="en-US" sz="4400" dirty="0"/>
              <a:t>广播链路 </a:t>
            </a:r>
            <a:r>
              <a:rPr kumimoji="1" lang="en-US" altLang="zh-CN" sz="4400" dirty="0"/>
              <a:t>vs </a:t>
            </a:r>
            <a:r>
              <a:rPr lang="zh-CN" altLang="en-US" sz="4400" dirty="0"/>
              <a:t>点到点链路</a:t>
            </a:r>
            <a:endParaRPr lang="zh-CN" altLang="en-US" dirty="0"/>
          </a:p>
        </p:txBody>
      </p:sp>
      <p:graphicFrame>
        <p:nvGraphicFramePr>
          <p:cNvPr id="5" name="表格 4">
            <a:extLst>
              <a:ext uri="{FF2B5EF4-FFF2-40B4-BE49-F238E27FC236}">
                <a16:creationId xmlns:a16="http://schemas.microsoft.com/office/drawing/2014/main" id="{F91D2886-BC51-5A88-FEA9-6BFE7E0504B5}"/>
              </a:ext>
            </a:extLst>
          </p:cNvPr>
          <p:cNvGraphicFramePr>
            <a:graphicFrameLocks noGrp="1"/>
          </p:cNvGraphicFramePr>
          <p:nvPr>
            <p:extLst>
              <p:ext uri="{D42A27DB-BD31-4B8C-83A1-F6EECF244321}">
                <p14:modId xmlns:p14="http://schemas.microsoft.com/office/powerpoint/2010/main" val="2775117760"/>
              </p:ext>
            </p:extLst>
          </p:nvPr>
        </p:nvGraphicFramePr>
        <p:xfrm>
          <a:off x="1420191" y="2590800"/>
          <a:ext cx="9819309" cy="3371850"/>
        </p:xfrm>
        <a:graphic>
          <a:graphicData uri="http://schemas.openxmlformats.org/drawingml/2006/table">
            <a:tbl>
              <a:tblPr firstRow="1" bandRow="1">
                <a:tableStyleId>{0E3FDE45-AF77-4B5C-9715-49D594BDF05E}</a:tableStyleId>
              </a:tblPr>
              <a:tblGrid>
                <a:gridCol w="799134">
                  <a:extLst>
                    <a:ext uri="{9D8B030D-6E8A-4147-A177-3AD203B41FA5}">
                      <a16:colId xmlns:a16="http://schemas.microsoft.com/office/drawing/2014/main" val="892892897"/>
                    </a:ext>
                  </a:extLst>
                </a:gridCol>
                <a:gridCol w="4486275">
                  <a:extLst>
                    <a:ext uri="{9D8B030D-6E8A-4147-A177-3AD203B41FA5}">
                      <a16:colId xmlns:a16="http://schemas.microsoft.com/office/drawing/2014/main" val="3874914342"/>
                    </a:ext>
                  </a:extLst>
                </a:gridCol>
                <a:gridCol w="4533900">
                  <a:extLst>
                    <a:ext uri="{9D8B030D-6E8A-4147-A177-3AD203B41FA5}">
                      <a16:colId xmlns:a16="http://schemas.microsoft.com/office/drawing/2014/main" val="3077014088"/>
                    </a:ext>
                  </a:extLst>
                </a:gridCol>
              </a:tblGrid>
              <a:tr h="624417">
                <a:tc>
                  <a:txBody>
                    <a:bodyPr/>
                    <a:lstStyle/>
                    <a:p>
                      <a:pPr algn="ctr"/>
                      <a:r>
                        <a:rPr lang="zh-CN" altLang="en-US" sz="2400" dirty="0"/>
                        <a:t>特性</a:t>
                      </a:r>
                    </a:p>
                  </a:txBody>
                  <a:tcPr anchor="ctr"/>
                </a:tc>
                <a:tc>
                  <a:txBody>
                    <a:bodyPr/>
                    <a:lstStyle/>
                    <a:p>
                      <a:pPr algn="ctr"/>
                      <a:r>
                        <a:rPr lang="zh-CN" altLang="en-US" sz="2400" dirty="0"/>
                        <a:t>广播链路</a:t>
                      </a:r>
                    </a:p>
                  </a:txBody>
                  <a:tcPr anchor="ctr"/>
                </a:tc>
                <a:tc>
                  <a:txBody>
                    <a:bodyPr/>
                    <a:lstStyle/>
                    <a:p>
                      <a:pPr algn="ctr"/>
                      <a:r>
                        <a:rPr lang="zh-CN" altLang="en-US" sz="2400" dirty="0"/>
                        <a:t>点到点链路</a:t>
                      </a:r>
                    </a:p>
                  </a:txBody>
                  <a:tcPr anchor="ctr"/>
                </a:tc>
                <a:extLst>
                  <a:ext uri="{0D108BD9-81ED-4DB2-BD59-A6C34878D82A}">
                    <a16:rowId xmlns:a16="http://schemas.microsoft.com/office/drawing/2014/main" val="3539078638"/>
                  </a:ext>
                </a:extLst>
              </a:tr>
              <a:tr h="1623483">
                <a:tc>
                  <a:txBody>
                    <a:bodyPr/>
                    <a:lstStyle/>
                    <a:p>
                      <a:pPr algn="ctr"/>
                      <a:r>
                        <a:rPr lang="zh-CN" altLang="en-US" sz="2400" dirty="0"/>
                        <a:t>基本特征</a:t>
                      </a:r>
                    </a:p>
                  </a:txBody>
                  <a:tcPr anchor="ctr"/>
                </a:tc>
                <a:tc>
                  <a:txBody>
                    <a:bodyPr/>
                    <a:lstStyle/>
                    <a:p>
                      <a:pPr algn="l"/>
                      <a:r>
                        <a:rPr lang="zh-CN" altLang="en-US" sz="2400" dirty="0"/>
                        <a:t>多台设备共享同一条通信信道，发送的消息会被所有设备收到</a:t>
                      </a:r>
                    </a:p>
                  </a:txBody>
                  <a:tcPr anchor="ctr"/>
                </a:tc>
                <a:tc>
                  <a:txBody>
                    <a:bodyPr/>
                    <a:lstStyle/>
                    <a:p>
                      <a:pPr algn="l"/>
                      <a:r>
                        <a:rPr lang="zh-CN" altLang="en-US" sz="2400" dirty="0"/>
                        <a:t>两台设备之间专用的通信链路，数据只在这两台设备间传输</a:t>
                      </a:r>
                    </a:p>
                  </a:txBody>
                  <a:tcPr anchor="ctr"/>
                </a:tc>
                <a:extLst>
                  <a:ext uri="{0D108BD9-81ED-4DB2-BD59-A6C34878D82A}">
                    <a16:rowId xmlns:a16="http://schemas.microsoft.com/office/drawing/2014/main" val="3317945456"/>
                  </a:ext>
                </a:extLst>
              </a:tr>
              <a:tr h="1123950">
                <a:tc>
                  <a:txBody>
                    <a:bodyPr/>
                    <a:lstStyle/>
                    <a:p>
                      <a:pPr algn="ctr"/>
                      <a:r>
                        <a:rPr lang="zh-CN" altLang="en-US" sz="2400" dirty="0"/>
                        <a:t>典型例子</a:t>
                      </a:r>
                    </a:p>
                  </a:txBody>
                  <a:tcPr anchor="ctr"/>
                </a:tc>
                <a:tc>
                  <a:txBody>
                    <a:bodyPr/>
                    <a:lstStyle/>
                    <a:p>
                      <a:pPr algn="l"/>
                      <a:r>
                        <a:rPr lang="zh-CN" altLang="en-US" sz="2400" dirty="0"/>
                        <a:t>总线型拓扑以太网、无线局域网</a:t>
                      </a:r>
                    </a:p>
                  </a:txBody>
                  <a:tcPr anchor="ctr"/>
                </a:tc>
                <a:tc>
                  <a:txBody>
                    <a:bodyPr/>
                    <a:lstStyle/>
                    <a:p>
                      <a:pPr algn="l"/>
                      <a:r>
                        <a:rPr lang="zh-CN" altLang="en-US" sz="2400" dirty="0"/>
                        <a:t>交换机和主机之间的点对点链路</a:t>
                      </a:r>
                    </a:p>
                  </a:txBody>
                  <a:tcPr anchor="ctr"/>
                </a:tc>
                <a:extLst>
                  <a:ext uri="{0D108BD9-81ED-4DB2-BD59-A6C34878D82A}">
                    <a16:rowId xmlns:a16="http://schemas.microsoft.com/office/drawing/2014/main" val="4099348779"/>
                  </a:ext>
                </a:extLst>
              </a:tr>
            </a:tbl>
          </a:graphicData>
        </a:graphic>
      </p:graphicFrame>
    </p:spTree>
    <p:extLst>
      <p:ext uri="{BB962C8B-B14F-4D97-AF65-F5344CB8AC3E}">
        <p14:creationId xmlns:p14="http://schemas.microsoft.com/office/powerpoint/2010/main" val="28732083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5438572" cy="1428590"/>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687998"/>
              <a:chOff x="1839058" y="967769"/>
              <a:chExt cx="4787971"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3" y="1620380"/>
            <a:ext cx="5015187" cy="480837"/>
            <a:chOff x="1403750" y="3593123"/>
            <a:chExt cx="5015186"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基于端口的虚拟局域网</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组合 12">
            <a:extLst>
              <a:ext uri="{FF2B5EF4-FFF2-40B4-BE49-F238E27FC236}">
                <a16:creationId xmlns:a16="http://schemas.microsoft.com/office/drawing/2014/main" id="{1921A26C-3A37-4264-B682-03B8E1DAB168}"/>
              </a:ext>
            </a:extLst>
          </p:cNvPr>
          <p:cNvGrpSpPr/>
          <p:nvPr/>
        </p:nvGrpSpPr>
        <p:grpSpPr>
          <a:xfrm>
            <a:off x="1571251" y="2249604"/>
            <a:ext cx="8261607" cy="1010789"/>
            <a:chOff x="1791494" y="2533650"/>
            <a:chExt cx="5734926" cy="1684048"/>
          </a:xfrm>
        </p:grpSpPr>
        <p:sp>
          <p:nvSpPr>
            <p:cNvPr id="14" name="矩形: 圆角 13">
              <a:extLst>
                <a:ext uri="{FF2B5EF4-FFF2-40B4-BE49-F238E27FC236}">
                  <a16:creationId xmlns:a16="http://schemas.microsoft.com/office/drawing/2014/main" id="{F6E33E80-8CD0-4870-8C50-679722604DC4}"/>
                </a:ext>
              </a:extLst>
            </p:cNvPr>
            <p:cNvSpPr/>
            <p:nvPr/>
          </p:nvSpPr>
          <p:spPr>
            <a:xfrm>
              <a:off x="1791494" y="2533650"/>
              <a:ext cx="5734926"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3129A903-E9F2-4E4B-978A-FEB04EA5DF63}"/>
                </a:ext>
              </a:extLst>
            </p:cNvPr>
            <p:cNvSpPr txBox="1"/>
            <p:nvPr/>
          </p:nvSpPr>
          <p:spPr>
            <a:xfrm>
              <a:off x="1857375" y="2742397"/>
              <a:ext cx="5613803" cy="1384501"/>
            </a:xfrm>
            <a:prstGeom prst="rect">
              <a:avLst/>
            </a:prstGeom>
            <a:noFill/>
          </p:spPr>
          <p:txBody>
            <a:bodyPr wrap="square" rtlCol="0">
              <a:spAutoFit/>
            </a:bodyPr>
            <a:lstStyle/>
            <a:p>
              <a:pPr algn="just" eaLnBrk="1" hangingPunct="1">
                <a:buFont typeface="Wingdings" panose="05000000000000000000" pitchFamily="2" charset="2"/>
                <a:buNone/>
              </a:pPr>
              <a:r>
                <a:rPr lang="zh-CN" altLang="en-US" sz="2400" kern="0" dirty="0">
                  <a:latin typeface="思源黑体 CN Normal"/>
                  <a:ea typeface="宋体" panose="02010600030101010101" pitchFamily="2" charset="-122"/>
                </a:rPr>
                <a:t>交换机端口被分成多组（由交换机管理软件完成），单个物理交换机可以被划分为多个虚拟交换机</a:t>
              </a:r>
              <a:r>
                <a:rPr lang="zh-CN" altLang="en-US" sz="2400" dirty="0">
                  <a:latin typeface="思源黑体 CN Normal"/>
                  <a:ea typeface="宋体" panose="02010600030101010101" pitchFamily="2" charset="-122"/>
                </a:rPr>
                <a:t>。</a:t>
              </a:r>
              <a:endParaRPr lang="en-US" altLang="zh-CN" sz="2400" dirty="0">
                <a:latin typeface="思源黑体 CN Normal"/>
                <a:ea typeface="宋体" panose="02010600030101010101" pitchFamily="2" charset="-122"/>
              </a:endParaRPr>
            </a:p>
          </p:txBody>
        </p:sp>
        <p:sp>
          <p:nvSpPr>
            <p:cNvPr id="16" name="矩形: 圆角 15">
              <a:extLst>
                <a:ext uri="{FF2B5EF4-FFF2-40B4-BE49-F238E27FC236}">
                  <a16:creationId xmlns:a16="http://schemas.microsoft.com/office/drawing/2014/main" id="{BABFE1B2-9E50-4A9D-BF2F-5F88B9A48169}"/>
                </a:ext>
              </a:extLst>
            </p:cNvPr>
            <p:cNvSpPr/>
            <p:nvPr/>
          </p:nvSpPr>
          <p:spPr>
            <a:xfrm>
              <a:off x="1857375" y="2669790"/>
              <a:ext cx="5613803" cy="143344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0" name="Group 1">
            <a:extLst>
              <a:ext uri="{FF2B5EF4-FFF2-40B4-BE49-F238E27FC236}">
                <a16:creationId xmlns:a16="http://schemas.microsoft.com/office/drawing/2014/main" id="{F173034C-D68A-4995-A79D-2D6D1E9B5E27}"/>
              </a:ext>
            </a:extLst>
          </p:cNvPr>
          <p:cNvGrpSpPr>
            <a:grpSpLocks/>
          </p:cNvGrpSpPr>
          <p:nvPr/>
        </p:nvGrpSpPr>
        <p:grpSpPr bwMode="auto">
          <a:xfrm>
            <a:off x="5702053" y="3945019"/>
            <a:ext cx="5175251" cy="2203151"/>
            <a:chOff x="3902075" y="4090988"/>
            <a:chExt cx="5175250" cy="2203152"/>
          </a:xfrm>
        </p:grpSpPr>
        <p:sp>
          <p:nvSpPr>
            <p:cNvPr id="21" name="Cloud">
              <a:extLst>
                <a:ext uri="{FF2B5EF4-FFF2-40B4-BE49-F238E27FC236}">
                  <a16:creationId xmlns:a16="http://schemas.microsoft.com/office/drawing/2014/main" id="{293B0599-D5EE-478D-9154-CC643B6DCBBC}"/>
                </a:ext>
              </a:extLst>
            </p:cNvPr>
            <p:cNvSpPr>
              <a:spLocks noChangeAspect="1" noEditPoints="1" noChangeArrowheads="1"/>
            </p:cNvSpPr>
            <p:nvPr/>
          </p:nvSpPr>
          <p:spPr bwMode="auto">
            <a:xfrm>
              <a:off x="4560888" y="4090988"/>
              <a:ext cx="4516437" cy="12144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zh-CN" altLang="en-US" sz="2400"/>
            </a:p>
          </p:txBody>
        </p:sp>
        <p:sp>
          <p:nvSpPr>
            <p:cNvPr id="22" name="Rectangle 263">
              <a:extLst>
                <a:ext uri="{FF2B5EF4-FFF2-40B4-BE49-F238E27FC236}">
                  <a16:creationId xmlns:a16="http://schemas.microsoft.com/office/drawing/2014/main" id="{EEB677E6-227D-4D0F-911B-CD8BDEBE452F}"/>
                </a:ext>
              </a:extLst>
            </p:cNvPr>
            <p:cNvSpPr>
              <a:spLocks noChangeArrowheads="1"/>
            </p:cNvSpPr>
            <p:nvPr/>
          </p:nvSpPr>
          <p:spPr bwMode="auto">
            <a:xfrm>
              <a:off x="5135630" y="4583113"/>
              <a:ext cx="269890" cy="2047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23" name="Rectangle 262">
              <a:extLst>
                <a:ext uri="{FF2B5EF4-FFF2-40B4-BE49-F238E27FC236}">
                  <a16:creationId xmlns:a16="http://schemas.microsoft.com/office/drawing/2014/main" id="{646D6CBD-BC2F-4B35-BA35-0487ED19BB53}"/>
                </a:ext>
              </a:extLst>
            </p:cNvPr>
            <p:cNvSpPr>
              <a:spLocks noChangeArrowheads="1"/>
            </p:cNvSpPr>
            <p:nvPr/>
          </p:nvSpPr>
          <p:spPr bwMode="auto">
            <a:xfrm>
              <a:off x="8064726" y="4811713"/>
              <a:ext cx="279415" cy="238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28" name="Line 61">
              <a:extLst>
                <a:ext uri="{FF2B5EF4-FFF2-40B4-BE49-F238E27FC236}">
                  <a16:creationId xmlns:a16="http://schemas.microsoft.com/office/drawing/2014/main" id="{9C22C7CF-D5DC-4F98-B92C-89F18D58B42C}"/>
                </a:ext>
              </a:extLst>
            </p:cNvPr>
            <p:cNvSpPr>
              <a:spLocks noChangeShapeType="1"/>
            </p:cNvSpPr>
            <p:nvPr/>
          </p:nvSpPr>
          <p:spPr bwMode="auto">
            <a:xfrm flipH="1">
              <a:off x="4364038" y="4911725"/>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9" name="Line 62">
              <a:extLst>
                <a:ext uri="{FF2B5EF4-FFF2-40B4-BE49-F238E27FC236}">
                  <a16:creationId xmlns:a16="http://schemas.microsoft.com/office/drawing/2014/main" id="{56C562CF-A8F3-4C25-9E48-4BFE69C4E21C}"/>
                </a:ext>
              </a:extLst>
            </p:cNvPr>
            <p:cNvSpPr>
              <a:spLocks noChangeShapeType="1"/>
            </p:cNvSpPr>
            <p:nvPr/>
          </p:nvSpPr>
          <p:spPr bwMode="auto">
            <a:xfrm flipH="1">
              <a:off x="4749800" y="4911725"/>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0" name="Line 63">
              <a:extLst>
                <a:ext uri="{FF2B5EF4-FFF2-40B4-BE49-F238E27FC236}">
                  <a16:creationId xmlns:a16="http://schemas.microsoft.com/office/drawing/2014/main" id="{D067AAE0-2F4E-4F67-948B-5B67AC3A2FE2}"/>
                </a:ext>
              </a:extLst>
            </p:cNvPr>
            <p:cNvSpPr>
              <a:spLocks noChangeShapeType="1"/>
            </p:cNvSpPr>
            <p:nvPr/>
          </p:nvSpPr>
          <p:spPr bwMode="auto">
            <a:xfrm flipH="1">
              <a:off x="5468938" y="4921250"/>
              <a:ext cx="684212"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1" name="Text Box 72">
              <a:extLst>
                <a:ext uri="{FF2B5EF4-FFF2-40B4-BE49-F238E27FC236}">
                  <a16:creationId xmlns:a16="http://schemas.microsoft.com/office/drawing/2014/main" id="{AA5ECE49-94B2-44E4-9FE6-5960488C2068}"/>
                </a:ext>
              </a:extLst>
            </p:cNvPr>
            <p:cNvSpPr txBox="1">
              <a:spLocks noChangeArrowheads="1"/>
            </p:cNvSpPr>
            <p:nvPr/>
          </p:nvSpPr>
          <p:spPr bwMode="auto">
            <a:xfrm>
              <a:off x="4347094" y="5832475"/>
              <a:ext cx="1665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0000"/>
                  </a:solidFill>
                  <a:ea typeface="MS PGothic" panose="020B0600070205080204" pitchFamily="34" charset="-128"/>
                </a:rPr>
                <a:t>Electrical Engineering</a:t>
              </a:r>
            </a:p>
            <a:p>
              <a:pPr algn="ctr" eaLnBrk="1" hangingPunct="1"/>
              <a:r>
                <a:rPr lang="en-US" altLang="zh-CN" sz="1200">
                  <a:solidFill>
                    <a:srgbClr val="000000"/>
                  </a:solidFill>
                  <a:ea typeface="MS PGothic" panose="020B0600070205080204" pitchFamily="34" charset="-128"/>
                </a:rPr>
                <a:t>(VLAN ports 1-8)</a:t>
              </a:r>
            </a:p>
          </p:txBody>
        </p:sp>
        <p:sp>
          <p:nvSpPr>
            <p:cNvPr id="32" name="Text Box 45">
              <a:extLst>
                <a:ext uri="{FF2B5EF4-FFF2-40B4-BE49-F238E27FC236}">
                  <a16:creationId xmlns:a16="http://schemas.microsoft.com/office/drawing/2014/main" id="{5B658257-AFE2-40F0-B1B9-4DDFACDEE1DC}"/>
                </a:ext>
              </a:extLst>
            </p:cNvPr>
            <p:cNvSpPr txBox="1">
              <a:spLocks noChangeArrowheads="1"/>
            </p:cNvSpPr>
            <p:nvPr/>
          </p:nvSpPr>
          <p:spPr bwMode="auto">
            <a:xfrm>
              <a:off x="4903788" y="5256212"/>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ea typeface="MS PGothic" panose="020B0600070205080204" pitchFamily="34" charset="-128"/>
                </a:rPr>
                <a:t>…</a:t>
              </a:r>
            </a:p>
          </p:txBody>
        </p:sp>
        <p:grpSp>
          <p:nvGrpSpPr>
            <p:cNvPr id="34" name="Group 186">
              <a:extLst>
                <a:ext uri="{FF2B5EF4-FFF2-40B4-BE49-F238E27FC236}">
                  <a16:creationId xmlns:a16="http://schemas.microsoft.com/office/drawing/2014/main" id="{78FA0D65-ED1F-400A-ABCD-D9D9104917A1}"/>
                </a:ext>
              </a:extLst>
            </p:cNvPr>
            <p:cNvGrpSpPr>
              <a:grpSpLocks/>
            </p:cNvGrpSpPr>
            <p:nvPr/>
          </p:nvGrpSpPr>
          <p:grpSpPr bwMode="auto">
            <a:xfrm>
              <a:off x="5041900" y="4316413"/>
              <a:ext cx="1684338" cy="738187"/>
              <a:chOff x="3479" y="2610"/>
              <a:chExt cx="1061" cy="465"/>
            </a:xfrm>
          </p:grpSpPr>
          <p:sp>
            <p:nvSpPr>
              <p:cNvPr id="78" name="Rectangle 80">
                <a:extLst>
                  <a:ext uri="{FF2B5EF4-FFF2-40B4-BE49-F238E27FC236}">
                    <a16:creationId xmlns:a16="http://schemas.microsoft.com/office/drawing/2014/main" id="{B2836366-9448-4F94-8353-EC25DC605012}"/>
                  </a:ext>
                </a:extLst>
              </p:cNvPr>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79" name="Rectangle 75">
                <a:extLst>
                  <a:ext uri="{FF2B5EF4-FFF2-40B4-BE49-F238E27FC236}">
                    <a16:creationId xmlns:a16="http://schemas.microsoft.com/office/drawing/2014/main" id="{4E252B5E-AAD2-452C-9E4A-42401C871D2C}"/>
                  </a:ext>
                </a:extLst>
              </p:cNvPr>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0" name="Rectangle 2">
                <a:extLst>
                  <a:ext uri="{FF2B5EF4-FFF2-40B4-BE49-F238E27FC236}">
                    <a16:creationId xmlns:a16="http://schemas.microsoft.com/office/drawing/2014/main" id="{5696DB34-AB07-4D82-BEA7-E21A0DFD9AF8}"/>
                  </a:ext>
                </a:extLst>
              </p:cNvPr>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1" name="Line 3">
                <a:extLst>
                  <a:ext uri="{FF2B5EF4-FFF2-40B4-BE49-F238E27FC236}">
                    <a16:creationId xmlns:a16="http://schemas.microsoft.com/office/drawing/2014/main" id="{BCC97F0A-C726-4416-BD55-B87638933159}"/>
                  </a:ext>
                </a:extLst>
              </p:cNvPr>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2" name="Text Box 6">
                <a:extLst>
                  <a:ext uri="{FF2B5EF4-FFF2-40B4-BE49-F238E27FC236}">
                    <a16:creationId xmlns:a16="http://schemas.microsoft.com/office/drawing/2014/main" id="{7E2EFCB1-35CA-423E-92E8-369381884A49}"/>
                  </a:ext>
                </a:extLst>
              </p:cNvPr>
              <p:cNvSpPr txBox="1">
                <a:spLocks noChangeArrowheads="1"/>
              </p:cNvSpPr>
              <p:nvPr/>
            </p:nvSpPr>
            <p:spPr bwMode="auto">
              <a:xfrm>
                <a:off x="3479" y="2748"/>
                <a:ext cx="15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a:t>
                </a:r>
              </a:p>
            </p:txBody>
          </p:sp>
          <p:sp>
            <p:nvSpPr>
              <p:cNvPr id="83" name="AutoShape 8">
                <a:extLst>
                  <a:ext uri="{FF2B5EF4-FFF2-40B4-BE49-F238E27FC236}">
                    <a16:creationId xmlns:a16="http://schemas.microsoft.com/office/drawing/2014/main" id="{6AD09321-B91E-43C0-A727-1C7630EF45D8}"/>
                  </a:ext>
                </a:extLst>
              </p:cNvPr>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4" name="Freeform 10">
                <a:extLst>
                  <a:ext uri="{FF2B5EF4-FFF2-40B4-BE49-F238E27FC236}">
                    <a16:creationId xmlns:a16="http://schemas.microsoft.com/office/drawing/2014/main" id="{4D19F4AA-BFBB-433E-B025-3C6FF43F699C}"/>
                  </a:ext>
                </a:extLst>
              </p:cNvPr>
              <p:cNvSpPr>
                <a:spLocks/>
              </p:cNvSpPr>
              <p:nvPr/>
            </p:nvSpPr>
            <p:spPr bwMode="auto">
              <a:xfrm>
                <a:off x="3628" y="2639"/>
                <a:ext cx="746" cy="105"/>
              </a:xfrm>
              <a:custGeom>
                <a:avLst/>
                <a:gdLst>
                  <a:gd name="T0" fmla="*/ 0 w 678"/>
                  <a:gd name="T1" fmla="*/ 69 h 110"/>
                  <a:gd name="T2" fmla="*/ 385 w 678"/>
                  <a:gd name="T3" fmla="*/ 68 h 110"/>
                  <a:gd name="T4" fmla="*/ 1475 w 678"/>
                  <a:gd name="T5" fmla="*/ 0 h 110"/>
                  <a:gd name="T6" fmla="*/ 1765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85" name="Line 18">
                <a:extLst>
                  <a:ext uri="{FF2B5EF4-FFF2-40B4-BE49-F238E27FC236}">
                    <a16:creationId xmlns:a16="http://schemas.microsoft.com/office/drawing/2014/main" id="{46DAED14-9582-41A1-BA8A-99C14E21604A}"/>
                  </a:ext>
                </a:extLst>
              </p:cNvPr>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6" name="Line 21">
                <a:extLst>
                  <a:ext uri="{FF2B5EF4-FFF2-40B4-BE49-F238E27FC236}">
                    <a16:creationId xmlns:a16="http://schemas.microsoft.com/office/drawing/2014/main" id="{48469FCB-5225-4336-AB6A-CD94DEFEEB5C}"/>
                  </a:ext>
                </a:extLst>
              </p:cNvPr>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7" name="Line 22">
                <a:extLst>
                  <a:ext uri="{FF2B5EF4-FFF2-40B4-BE49-F238E27FC236}">
                    <a16:creationId xmlns:a16="http://schemas.microsoft.com/office/drawing/2014/main" id="{64C66778-D607-4486-873E-636170DD6FDD}"/>
                  </a:ext>
                </a:extLst>
              </p:cNvPr>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8" name="Line 23">
                <a:extLst>
                  <a:ext uri="{FF2B5EF4-FFF2-40B4-BE49-F238E27FC236}">
                    <a16:creationId xmlns:a16="http://schemas.microsoft.com/office/drawing/2014/main" id="{99F243C2-D4D1-4B37-87FB-5F1460A8FF0D}"/>
                  </a:ext>
                </a:extLst>
              </p:cNvPr>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9" name="Text Box 26">
                <a:extLst>
                  <a:ext uri="{FF2B5EF4-FFF2-40B4-BE49-F238E27FC236}">
                    <a16:creationId xmlns:a16="http://schemas.microsoft.com/office/drawing/2014/main" id="{12FD83B9-831F-425C-86AC-5A3C464ED8E8}"/>
                  </a:ext>
                </a:extLst>
              </p:cNvPr>
              <p:cNvSpPr txBox="1">
                <a:spLocks noChangeArrowheads="1"/>
              </p:cNvSpPr>
              <p:nvPr/>
            </p:nvSpPr>
            <p:spPr bwMode="auto">
              <a:xfrm>
                <a:off x="4034" y="2880"/>
                <a:ext cx="15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8</a:t>
                </a:r>
              </a:p>
            </p:txBody>
          </p:sp>
          <p:sp>
            <p:nvSpPr>
              <p:cNvPr id="90" name="Text Box 30">
                <a:extLst>
                  <a:ext uri="{FF2B5EF4-FFF2-40B4-BE49-F238E27FC236}">
                    <a16:creationId xmlns:a16="http://schemas.microsoft.com/office/drawing/2014/main" id="{EC6A6F22-84D5-4EE0-B846-33A9C1D85F6D}"/>
                  </a:ext>
                </a:extLst>
              </p:cNvPr>
              <p:cNvSpPr txBox="1">
                <a:spLocks noChangeArrowheads="1"/>
              </p:cNvSpPr>
              <p:nvPr/>
            </p:nvSpPr>
            <p:spPr bwMode="auto">
              <a:xfrm>
                <a:off x="3485" y="2874"/>
                <a:ext cx="15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2</a:t>
                </a:r>
              </a:p>
            </p:txBody>
          </p:sp>
          <p:sp>
            <p:nvSpPr>
              <p:cNvPr id="91" name="Text Box 57">
                <a:extLst>
                  <a:ext uri="{FF2B5EF4-FFF2-40B4-BE49-F238E27FC236}">
                    <a16:creationId xmlns:a16="http://schemas.microsoft.com/office/drawing/2014/main" id="{7C0A5EA4-E2C3-467F-82F0-258DA3990D13}"/>
                  </a:ext>
                </a:extLst>
              </p:cNvPr>
              <p:cNvSpPr txBox="1">
                <a:spLocks noChangeArrowheads="1"/>
              </p:cNvSpPr>
              <p:nvPr/>
            </p:nvSpPr>
            <p:spPr bwMode="auto">
              <a:xfrm>
                <a:off x="4031" y="2745"/>
                <a:ext cx="15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7</a:t>
                </a:r>
              </a:p>
            </p:txBody>
          </p:sp>
          <p:sp>
            <p:nvSpPr>
              <p:cNvPr id="92" name="Oval 81">
                <a:extLst>
                  <a:ext uri="{FF2B5EF4-FFF2-40B4-BE49-F238E27FC236}">
                    <a16:creationId xmlns:a16="http://schemas.microsoft.com/office/drawing/2014/main" id="{121A6DF2-C4B4-4B9E-949F-A83CF385E90D}"/>
                  </a:ext>
                </a:extLst>
              </p:cNvPr>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93" name="Oval 82">
                <a:extLst>
                  <a:ext uri="{FF2B5EF4-FFF2-40B4-BE49-F238E27FC236}">
                    <a16:creationId xmlns:a16="http://schemas.microsoft.com/office/drawing/2014/main" id="{3A58A844-88D1-41CA-B6FD-37BEB19F9489}"/>
                  </a:ext>
                </a:extLst>
              </p:cNvPr>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94" name="Oval 83">
                <a:extLst>
                  <a:ext uri="{FF2B5EF4-FFF2-40B4-BE49-F238E27FC236}">
                    <a16:creationId xmlns:a16="http://schemas.microsoft.com/office/drawing/2014/main" id="{D1EAD14D-1F5E-4D22-9178-68ACFE7DD2DF}"/>
                  </a:ext>
                </a:extLst>
              </p:cNvPr>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95" name="Freeform 10">
                <a:extLst>
                  <a:ext uri="{FF2B5EF4-FFF2-40B4-BE49-F238E27FC236}">
                    <a16:creationId xmlns:a16="http://schemas.microsoft.com/office/drawing/2014/main" id="{F92EBB24-6EE8-41D8-8369-FC87C32118AC}"/>
                  </a:ext>
                </a:extLst>
              </p:cNvPr>
              <p:cNvSpPr>
                <a:spLocks/>
              </p:cNvSpPr>
              <p:nvPr/>
            </p:nvSpPr>
            <p:spPr bwMode="auto">
              <a:xfrm flipV="1">
                <a:off x="3754" y="2639"/>
                <a:ext cx="550" cy="105"/>
              </a:xfrm>
              <a:custGeom>
                <a:avLst/>
                <a:gdLst>
                  <a:gd name="T0" fmla="*/ 0 w 678"/>
                  <a:gd name="T1" fmla="*/ 69 h 110"/>
                  <a:gd name="T2" fmla="*/ 19 w 678"/>
                  <a:gd name="T3" fmla="*/ 68 h 110"/>
                  <a:gd name="T4" fmla="*/ 70 w 678"/>
                  <a:gd name="T5" fmla="*/ 0 h 110"/>
                  <a:gd name="T6" fmla="*/ 8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sz="2400"/>
              </a:p>
            </p:txBody>
          </p:sp>
          <p:sp>
            <p:nvSpPr>
              <p:cNvPr id="96" name="Freeform 185">
                <a:extLst>
                  <a:ext uri="{FF2B5EF4-FFF2-40B4-BE49-F238E27FC236}">
                    <a16:creationId xmlns:a16="http://schemas.microsoft.com/office/drawing/2014/main" id="{3434F2BF-A6A4-475B-97DD-AEEBA5A99728}"/>
                  </a:ext>
                </a:extLst>
              </p:cNvPr>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400"/>
              </a:p>
            </p:txBody>
          </p:sp>
        </p:grpSp>
        <p:grpSp>
          <p:nvGrpSpPr>
            <p:cNvPr id="35" name="Group 210">
              <a:extLst>
                <a:ext uri="{FF2B5EF4-FFF2-40B4-BE49-F238E27FC236}">
                  <a16:creationId xmlns:a16="http://schemas.microsoft.com/office/drawing/2014/main" id="{188740D2-E0BE-4C71-A9E9-844C5EC57782}"/>
                </a:ext>
              </a:extLst>
            </p:cNvPr>
            <p:cNvGrpSpPr>
              <a:grpSpLocks/>
            </p:cNvGrpSpPr>
            <p:nvPr/>
          </p:nvGrpSpPr>
          <p:grpSpPr bwMode="auto">
            <a:xfrm>
              <a:off x="7080250" y="4318000"/>
              <a:ext cx="1698625" cy="742950"/>
              <a:chOff x="1003" y="3585"/>
              <a:chExt cx="1070" cy="468"/>
            </a:xfrm>
          </p:grpSpPr>
          <p:grpSp>
            <p:nvGrpSpPr>
              <p:cNvPr id="59" name="Group 207">
                <a:extLst>
                  <a:ext uri="{FF2B5EF4-FFF2-40B4-BE49-F238E27FC236}">
                    <a16:creationId xmlns:a16="http://schemas.microsoft.com/office/drawing/2014/main" id="{98DC31DF-773E-4EB8-B483-7C1B61E684C5}"/>
                  </a:ext>
                </a:extLst>
              </p:cNvPr>
              <p:cNvGrpSpPr>
                <a:grpSpLocks/>
              </p:cNvGrpSpPr>
              <p:nvPr/>
            </p:nvGrpSpPr>
            <p:grpSpPr bwMode="auto">
              <a:xfrm>
                <a:off x="1003" y="3723"/>
                <a:ext cx="796" cy="330"/>
                <a:chOff x="2444" y="3759"/>
                <a:chExt cx="796" cy="330"/>
              </a:xfrm>
            </p:grpSpPr>
            <p:sp>
              <p:nvSpPr>
                <p:cNvPr id="66" name="Rectangle 77">
                  <a:extLst>
                    <a:ext uri="{FF2B5EF4-FFF2-40B4-BE49-F238E27FC236}">
                      <a16:creationId xmlns:a16="http://schemas.microsoft.com/office/drawing/2014/main" id="{4510D3A1-9E46-4432-9976-757D928B6623}"/>
                    </a:ext>
                  </a:extLst>
                </p:cNvPr>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67" name="Rectangle 76">
                  <a:extLst>
                    <a:ext uri="{FF2B5EF4-FFF2-40B4-BE49-F238E27FC236}">
                      <a16:creationId xmlns:a16="http://schemas.microsoft.com/office/drawing/2014/main" id="{DEE3BF6A-4F57-4611-A1CA-A9A2EE4BC79D}"/>
                    </a:ext>
                  </a:extLst>
                </p:cNvPr>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68" name="Line 17">
                  <a:extLst>
                    <a:ext uri="{FF2B5EF4-FFF2-40B4-BE49-F238E27FC236}">
                      <a16:creationId xmlns:a16="http://schemas.microsoft.com/office/drawing/2014/main" id="{F4DB0228-D902-4EA3-9D1F-54C05D45240F}"/>
                    </a:ext>
                  </a:extLst>
                </p:cNvPr>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69" name="Line 24">
                  <a:extLst>
                    <a:ext uri="{FF2B5EF4-FFF2-40B4-BE49-F238E27FC236}">
                      <a16:creationId xmlns:a16="http://schemas.microsoft.com/office/drawing/2014/main" id="{7F8FB08B-D2D5-40DE-A748-4F89FC02A1E2}"/>
                    </a:ext>
                  </a:extLst>
                </p:cNvPr>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0" name="Line 25">
                  <a:extLst>
                    <a:ext uri="{FF2B5EF4-FFF2-40B4-BE49-F238E27FC236}">
                      <a16:creationId xmlns:a16="http://schemas.microsoft.com/office/drawing/2014/main" id="{B7798097-78D9-4FCD-9066-E97FBA93E041}"/>
                    </a:ext>
                  </a:extLst>
                </p:cNvPr>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1" name="Text Box 27">
                  <a:extLst>
                    <a:ext uri="{FF2B5EF4-FFF2-40B4-BE49-F238E27FC236}">
                      <a16:creationId xmlns:a16="http://schemas.microsoft.com/office/drawing/2014/main" id="{F9FE9CF8-314D-4A0D-A4F8-04F54A76B20A}"/>
                    </a:ext>
                  </a:extLst>
                </p:cNvPr>
                <p:cNvSpPr txBox="1">
                  <a:spLocks noChangeArrowheads="1"/>
                </p:cNvSpPr>
                <p:nvPr/>
              </p:nvSpPr>
              <p:spPr bwMode="auto">
                <a:xfrm>
                  <a:off x="2456" y="3762"/>
                  <a:ext cx="15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9</a:t>
                  </a:r>
                </a:p>
              </p:txBody>
            </p:sp>
            <p:sp>
              <p:nvSpPr>
                <p:cNvPr id="72" name="Text Box 28">
                  <a:extLst>
                    <a:ext uri="{FF2B5EF4-FFF2-40B4-BE49-F238E27FC236}">
                      <a16:creationId xmlns:a16="http://schemas.microsoft.com/office/drawing/2014/main" id="{D02EB7C7-EB3C-4126-BE37-DD8FBCB4BE09}"/>
                    </a:ext>
                  </a:extLst>
                </p:cNvPr>
                <p:cNvSpPr txBox="1">
                  <a:spLocks noChangeArrowheads="1"/>
                </p:cNvSpPr>
                <p:nvPr/>
              </p:nvSpPr>
              <p:spPr bwMode="auto">
                <a:xfrm>
                  <a:off x="3008" y="3900"/>
                  <a:ext cx="18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16</a:t>
                  </a:r>
                </a:p>
              </p:txBody>
            </p:sp>
            <p:sp>
              <p:nvSpPr>
                <p:cNvPr id="73" name="Text Box 29">
                  <a:extLst>
                    <a:ext uri="{FF2B5EF4-FFF2-40B4-BE49-F238E27FC236}">
                      <a16:creationId xmlns:a16="http://schemas.microsoft.com/office/drawing/2014/main" id="{157BF541-23A5-43B4-8A6D-C70EF3BB254E}"/>
                    </a:ext>
                  </a:extLst>
                </p:cNvPr>
                <p:cNvSpPr txBox="1">
                  <a:spLocks noChangeArrowheads="1"/>
                </p:cNvSpPr>
                <p:nvPr/>
              </p:nvSpPr>
              <p:spPr bwMode="auto">
                <a:xfrm>
                  <a:off x="2444" y="3900"/>
                  <a:ext cx="18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10</a:t>
                  </a:r>
                </a:p>
              </p:txBody>
            </p:sp>
            <p:sp>
              <p:nvSpPr>
                <p:cNvPr id="74" name="Text Box 74">
                  <a:extLst>
                    <a:ext uri="{FF2B5EF4-FFF2-40B4-BE49-F238E27FC236}">
                      <a16:creationId xmlns:a16="http://schemas.microsoft.com/office/drawing/2014/main" id="{4E14A5D5-BC03-4D91-936A-8B8E2E12BA47}"/>
                    </a:ext>
                  </a:extLst>
                </p:cNvPr>
                <p:cNvSpPr txBox="1">
                  <a:spLocks noChangeArrowheads="1"/>
                </p:cNvSpPr>
                <p:nvPr/>
              </p:nvSpPr>
              <p:spPr bwMode="auto">
                <a:xfrm>
                  <a:off x="3005" y="3759"/>
                  <a:ext cx="18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15</a:t>
                  </a:r>
                </a:p>
              </p:txBody>
            </p:sp>
            <p:sp>
              <p:nvSpPr>
                <p:cNvPr id="75" name="Oval 84">
                  <a:extLst>
                    <a:ext uri="{FF2B5EF4-FFF2-40B4-BE49-F238E27FC236}">
                      <a16:creationId xmlns:a16="http://schemas.microsoft.com/office/drawing/2014/main" id="{D1DAF945-3C7C-44FD-94BF-829C7CF3A471}"/>
                    </a:ext>
                  </a:extLst>
                </p:cNvPr>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76" name="Oval 85">
                  <a:extLst>
                    <a:ext uri="{FF2B5EF4-FFF2-40B4-BE49-F238E27FC236}">
                      <a16:creationId xmlns:a16="http://schemas.microsoft.com/office/drawing/2014/main" id="{D517E003-5D2B-4BBB-8375-18CC63CD65B5}"/>
                    </a:ext>
                  </a:extLst>
                </p:cNvPr>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77" name="Oval 86">
                  <a:extLst>
                    <a:ext uri="{FF2B5EF4-FFF2-40B4-BE49-F238E27FC236}">
                      <a16:creationId xmlns:a16="http://schemas.microsoft.com/office/drawing/2014/main" id="{B26999FA-AD8B-4752-A8F4-486111FBC5E8}"/>
                    </a:ext>
                  </a:extLst>
                </p:cNvPr>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grpSp>
          <p:sp>
            <p:nvSpPr>
              <p:cNvPr id="60" name="AutoShape 8">
                <a:extLst>
                  <a:ext uri="{FF2B5EF4-FFF2-40B4-BE49-F238E27FC236}">
                    <a16:creationId xmlns:a16="http://schemas.microsoft.com/office/drawing/2014/main" id="{0643CF67-829D-4BF1-AA90-CD576EC6E172}"/>
                  </a:ext>
                </a:extLst>
              </p:cNvPr>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61" name="Freeform 10">
                <a:extLst>
                  <a:ext uri="{FF2B5EF4-FFF2-40B4-BE49-F238E27FC236}">
                    <a16:creationId xmlns:a16="http://schemas.microsoft.com/office/drawing/2014/main" id="{8562CF2C-7FB5-4EE2-93DC-8549B45614F3}"/>
                  </a:ext>
                </a:extLst>
              </p:cNvPr>
              <p:cNvSpPr>
                <a:spLocks/>
              </p:cNvSpPr>
              <p:nvPr/>
            </p:nvSpPr>
            <p:spPr bwMode="auto">
              <a:xfrm>
                <a:off x="1161" y="3614"/>
                <a:ext cx="746" cy="105"/>
              </a:xfrm>
              <a:custGeom>
                <a:avLst/>
                <a:gdLst>
                  <a:gd name="T0" fmla="*/ 0 w 678"/>
                  <a:gd name="T1" fmla="*/ 69 h 110"/>
                  <a:gd name="T2" fmla="*/ 385 w 678"/>
                  <a:gd name="T3" fmla="*/ 68 h 110"/>
                  <a:gd name="T4" fmla="*/ 1475 w 678"/>
                  <a:gd name="T5" fmla="*/ 0 h 110"/>
                  <a:gd name="T6" fmla="*/ 1765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62" name="Freeform 10">
                <a:extLst>
                  <a:ext uri="{FF2B5EF4-FFF2-40B4-BE49-F238E27FC236}">
                    <a16:creationId xmlns:a16="http://schemas.microsoft.com/office/drawing/2014/main" id="{092BE6F0-3DE7-40B5-BC2D-899D82518074}"/>
                  </a:ext>
                </a:extLst>
              </p:cNvPr>
              <p:cNvSpPr>
                <a:spLocks/>
              </p:cNvSpPr>
              <p:nvPr/>
            </p:nvSpPr>
            <p:spPr bwMode="auto">
              <a:xfrm flipV="1">
                <a:off x="1287" y="3614"/>
                <a:ext cx="550" cy="105"/>
              </a:xfrm>
              <a:custGeom>
                <a:avLst/>
                <a:gdLst>
                  <a:gd name="T0" fmla="*/ 0 w 678"/>
                  <a:gd name="T1" fmla="*/ 69 h 110"/>
                  <a:gd name="T2" fmla="*/ 19 w 678"/>
                  <a:gd name="T3" fmla="*/ 68 h 110"/>
                  <a:gd name="T4" fmla="*/ 70 w 678"/>
                  <a:gd name="T5" fmla="*/ 0 h 110"/>
                  <a:gd name="T6" fmla="*/ 8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sz="2400"/>
              </a:p>
            </p:txBody>
          </p:sp>
          <p:sp>
            <p:nvSpPr>
              <p:cNvPr id="63" name="Freeform 206">
                <a:extLst>
                  <a:ext uri="{FF2B5EF4-FFF2-40B4-BE49-F238E27FC236}">
                    <a16:creationId xmlns:a16="http://schemas.microsoft.com/office/drawing/2014/main" id="{238D3C05-F557-4E03-97CD-4274DDC45383}"/>
                  </a:ext>
                </a:extLst>
              </p:cNvPr>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400"/>
              </a:p>
            </p:txBody>
          </p:sp>
          <p:sp>
            <p:nvSpPr>
              <p:cNvPr id="64" name="Freeform 208">
                <a:extLst>
                  <a:ext uri="{FF2B5EF4-FFF2-40B4-BE49-F238E27FC236}">
                    <a16:creationId xmlns:a16="http://schemas.microsoft.com/office/drawing/2014/main" id="{D81BCEA5-D6B9-403B-A8B7-4DB5B0613FC5}"/>
                  </a:ext>
                </a:extLst>
              </p:cNvPr>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400"/>
              </a:p>
            </p:txBody>
          </p:sp>
          <p:sp>
            <p:nvSpPr>
              <p:cNvPr id="65" name="Line 209">
                <a:extLst>
                  <a:ext uri="{FF2B5EF4-FFF2-40B4-BE49-F238E27FC236}">
                    <a16:creationId xmlns:a16="http://schemas.microsoft.com/office/drawing/2014/main" id="{F65D2F0C-3632-474D-93D3-749A1E2830C2}"/>
                  </a:ext>
                </a:extLst>
              </p:cNvPr>
              <p:cNvSpPr>
                <a:spLocks noChangeShapeType="1"/>
              </p:cNvSpPr>
              <p:nvPr/>
            </p:nvSpPr>
            <p:spPr bwMode="auto">
              <a:xfrm flipV="1">
                <a:off x="1044" y="3888"/>
                <a:ext cx="768"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400"/>
              </a:p>
            </p:txBody>
          </p:sp>
        </p:grpSp>
        <p:sp>
          <p:nvSpPr>
            <p:cNvPr id="36" name="Text Box 64">
              <a:extLst>
                <a:ext uri="{FF2B5EF4-FFF2-40B4-BE49-F238E27FC236}">
                  <a16:creationId xmlns:a16="http://schemas.microsoft.com/office/drawing/2014/main" id="{FE2A8630-90E5-4320-B821-A9B8828F068E}"/>
                </a:ext>
              </a:extLst>
            </p:cNvPr>
            <p:cNvSpPr txBox="1">
              <a:spLocks noChangeArrowheads="1"/>
            </p:cNvSpPr>
            <p:nvPr/>
          </p:nvSpPr>
          <p:spPr bwMode="auto">
            <a:xfrm>
              <a:off x="8037513" y="5297489"/>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ea typeface="MS PGothic" panose="020B0600070205080204" pitchFamily="34" charset="-128"/>
                </a:rPr>
                <a:t>…</a:t>
              </a:r>
            </a:p>
          </p:txBody>
        </p:sp>
        <p:sp>
          <p:nvSpPr>
            <p:cNvPr id="37" name="Line 69">
              <a:extLst>
                <a:ext uri="{FF2B5EF4-FFF2-40B4-BE49-F238E27FC236}">
                  <a16:creationId xmlns:a16="http://schemas.microsoft.com/office/drawing/2014/main" id="{9ED2B054-AA5C-4073-8FC8-BE0103442726}"/>
                </a:ext>
              </a:extLst>
            </p:cNvPr>
            <p:cNvSpPr>
              <a:spLocks noChangeShapeType="1"/>
            </p:cNvSpPr>
            <p:nvPr/>
          </p:nvSpPr>
          <p:spPr bwMode="auto">
            <a:xfrm>
              <a:off x="7324725" y="4922838"/>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8" name="Line 70">
              <a:extLst>
                <a:ext uri="{FF2B5EF4-FFF2-40B4-BE49-F238E27FC236}">
                  <a16:creationId xmlns:a16="http://schemas.microsoft.com/office/drawing/2014/main" id="{F7456152-D000-452A-A869-24D86C49BE75}"/>
                </a:ext>
              </a:extLst>
            </p:cNvPr>
            <p:cNvSpPr>
              <a:spLocks noChangeShapeType="1"/>
            </p:cNvSpPr>
            <p:nvPr/>
          </p:nvSpPr>
          <p:spPr bwMode="auto">
            <a:xfrm>
              <a:off x="7315200" y="4721225"/>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9" name="Line 71">
              <a:extLst>
                <a:ext uri="{FF2B5EF4-FFF2-40B4-BE49-F238E27FC236}">
                  <a16:creationId xmlns:a16="http://schemas.microsoft.com/office/drawing/2014/main" id="{AABBB972-E7CD-4C2D-B54F-0A94D7F725AE}"/>
                </a:ext>
              </a:extLst>
            </p:cNvPr>
            <p:cNvSpPr>
              <a:spLocks noChangeShapeType="1"/>
            </p:cNvSpPr>
            <p:nvPr/>
          </p:nvSpPr>
          <p:spPr bwMode="auto">
            <a:xfrm>
              <a:off x="8170863" y="4665663"/>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0" name="Text Box 73">
              <a:extLst>
                <a:ext uri="{FF2B5EF4-FFF2-40B4-BE49-F238E27FC236}">
                  <a16:creationId xmlns:a16="http://schemas.microsoft.com/office/drawing/2014/main" id="{95446237-F341-4057-9F6F-1E788110CD7C}"/>
                </a:ext>
              </a:extLst>
            </p:cNvPr>
            <p:cNvSpPr txBox="1">
              <a:spLocks noChangeArrowheads="1"/>
            </p:cNvSpPr>
            <p:nvPr/>
          </p:nvSpPr>
          <p:spPr bwMode="auto">
            <a:xfrm>
              <a:off x="7358055" y="5827713"/>
              <a:ext cx="1446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0000"/>
                  </a:solidFill>
                  <a:ea typeface="MS PGothic" panose="020B0600070205080204" pitchFamily="34" charset="-128"/>
                </a:rPr>
                <a:t>Computer Science</a:t>
              </a:r>
            </a:p>
            <a:p>
              <a:pPr algn="ctr" eaLnBrk="1" hangingPunct="1"/>
              <a:r>
                <a:rPr lang="en-US" altLang="zh-CN" sz="1200">
                  <a:solidFill>
                    <a:srgbClr val="000000"/>
                  </a:solidFill>
                  <a:ea typeface="MS PGothic" panose="020B0600070205080204" pitchFamily="34" charset="-128"/>
                </a:rPr>
                <a:t>(VLAN ports 9-16)</a:t>
              </a:r>
            </a:p>
          </p:txBody>
        </p:sp>
        <p:grpSp>
          <p:nvGrpSpPr>
            <p:cNvPr id="41" name="Group 44">
              <a:extLst>
                <a:ext uri="{FF2B5EF4-FFF2-40B4-BE49-F238E27FC236}">
                  <a16:creationId xmlns:a16="http://schemas.microsoft.com/office/drawing/2014/main" id="{EF630CED-14D3-4C1B-B139-355CA1C72049}"/>
                </a:ext>
              </a:extLst>
            </p:cNvPr>
            <p:cNvGrpSpPr>
              <a:grpSpLocks/>
            </p:cNvGrpSpPr>
            <p:nvPr/>
          </p:nvGrpSpPr>
          <p:grpSpPr bwMode="auto">
            <a:xfrm>
              <a:off x="3902075" y="5110163"/>
              <a:ext cx="609600" cy="558800"/>
              <a:chOff x="-44" y="1473"/>
              <a:chExt cx="981" cy="1105"/>
            </a:xfrm>
          </p:grpSpPr>
          <p:pic>
            <p:nvPicPr>
              <p:cNvPr id="57" name="Picture 45" descr="desktop_computer_stylized_medium">
                <a:extLst>
                  <a:ext uri="{FF2B5EF4-FFF2-40B4-BE49-F238E27FC236}">
                    <a16:creationId xmlns:a16="http://schemas.microsoft.com/office/drawing/2014/main" id="{37C68287-51C3-4065-B2D8-FC8C55283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a:extLst>
                  <a:ext uri="{FF2B5EF4-FFF2-40B4-BE49-F238E27FC236}">
                    <a16:creationId xmlns:a16="http://schemas.microsoft.com/office/drawing/2014/main" id="{E522DB39-9BE4-4670-90DD-3A27894D13A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42" name="Group 44">
              <a:extLst>
                <a:ext uri="{FF2B5EF4-FFF2-40B4-BE49-F238E27FC236}">
                  <a16:creationId xmlns:a16="http://schemas.microsoft.com/office/drawing/2014/main" id="{F0EB9B03-B4BE-47A8-A66A-55F04E3816F6}"/>
                </a:ext>
              </a:extLst>
            </p:cNvPr>
            <p:cNvGrpSpPr>
              <a:grpSpLocks/>
            </p:cNvGrpSpPr>
            <p:nvPr/>
          </p:nvGrpSpPr>
          <p:grpSpPr bwMode="auto">
            <a:xfrm>
              <a:off x="4429125" y="5202238"/>
              <a:ext cx="609600" cy="558800"/>
              <a:chOff x="-44" y="1473"/>
              <a:chExt cx="981" cy="1105"/>
            </a:xfrm>
          </p:grpSpPr>
          <p:pic>
            <p:nvPicPr>
              <p:cNvPr id="55" name="Picture 45" descr="desktop_computer_stylized_medium">
                <a:extLst>
                  <a:ext uri="{FF2B5EF4-FFF2-40B4-BE49-F238E27FC236}">
                    <a16:creationId xmlns:a16="http://schemas.microsoft.com/office/drawing/2014/main" id="{1EB01AEE-61EE-40E2-B587-FFDC6740B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46">
                <a:extLst>
                  <a:ext uri="{FF2B5EF4-FFF2-40B4-BE49-F238E27FC236}">
                    <a16:creationId xmlns:a16="http://schemas.microsoft.com/office/drawing/2014/main" id="{CFB6827B-050B-43B1-AFEA-26C545D4430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43" name="Group 44">
              <a:extLst>
                <a:ext uri="{FF2B5EF4-FFF2-40B4-BE49-F238E27FC236}">
                  <a16:creationId xmlns:a16="http://schemas.microsoft.com/office/drawing/2014/main" id="{4F3A766F-D725-4877-8718-43FB81677D1D}"/>
                </a:ext>
              </a:extLst>
            </p:cNvPr>
            <p:cNvGrpSpPr>
              <a:grpSpLocks/>
            </p:cNvGrpSpPr>
            <p:nvPr/>
          </p:nvGrpSpPr>
          <p:grpSpPr bwMode="auto">
            <a:xfrm>
              <a:off x="5151438" y="5222875"/>
              <a:ext cx="609600" cy="558800"/>
              <a:chOff x="-44" y="1473"/>
              <a:chExt cx="981" cy="1105"/>
            </a:xfrm>
          </p:grpSpPr>
          <p:pic>
            <p:nvPicPr>
              <p:cNvPr id="53" name="Picture 45" descr="desktop_computer_stylized_medium">
                <a:extLst>
                  <a:ext uri="{FF2B5EF4-FFF2-40B4-BE49-F238E27FC236}">
                    <a16:creationId xmlns:a16="http://schemas.microsoft.com/office/drawing/2014/main" id="{DEFAFCCD-EC56-403B-9CD4-EB2154853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46">
                <a:extLst>
                  <a:ext uri="{FF2B5EF4-FFF2-40B4-BE49-F238E27FC236}">
                    <a16:creationId xmlns:a16="http://schemas.microsoft.com/office/drawing/2014/main" id="{BD19F50F-88BE-4889-A7C3-CCC242A3F57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44" name="Group 44">
              <a:extLst>
                <a:ext uri="{FF2B5EF4-FFF2-40B4-BE49-F238E27FC236}">
                  <a16:creationId xmlns:a16="http://schemas.microsoft.com/office/drawing/2014/main" id="{CD4AD66E-50F3-4060-9BE3-0536F4F29937}"/>
                </a:ext>
              </a:extLst>
            </p:cNvPr>
            <p:cNvGrpSpPr>
              <a:grpSpLocks/>
            </p:cNvGrpSpPr>
            <p:nvPr/>
          </p:nvGrpSpPr>
          <p:grpSpPr bwMode="auto">
            <a:xfrm>
              <a:off x="6969125" y="5253038"/>
              <a:ext cx="609600" cy="558800"/>
              <a:chOff x="-44" y="1473"/>
              <a:chExt cx="981" cy="1105"/>
            </a:xfrm>
          </p:grpSpPr>
          <p:pic>
            <p:nvPicPr>
              <p:cNvPr id="51" name="Picture 45" descr="desktop_computer_stylized_medium">
                <a:extLst>
                  <a:ext uri="{FF2B5EF4-FFF2-40B4-BE49-F238E27FC236}">
                    <a16:creationId xmlns:a16="http://schemas.microsoft.com/office/drawing/2014/main" id="{B4EC25CB-A43A-4CEB-8AF8-7D67685E9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46">
                <a:extLst>
                  <a:ext uri="{FF2B5EF4-FFF2-40B4-BE49-F238E27FC236}">
                    <a16:creationId xmlns:a16="http://schemas.microsoft.com/office/drawing/2014/main" id="{A44FBCA1-D9F9-4A45-A6B3-F3C87C64D4B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45" name="Group 44">
              <a:extLst>
                <a:ext uri="{FF2B5EF4-FFF2-40B4-BE49-F238E27FC236}">
                  <a16:creationId xmlns:a16="http://schemas.microsoft.com/office/drawing/2014/main" id="{34A36954-DD06-4642-9910-2E9972E8CB0E}"/>
                </a:ext>
              </a:extLst>
            </p:cNvPr>
            <p:cNvGrpSpPr>
              <a:grpSpLocks/>
            </p:cNvGrpSpPr>
            <p:nvPr/>
          </p:nvGrpSpPr>
          <p:grpSpPr bwMode="auto">
            <a:xfrm>
              <a:off x="7477125" y="5262563"/>
              <a:ext cx="609600" cy="558800"/>
              <a:chOff x="-44" y="1473"/>
              <a:chExt cx="981" cy="1105"/>
            </a:xfrm>
          </p:grpSpPr>
          <p:pic>
            <p:nvPicPr>
              <p:cNvPr id="49" name="Picture 45" descr="desktop_computer_stylized_medium">
                <a:extLst>
                  <a:ext uri="{FF2B5EF4-FFF2-40B4-BE49-F238E27FC236}">
                    <a16:creationId xmlns:a16="http://schemas.microsoft.com/office/drawing/2014/main" id="{D3E28EB5-5341-49BE-AAD5-A1F8634F2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46">
                <a:extLst>
                  <a:ext uri="{FF2B5EF4-FFF2-40B4-BE49-F238E27FC236}">
                    <a16:creationId xmlns:a16="http://schemas.microsoft.com/office/drawing/2014/main" id="{085B2BF9-A5C4-4E3B-9E9A-0D0D80D0CEF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46" name="Group 44">
              <a:extLst>
                <a:ext uri="{FF2B5EF4-FFF2-40B4-BE49-F238E27FC236}">
                  <a16:creationId xmlns:a16="http://schemas.microsoft.com/office/drawing/2014/main" id="{AE546F10-7B8F-49EE-9190-3FAA4DF4E577}"/>
                </a:ext>
              </a:extLst>
            </p:cNvPr>
            <p:cNvGrpSpPr>
              <a:grpSpLocks/>
            </p:cNvGrpSpPr>
            <p:nvPr/>
          </p:nvGrpSpPr>
          <p:grpSpPr bwMode="auto">
            <a:xfrm>
              <a:off x="8340725" y="5080000"/>
              <a:ext cx="609600" cy="558800"/>
              <a:chOff x="-44" y="1473"/>
              <a:chExt cx="981" cy="1105"/>
            </a:xfrm>
          </p:grpSpPr>
          <p:pic>
            <p:nvPicPr>
              <p:cNvPr id="47" name="Picture 45" descr="desktop_computer_stylized_medium">
                <a:extLst>
                  <a:ext uri="{FF2B5EF4-FFF2-40B4-BE49-F238E27FC236}">
                    <a16:creationId xmlns:a16="http://schemas.microsoft.com/office/drawing/2014/main" id="{5DD05406-0DE9-4345-8301-077329F4F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a:extLst>
                  <a:ext uri="{FF2B5EF4-FFF2-40B4-BE49-F238E27FC236}">
                    <a16:creationId xmlns:a16="http://schemas.microsoft.com/office/drawing/2014/main" id="{970F38F7-A753-41BE-A25C-7524E64CE3D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sp>
        <p:nvSpPr>
          <p:cNvPr id="97" name="Rectangle 213">
            <a:extLst>
              <a:ext uri="{FF2B5EF4-FFF2-40B4-BE49-F238E27FC236}">
                <a16:creationId xmlns:a16="http://schemas.microsoft.com/office/drawing/2014/main" id="{CB29A729-31F0-4C12-8379-00C303264865}"/>
              </a:ext>
            </a:extLst>
          </p:cNvPr>
          <p:cNvSpPr>
            <a:spLocks noChangeArrowheads="1"/>
          </p:cNvSpPr>
          <p:nvPr/>
        </p:nvSpPr>
        <p:spPr bwMode="auto">
          <a:xfrm>
            <a:off x="4085979" y="4686519"/>
            <a:ext cx="279400" cy="228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98" name="Rectangle 212">
            <a:extLst>
              <a:ext uri="{FF2B5EF4-FFF2-40B4-BE49-F238E27FC236}">
                <a16:creationId xmlns:a16="http://schemas.microsoft.com/office/drawing/2014/main" id="{856A24AC-CF4E-4994-8EAB-2EA5294C32E4}"/>
              </a:ext>
            </a:extLst>
          </p:cNvPr>
          <p:cNvSpPr>
            <a:spLocks noChangeArrowheads="1"/>
          </p:cNvSpPr>
          <p:nvPr/>
        </p:nvSpPr>
        <p:spPr bwMode="auto">
          <a:xfrm>
            <a:off x="2012703" y="4470619"/>
            <a:ext cx="273051" cy="196851"/>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99" name="Rectangle 80">
            <a:extLst>
              <a:ext uri="{FF2B5EF4-FFF2-40B4-BE49-F238E27FC236}">
                <a16:creationId xmlns:a16="http://schemas.microsoft.com/office/drawing/2014/main" id="{56E29458-F13F-4170-A7AA-B3ED741CF236}"/>
              </a:ext>
            </a:extLst>
          </p:cNvPr>
          <p:cNvSpPr>
            <a:spLocks noChangeArrowheads="1"/>
          </p:cNvSpPr>
          <p:nvPr/>
        </p:nvSpPr>
        <p:spPr bwMode="auto">
          <a:xfrm>
            <a:off x="2004767" y="4680170"/>
            <a:ext cx="290512" cy="2428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00" name="Rectangle 77">
            <a:extLst>
              <a:ext uri="{FF2B5EF4-FFF2-40B4-BE49-F238E27FC236}">
                <a16:creationId xmlns:a16="http://schemas.microsoft.com/office/drawing/2014/main" id="{0353184C-B425-4FC2-8529-019BFE0F5146}"/>
              </a:ext>
            </a:extLst>
          </p:cNvPr>
          <p:cNvSpPr>
            <a:spLocks noChangeArrowheads="1"/>
          </p:cNvSpPr>
          <p:nvPr/>
        </p:nvSpPr>
        <p:spPr bwMode="auto">
          <a:xfrm>
            <a:off x="4076454" y="4461094"/>
            <a:ext cx="290513" cy="2095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01" name="Rectangle 76">
            <a:extLst>
              <a:ext uri="{FF2B5EF4-FFF2-40B4-BE49-F238E27FC236}">
                <a16:creationId xmlns:a16="http://schemas.microsoft.com/office/drawing/2014/main" id="{660380C7-7200-4337-9B2D-A3A92CC002FA}"/>
              </a:ext>
            </a:extLst>
          </p:cNvPr>
          <p:cNvSpPr>
            <a:spLocks noChangeArrowheads="1"/>
          </p:cNvSpPr>
          <p:nvPr/>
        </p:nvSpPr>
        <p:spPr bwMode="auto">
          <a:xfrm>
            <a:off x="3185867" y="4465856"/>
            <a:ext cx="89058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02" name="Rectangle 75">
            <a:extLst>
              <a:ext uri="{FF2B5EF4-FFF2-40B4-BE49-F238E27FC236}">
                <a16:creationId xmlns:a16="http://schemas.microsoft.com/office/drawing/2014/main" id="{BD1CF44B-59FC-44D8-BFA8-CBDA7AB41D3F}"/>
              </a:ext>
            </a:extLst>
          </p:cNvPr>
          <p:cNvSpPr>
            <a:spLocks noChangeArrowheads="1"/>
          </p:cNvSpPr>
          <p:nvPr/>
        </p:nvSpPr>
        <p:spPr bwMode="auto">
          <a:xfrm>
            <a:off x="2290516" y="4465857"/>
            <a:ext cx="900112" cy="45243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03" name="Rectangle 2">
            <a:extLst>
              <a:ext uri="{FF2B5EF4-FFF2-40B4-BE49-F238E27FC236}">
                <a16:creationId xmlns:a16="http://schemas.microsoft.com/office/drawing/2014/main" id="{030B2572-E4CA-4649-8426-616EBE1B499A}"/>
              </a:ext>
            </a:extLst>
          </p:cNvPr>
          <p:cNvSpPr>
            <a:spLocks noChangeArrowheads="1"/>
          </p:cNvSpPr>
          <p:nvPr/>
        </p:nvSpPr>
        <p:spPr bwMode="auto">
          <a:xfrm>
            <a:off x="2004768" y="4457919"/>
            <a:ext cx="2370137" cy="468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04" name="Line 3">
            <a:extLst>
              <a:ext uri="{FF2B5EF4-FFF2-40B4-BE49-F238E27FC236}">
                <a16:creationId xmlns:a16="http://schemas.microsoft.com/office/drawing/2014/main" id="{95C257A0-E755-419D-AE83-95C9752160BC}"/>
              </a:ext>
            </a:extLst>
          </p:cNvPr>
          <p:cNvSpPr>
            <a:spLocks noChangeShapeType="1"/>
          </p:cNvSpPr>
          <p:nvPr/>
        </p:nvSpPr>
        <p:spPr bwMode="auto">
          <a:xfrm>
            <a:off x="2006353" y="4673819"/>
            <a:ext cx="2351088"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05" name="Text Box 6">
            <a:extLst>
              <a:ext uri="{FF2B5EF4-FFF2-40B4-BE49-F238E27FC236}">
                <a16:creationId xmlns:a16="http://schemas.microsoft.com/office/drawing/2014/main" id="{46ABCC10-F3B5-4047-A682-7308A86A4B61}"/>
              </a:ext>
            </a:extLst>
          </p:cNvPr>
          <p:cNvSpPr txBox="1">
            <a:spLocks noChangeArrowheads="1"/>
          </p:cNvSpPr>
          <p:nvPr/>
        </p:nvSpPr>
        <p:spPr bwMode="auto">
          <a:xfrm>
            <a:off x="1922216" y="4416644"/>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a:t>
            </a:r>
          </a:p>
        </p:txBody>
      </p:sp>
      <p:sp>
        <p:nvSpPr>
          <p:cNvPr id="111" name="Line 7">
            <a:extLst>
              <a:ext uri="{FF2B5EF4-FFF2-40B4-BE49-F238E27FC236}">
                <a16:creationId xmlns:a16="http://schemas.microsoft.com/office/drawing/2014/main" id="{8738E8BC-F62D-4350-BED5-F95DDEFB2270}"/>
              </a:ext>
            </a:extLst>
          </p:cNvPr>
          <p:cNvSpPr>
            <a:spLocks noChangeShapeType="1"/>
          </p:cNvSpPr>
          <p:nvPr/>
        </p:nvSpPr>
        <p:spPr bwMode="auto">
          <a:xfrm>
            <a:off x="3185867" y="4462682"/>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2" name="AutoShape 8">
            <a:extLst>
              <a:ext uri="{FF2B5EF4-FFF2-40B4-BE49-F238E27FC236}">
                <a16:creationId xmlns:a16="http://schemas.microsoft.com/office/drawing/2014/main" id="{CEA4BF6C-5D43-485E-8EB0-7A79EEE31CEB}"/>
              </a:ext>
            </a:extLst>
          </p:cNvPr>
          <p:cNvSpPr>
            <a:spLocks noChangeArrowheads="1"/>
          </p:cNvSpPr>
          <p:nvPr/>
        </p:nvSpPr>
        <p:spPr bwMode="auto">
          <a:xfrm>
            <a:off x="1976192" y="4199156"/>
            <a:ext cx="3176587" cy="261939"/>
          </a:xfrm>
          <a:prstGeom prst="parallelogram">
            <a:avLst>
              <a:gd name="adj" fmla="val 303181"/>
            </a:avLst>
          </a:prstGeom>
          <a:solidFill>
            <a:schemeClr val="bg1"/>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13" name="Freeform 9">
            <a:extLst>
              <a:ext uri="{FF2B5EF4-FFF2-40B4-BE49-F238E27FC236}">
                <a16:creationId xmlns:a16="http://schemas.microsoft.com/office/drawing/2014/main" id="{2BF3ED03-B35A-4684-BCFC-3F9D1AB9E998}"/>
              </a:ext>
            </a:extLst>
          </p:cNvPr>
          <p:cNvSpPr>
            <a:spLocks/>
          </p:cNvSpPr>
          <p:nvPr/>
        </p:nvSpPr>
        <p:spPr bwMode="auto">
          <a:xfrm>
            <a:off x="4379667" y="4202332"/>
            <a:ext cx="763587" cy="720725"/>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114" name="Freeform 10">
            <a:extLst>
              <a:ext uri="{FF2B5EF4-FFF2-40B4-BE49-F238E27FC236}">
                <a16:creationId xmlns:a16="http://schemas.microsoft.com/office/drawing/2014/main" id="{46D4A768-73A6-48C8-A0F4-8B77A008A683}"/>
              </a:ext>
            </a:extLst>
          </p:cNvPr>
          <p:cNvSpPr>
            <a:spLocks/>
          </p:cNvSpPr>
          <p:nvPr/>
        </p:nvSpPr>
        <p:spPr bwMode="auto">
          <a:xfrm>
            <a:off x="2377828" y="4246782"/>
            <a:ext cx="2228851" cy="150813"/>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115" name="Freeform 11">
            <a:extLst>
              <a:ext uri="{FF2B5EF4-FFF2-40B4-BE49-F238E27FC236}">
                <a16:creationId xmlns:a16="http://schemas.microsoft.com/office/drawing/2014/main" id="{43E15B1C-1E8A-4334-B554-A86071795F06}"/>
              </a:ext>
            </a:extLst>
          </p:cNvPr>
          <p:cNvSpPr>
            <a:spLocks/>
          </p:cNvSpPr>
          <p:nvPr/>
        </p:nvSpPr>
        <p:spPr bwMode="auto">
          <a:xfrm>
            <a:off x="2850904" y="4246781"/>
            <a:ext cx="1420813" cy="166688"/>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116" name="Line 17">
            <a:extLst>
              <a:ext uri="{FF2B5EF4-FFF2-40B4-BE49-F238E27FC236}">
                <a16:creationId xmlns:a16="http://schemas.microsoft.com/office/drawing/2014/main" id="{A94C2E7D-B809-40E2-8C52-3E8216058539}"/>
              </a:ext>
            </a:extLst>
          </p:cNvPr>
          <p:cNvSpPr>
            <a:spLocks noChangeShapeType="1"/>
          </p:cNvSpPr>
          <p:nvPr/>
        </p:nvSpPr>
        <p:spPr bwMode="auto">
          <a:xfrm>
            <a:off x="3785941" y="4467445"/>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7" name="Line 18">
            <a:extLst>
              <a:ext uri="{FF2B5EF4-FFF2-40B4-BE49-F238E27FC236}">
                <a16:creationId xmlns:a16="http://schemas.microsoft.com/office/drawing/2014/main" id="{52F8199F-369C-404E-857F-ACF39041BED0}"/>
              </a:ext>
            </a:extLst>
          </p:cNvPr>
          <p:cNvSpPr>
            <a:spLocks noChangeShapeType="1"/>
          </p:cNvSpPr>
          <p:nvPr/>
        </p:nvSpPr>
        <p:spPr bwMode="auto">
          <a:xfrm>
            <a:off x="2585791" y="4462682"/>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8" name="Line 21">
            <a:extLst>
              <a:ext uri="{FF2B5EF4-FFF2-40B4-BE49-F238E27FC236}">
                <a16:creationId xmlns:a16="http://schemas.microsoft.com/office/drawing/2014/main" id="{89E33794-C772-4D0A-9EB0-2A2B2894BEEF}"/>
              </a:ext>
            </a:extLst>
          </p:cNvPr>
          <p:cNvSpPr>
            <a:spLocks noChangeShapeType="1"/>
          </p:cNvSpPr>
          <p:nvPr/>
        </p:nvSpPr>
        <p:spPr bwMode="auto">
          <a:xfrm>
            <a:off x="2295279" y="4459506"/>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19" name="Line 22">
            <a:extLst>
              <a:ext uri="{FF2B5EF4-FFF2-40B4-BE49-F238E27FC236}">
                <a16:creationId xmlns:a16="http://schemas.microsoft.com/office/drawing/2014/main" id="{EDE4FF8B-0A3A-45D4-8399-07C3081D38CF}"/>
              </a:ext>
            </a:extLst>
          </p:cNvPr>
          <p:cNvSpPr>
            <a:spLocks noChangeShapeType="1"/>
          </p:cNvSpPr>
          <p:nvPr/>
        </p:nvSpPr>
        <p:spPr bwMode="auto">
          <a:xfrm>
            <a:off x="2004767" y="4472206"/>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20" name="Line 23">
            <a:extLst>
              <a:ext uri="{FF2B5EF4-FFF2-40B4-BE49-F238E27FC236}">
                <a16:creationId xmlns:a16="http://schemas.microsoft.com/office/drawing/2014/main" id="{E4E1645B-8E08-4CB5-8DC0-C417DA86BCD0}"/>
              </a:ext>
            </a:extLst>
          </p:cNvPr>
          <p:cNvSpPr>
            <a:spLocks noChangeShapeType="1"/>
          </p:cNvSpPr>
          <p:nvPr/>
        </p:nvSpPr>
        <p:spPr bwMode="auto">
          <a:xfrm>
            <a:off x="2866779" y="4467445"/>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21" name="Line 24">
            <a:extLst>
              <a:ext uri="{FF2B5EF4-FFF2-40B4-BE49-F238E27FC236}">
                <a16:creationId xmlns:a16="http://schemas.microsoft.com/office/drawing/2014/main" id="{0B03A3AB-B524-4335-A5BD-FB39A8FE4783}"/>
              </a:ext>
            </a:extLst>
          </p:cNvPr>
          <p:cNvSpPr>
            <a:spLocks noChangeShapeType="1"/>
          </p:cNvSpPr>
          <p:nvPr/>
        </p:nvSpPr>
        <p:spPr bwMode="auto">
          <a:xfrm>
            <a:off x="3490667" y="4462682"/>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22" name="Line 25">
            <a:extLst>
              <a:ext uri="{FF2B5EF4-FFF2-40B4-BE49-F238E27FC236}">
                <a16:creationId xmlns:a16="http://schemas.microsoft.com/office/drawing/2014/main" id="{50940BBC-E516-475C-8994-2864DCD0C3E6}"/>
              </a:ext>
            </a:extLst>
          </p:cNvPr>
          <p:cNvSpPr>
            <a:spLocks noChangeShapeType="1"/>
          </p:cNvSpPr>
          <p:nvPr/>
        </p:nvSpPr>
        <p:spPr bwMode="auto">
          <a:xfrm>
            <a:off x="4081216" y="4457919"/>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23" name="Text Box 26">
            <a:extLst>
              <a:ext uri="{FF2B5EF4-FFF2-40B4-BE49-F238E27FC236}">
                <a16:creationId xmlns:a16="http://schemas.microsoft.com/office/drawing/2014/main" id="{20F0D7B1-3BE1-4035-8672-5CDD577D6DD3}"/>
              </a:ext>
            </a:extLst>
          </p:cNvPr>
          <p:cNvSpPr txBox="1">
            <a:spLocks noChangeArrowheads="1"/>
          </p:cNvSpPr>
          <p:nvPr/>
        </p:nvSpPr>
        <p:spPr bwMode="auto">
          <a:xfrm>
            <a:off x="2803279" y="4626195"/>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8</a:t>
            </a:r>
          </a:p>
        </p:txBody>
      </p:sp>
      <p:sp>
        <p:nvSpPr>
          <p:cNvPr id="124" name="Text Box 27">
            <a:extLst>
              <a:ext uri="{FF2B5EF4-FFF2-40B4-BE49-F238E27FC236}">
                <a16:creationId xmlns:a16="http://schemas.microsoft.com/office/drawing/2014/main" id="{BD826064-9C8C-4CA2-BBD0-D598CD00D905}"/>
              </a:ext>
            </a:extLst>
          </p:cNvPr>
          <p:cNvSpPr txBox="1">
            <a:spLocks noChangeArrowheads="1"/>
          </p:cNvSpPr>
          <p:nvPr/>
        </p:nvSpPr>
        <p:spPr bwMode="auto">
          <a:xfrm>
            <a:off x="3122367" y="4411881"/>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9</a:t>
            </a:r>
          </a:p>
        </p:txBody>
      </p:sp>
      <p:sp>
        <p:nvSpPr>
          <p:cNvPr id="125" name="Text Box 28">
            <a:extLst>
              <a:ext uri="{FF2B5EF4-FFF2-40B4-BE49-F238E27FC236}">
                <a16:creationId xmlns:a16="http://schemas.microsoft.com/office/drawing/2014/main" id="{7FD498FC-F9B4-4B07-83D1-54547E5EDB13}"/>
              </a:ext>
            </a:extLst>
          </p:cNvPr>
          <p:cNvSpPr txBox="1">
            <a:spLocks noChangeArrowheads="1"/>
          </p:cNvSpPr>
          <p:nvPr/>
        </p:nvSpPr>
        <p:spPr bwMode="auto">
          <a:xfrm>
            <a:off x="3998665" y="4630956"/>
            <a:ext cx="3000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16</a:t>
            </a:r>
          </a:p>
        </p:txBody>
      </p:sp>
      <p:sp>
        <p:nvSpPr>
          <p:cNvPr id="126" name="Text Box 29">
            <a:extLst>
              <a:ext uri="{FF2B5EF4-FFF2-40B4-BE49-F238E27FC236}">
                <a16:creationId xmlns:a16="http://schemas.microsoft.com/office/drawing/2014/main" id="{C020765E-C6C2-482C-995F-1AAC9DDD613E}"/>
              </a:ext>
            </a:extLst>
          </p:cNvPr>
          <p:cNvSpPr txBox="1">
            <a:spLocks noChangeArrowheads="1"/>
          </p:cNvSpPr>
          <p:nvPr/>
        </p:nvSpPr>
        <p:spPr bwMode="auto">
          <a:xfrm>
            <a:off x="3103316" y="4630956"/>
            <a:ext cx="3000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10</a:t>
            </a:r>
          </a:p>
        </p:txBody>
      </p:sp>
      <p:sp>
        <p:nvSpPr>
          <p:cNvPr id="127" name="Text Box 30">
            <a:extLst>
              <a:ext uri="{FF2B5EF4-FFF2-40B4-BE49-F238E27FC236}">
                <a16:creationId xmlns:a16="http://schemas.microsoft.com/office/drawing/2014/main" id="{21E75E2B-4BAE-4CDA-A60A-96D37883396A}"/>
              </a:ext>
            </a:extLst>
          </p:cNvPr>
          <p:cNvSpPr txBox="1">
            <a:spLocks noChangeArrowheads="1"/>
          </p:cNvSpPr>
          <p:nvPr/>
        </p:nvSpPr>
        <p:spPr bwMode="auto">
          <a:xfrm>
            <a:off x="1931741" y="4616669"/>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2</a:t>
            </a:r>
          </a:p>
        </p:txBody>
      </p:sp>
      <p:sp>
        <p:nvSpPr>
          <p:cNvPr id="128" name="Text Box 57">
            <a:extLst>
              <a:ext uri="{FF2B5EF4-FFF2-40B4-BE49-F238E27FC236}">
                <a16:creationId xmlns:a16="http://schemas.microsoft.com/office/drawing/2014/main" id="{2804E7B8-4891-4B4B-974C-AD1E0411B3F3}"/>
              </a:ext>
            </a:extLst>
          </p:cNvPr>
          <p:cNvSpPr txBox="1">
            <a:spLocks noChangeArrowheads="1"/>
          </p:cNvSpPr>
          <p:nvPr/>
        </p:nvSpPr>
        <p:spPr bwMode="auto">
          <a:xfrm>
            <a:off x="2798516" y="4411881"/>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7</a:t>
            </a:r>
          </a:p>
        </p:txBody>
      </p:sp>
      <p:sp>
        <p:nvSpPr>
          <p:cNvPr id="129" name="Line 61">
            <a:extLst>
              <a:ext uri="{FF2B5EF4-FFF2-40B4-BE49-F238E27FC236}">
                <a16:creationId xmlns:a16="http://schemas.microsoft.com/office/drawing/2014/main" id="{2897DDFD-31D2-4645-B39A-91AC8943338C}"/>
              </a:ext>
            </a:extLst>
          </p:cNvPr>
          <p:cNvSpPr>
            <a:spLocks noChangeShapeType="1"/>
          </p:cNvSpPr>
          <p:nvPr/>
        </p:nvSpPr>
        <p:spPr bwMode="auto">
          <a:xfrm flipH="1">
            <a:off x="1244354" y="4792881"/>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30" name="Line 62">
            <a:extLst>
              <a:ext uri="{FF2B5EF4-FFF2-40B4-BE49-F238E27FC236}">
                <a16:creationId xmlns:a16="http://schemas.microsoft.com/office/drawing/2014/main" id="{110C5115-FE95-4A28-8670-4185E6C01FF6}"/>
              </a:ext>
            </a:extLst>
          </p:cNvPr>
          <p:cNvSpPr>
            <a:spLocks noChangeShapeType="1"/>
          </p:cNvSpPr>
          <p:nvPr/>
        </p:nvSpPr>
        <p:spPr bwMode="auto">
          <a:xfrm flipH="1">
            <a:off x="1630116" y="4792882"/>
            <a:ext cx="806451"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31" name="Line 63">
            <a:extLst>
              <a:ext uri="{FF2B5EF4-FFF2-40B4-BE49-F238E27FC236}">
                <a16:creationId xmlns:a16="http://schemas.microsoft.com/office/drawing/2014/main" id="{18D6ECAD-5F21-4169-8A4D-1F46AFDF40FF}"/>
              </a:ext>
            </a:extLst>
          </p:cNvPr>
          <p:cNvSpPr>
            <a:spLocks noChangeShapeType="1"/>
          </p:cNvSpPr>
          <p:nvPr/>
        </p:nvSpPr>
        <p:spPr bwMode="auto">
          <a:xfrm flipH="1">
            <a:off x="2349254" y="4808757"/>
            <a:ext cx="709613"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32" name="Text Box 64">
            <a:extLst>
              <a:ext uri="{FF2B5EF4-FFF2-40B4-BE49-F238E27FC236}">
                <a16:creationId xmlns:a16="http://schemas.microsoft.com/office/drawing/2014/main" id="{151627DA-C964-4535-A54C-4F16824D49DA}"/>
              </a:ext>
            </a:extLst>
          </p:cNvPr>
          <p:cNvSpPr txBox="1">
            <a:spLocks noChangeArrowheads="1"/>
          </p:cNvSpPr>
          <p:nvPr/>
        </p:nvSpPr>
        <p:spPr bwMode="auto">
          <a:xfrm>
            <a:off x="4070103" y="5170707"/>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ea typeface="MS PGothic" panose="020B0600070205080204" pitchFamily="34" charset="-128"/>
              </a:rPr>
              <a:t>…</a:t>
            </a:r>
          </a:p>
        </p:txBody>
      </p:sp>
      <p:sp>
        <p:nvSpPr>
          <p:cNvPr id="133" name="Line 69">
            <a:extLst>
              <a:ext uri="{FF2B5EF4-FFF2-40B4-BE49-F238E27FC236}">
                <a16:creationId xmlns:a16="http://schemas.microsoft.com/office/drawing/2014/main" id="{A0C9AF73-2FB1-4453-AF32-D3FF261FEC9C}"/>
              </a:ext>
            </a:extLst>
          </p:cNvPr>
          <p:cNvSpPr>
            <a:spLocks noChangeShapeType="1"/>
          </p:cNvSpPr>
          <p:nvPr/>
        </p:nvSpPr>
        <p:spPr bwMode="auto">
          <a:xfrm>
            <a:off x="3357316" y="4796057"/>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34" name="Line 70">
            <a:extLst>
              <a:ext uri="{FF2B5EF4-FFF2-40B4-BE49-F238E27FC236}">
                <a16:creationId xmlns:a16="http://schemas.microsoft.com/office/drawing/2014/main" id="{99E70112-5957-4BA0-A240-B33CC1817E9A}"/>
              </a:ext>
            </a:extLst>
          </p:cNvPr>
          <p:cNvSpPr>
            <a:spLocks noChangeShapeType="1"/>
          </p:cNvSpPr>
          <p:nvPr/>
        </p:nvSpPr>
        <p:spPr bwMode="auto">
          <a:xfrm>
            <a:off x="3347793" y="4594444"/>
            <a:ext cx="479425" cy="6032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35" name="Line 71">
            <a:extLst>
              <a:ext uri="{FF2B5EF4-FFF2-40B4-BE49-F238E27FC236}">
                <a16:creationId xmlns:a16="http://schemas.microsoft.com/office/drawing/2014/main" id="{232DD934-42DA-4124-9D9C-2701591A1B74}"/>
              </a:ext>
            </a:extLst>
          </p:cNvPr>
          <p:cNvSpPr>
            <a:spLocks noChangeShapeType="1"/>
          </p:cNvSpPr>
          <p:nvPr/>
        </p:nvSpPr>
        <p:spPr bwMode="auto">
          <a:xfrm>
            <a:off x="4203454" y="4538882"/>
            <a:ext cx="514351" cy="484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36" name="Text Box 72">
            <a:extLst>
              <a:ext uri="{FF2B5EF4-FFF2-40B4-BE49-F238E27FC236}">
                <a16:creationId xmlns:a16="http://schemas.microsoft.com/office/drawing/2014/main" id="{725B31FA-3F92-4A78-9B86-5CC518681EDB}"/>
              </a:ext>
            </a:extLst>
          </p:cNvPr>
          <p:cNvSpPr txBox="1">
            <a:spLocks noChangeArrowheads="1"/>
          </p:cNvSpPr>
          <p:nvPr/>
        </p:nvSpPr>
        <p:spPr bwMode="auto">
          <a:xfrm>
            <a:off x="1227409" y="5713631"/>
            <a:ext cx="1665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0000"/>
                </a:solidFill>
                <a:ea typeface="MS PGothic" panose="020B0600070205080204" pitchFamily="34" charset="-128"/>
              </a:rPr>
              <a:t>Electrical Engineering</a:t>
            </a:r>
          </a:p>
          <a:p>
            <a:pPr algn="ctr" eaLnBrk="1" hangingPunct="1"/>
            <a:r>
              <a:rPr lang="en-US" altLang="zh-CN" sz="1200">
                <a:solidFill>
                  <a:srgbClr val="000000"/>
                </a:solidFill>
                <a:ea typeface="MS PGothic" panose="020B0600070205080204" pitchFamily="34" charset="-128"/>
              </a:rPr>
              <a:t>(VLAN ports 1-8)</a:t>
            </a:r>
          </a:p>
        </p:txBody>
      </p:sp>
      <p:sp>
        <p:nvSpPr>
          <p:cNvPr id="137" name="Text Box 73">
            <a:extLst>
              <a:ext uri="{FF2B5EF4-FFF2-40B4-BE49-F238E27FC236}">
                <a16:creationId xmlns:a16="http://schemas.microsoft.com/office/drawing/2014/main" id="{10884217-BECD-47E1-99AD-B4037E9C696B}"/>
              </a:ext>
            </a:extLst>
          </p:cNvPr>
          <p:cNvSpPr txBox="1">
            <a:spLocks noChangeArrowheads="1"/>
          </p:cNvSpPr>
          <p:nvPr/>
        </p:nvSpPr>
        <p:spPr bwMode="auto">
          <a:xfrm>
            <a:off x="3390647" y="5700931"/>
            <a:ext cx="1446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0000"/>
                </a:solidFill>
                <a:ea typeface="MS PGothic" panose="020B0600070205080204" pitchFamily="34" charset="-128"/>
              </a:rPr>
              <a:t>Computer Science</a:t>
            </a:r>
          </a:p>
          <a:p>
            <a:pPr algn="ctr" eaLnBrk="1" hangingPunct="1"/>
            <a:r>
              <a:rPr lang="en-US" altLang="zh-CN" sz="1200">
                <a:solidFill>
                  <a:srgbClr val="000000"/>
                </a:solidFill>
                <a:ea typeface="MS PGothic" panose="020B0600070205080204" pitchFamily="34" charset="-128"/>
              </a:rPr>
              <a:t>(VLAN ports 9-15)</a:t>
            </a:r>
          </a:p>
        </p:txBody>
      </p:sp>
      <p:sp>
        <p:nvSpPr>
          <p:cNvPr id="138" name="Text Box 74">
            <a:extLst>
              <a:ext uri="{FF2B5EF4-FFF2-40B4-BE49-F238E27FC236}">
                <a16:creationId xmlns:a16="http://schemas.microsoft.com/office/drawing/2014/main" id="{DC88E879-4CC6-4BA7-8BD6-17713AF4D261}"/>
              </a:ext>
            </a:extLst>
          </p:cNvPr>
          <p:cNvSpPr txBox="1">
            <a:spLocks noChangeArrowheads="1"/>
          </p:cNvSpPr>
          <p:nvPr/>
        </p:nvSpPr>
        <p:spPr bwMode="auto">
          <a:xfrm>
            <a:off x="3993903" y="4407119"/>
            <a:ext cx="3000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15</a:t>
            </a:r>
          </a:p>
        </p:txBody>
      </p:sp>
      <p:sp>
        <p:nvSpPr>
          <p:cNvPr id="139" name="Oval 81">
            <a:extLst>
              <a:ext uri="{FF2B5EF4-FFF2-40B4-BE49-F238E27FC236}">
                <a16:creationId xmlns:a16="http://schemas.microsoft.com/office/drawing/2014/main" id="{BE7B39EC-A0A7-44D7-AACA-994BFAF68253}"/>
              </a:ext>
            </a:extLst>
          </p:cNvPr>
          <p:cNvSpPr>
            <a:spLocks noChangeArrowheads="1"/>
          </p:cNvSpPr>
          <p:nvPr/>
        </p:nvSpPr>
        <p:spPr bwMode="auto">
          <a:xfrm>
            <a:off x="2120654" y="477224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40" name="Oval 82">
            <a:extLst>
              <a:ext uri="{FF2B5EF4-FFF2-40B4-BE49-F238E27FC236}">
                <a16:creationId xmlns:a16="http://schemas.microsoft.com/office/drawing/2014/main" id="{E966EF17-95C7-4A5B-BD8B-64B9DE112C31}"/>
              </a:ext>
            </a:extLst>
          </p:cNvPr>
          <p:cNvSpPr>
            <a:spLocks noChangeArrowheads="1"/>
          </p:cNvSpPr>
          <p:nvPr/>
        </p:nvSpPr>
        <p:spPr bwMode="auto">
          <a:xfrm>
            <a:off x="2412754" y="476907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41" name="Oval 83">
            <a:extLst>
              <a:ext uri="{FF2B5EF4-FFF2-40B4-BE49-F238E27FC236}">
                <a16:creationId xmlns:a16="http://schemas.microsoft.com/office/drawing/2014/main" id="{4F7FE85F-CCEE-4F17-B871-E3DE12E8645D}"/>
              </a:ext>
            </a:extLst>
          </p:cNvPr>
          <p:cNvSpPr>
            <a:spLocks noChangeArrowheads="1"/>
          </p:cNvSpPr>
          <p:nvPr/>
        </p:nvSpPr>
        <p:spPr bwMode="auto">
          <a:xfrm>
            <a:off x="3000130" y="4773833"/>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42" name="Oval 84">
            <a:extLst>
              <a:ext uri="{FF2B5EF4-FFF2-40B4-BE49-F238E27FC236}">
                <a16:creationId xmlns:a16="http://schemas.microsoft.com/office/drawing/2014/main" id="{40346225-BDEC-430A-A19C-8816897C72F5}"/>
              </a:ext>
            </a:extLst>
          </p:cNvPr>
          <p:cNvSpPr>
            <a:spLocks noChangeArrowheads="1"/>
          </p:cNvSpPr>
          <p:nvPr/>
        </p:nvSpPr>
        <p:spPr bwMode="auto">
          <a:xfrm>
            <a:off x="3331917" y="4770657"/>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43" name="Oval 85">
            <a:extLst>
              <a:ext uri="{FF2B5EF4-FFF2-40B4-BE49-F238E27FC236}">
                <a16:creationId xmlns:a16="http://schemas.microsoft.com/office/drawing/2014/main" id="{4A41847F-A609-4E43-8387-6DC6713510A1}"/>
              </a:ext>
            </a:extLst>
          </p:cNvPr>
          <p:cNvSpPr>
            <a:spLocks noChangeArrowheads="1"/>
          </p:cNvSpPr>
          <p:nvPr/>
        </p:nvSpPr>
        <p:spPr bwMode="auto">
          <a:xfrm>
            <a:off x="3319217" y="455634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44" name="Oval 86">
            <a:extLst>
              <a:ext uri="{FF2B5EF4-FFF2-40B4-BE49-F238E27FC236}">
                <a16:creationId xmlns:a16="http://schemas.microsoft.com/office/drawing/2014/main" id="{7C21D5E0-2B74-4D6A-924E-90FE9BF95D2D}"/>
              </a:ext>
            </a:extLst>
          </p:cNvPr>
          <p:cNvSpPr>
            <a:spLocks noChangeArrowheads="1"/>
          </p:cNvSpPr>
          <p:nvPr/>
        </p:nvSpPr>
        <p:spPr bwMode="auto">
          <a:xfrm>
            <a:off x="4193930" y="455317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45" name="Text Box 45">
            <a:extLst>
              <a:ext uri="{FF2B5EF4-FFF2-40B4-BE49-F238E27FC236}">
                <a16:creationId xmlns:a16="http://schemas.microsoft.com/office/drawing/2014/main" id="{5703ACCC-F9E5-41B4-B561-434A4531024C}"/>
              </a:ext>
            </a:extLst>
          </p:cNvPr>
          <p:cNvSpPr txBox="1">
            <a:spLocks noChangeArrowheads="1"/>
          </p:cNvSpPr>
          <p:nvPr/>
        </p:nvSpPr>
        <p:spPr bwMode="auto">
          <a:xfrm>
            <a:off x="1784103" y="5137369"/>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ea typeface="MS PGothic" panose="020B0600070205080204" pitchFamily="34" charset="-128"/>
              </a:rPr>
              <a:t>…</a:t>
            </a:r>
          </a:p>
        </p:txBody>
      </p:sp>
      <p:grpSp>
        <p:nvGrpSpPr>
          <p:cNvPr id="146" name="Group 44">
            <a:extLst>
              <a:ext uri="{FF2B5EF4-FFF2-40B4-BE49-F238E27FC236}">
                <a16:creationId xmlns:a16="http://schemas.microsoft.com/office/drawing/2014/main" id="{FE89F690-FD4B-4C3C-B3E4-6CFA3FBAF481}"/>
              </a:ext>
            </a:extLst>
          </p:cNvPr>
          <p:cNvGrpSpPr>
            <a:grpSpLocks/>
          </p:cNvGrpSpPr>
          <p:nvPr/>
        </p:nvGrpSpPr>
        <p:grpSpPr bwMode="auto">
          <a:xfrm>
            <a:off x="707779" y="4978619"/>
            <a:ext cx="609600" cy="558800"/>
            <a:chOff x="-44" y="1473"/>
            <a:chExt cx="981" cy="1105"/>
          </a:xfrm>
        </p:grpSpPr>
        <p:pic>
          <p:nvPicPr>
            <p:cNvPr id="147" name="Picture 45" descr="desktop_computer_stylized_medium">
              <a:extLst>
                <a:ext uri="{FF2B5EF4-FFF2-40B4-BE49-F238E27FC236}">
                  <a16:creationId xmlns:a16="http://schemas.microsoft.com/office/drawing/2014/main" id="{E85C29A4-1011-456A-AB60-209911578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46">
              <a:extLst>
                <a:ext uri="{FF2B5EF4-FFF2-40B4-BE49-F238E27FC236}">
                  <a16:creationId xmlns:a16="http://schemas.microsoft.com/office/drawing/2014/main" id="{BECBAC5C-208E-4B90-BE9F-5A6907BD600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49" name="Group 44">
            <a:extLst>
              <a:ext uri="{FF2B5EF4-FFF2-40B4-BE49-F238E27FC236}">
                <a16:creationId xmlns:a16="http://schemas.microsoft.com/office/drawing/2014/main" id="{F6DEA997-7232-4730-97CD-119462CDF46A}"/>
              </a:ext>
            </a:extLst>
          </p:cNvPr>
          <p:cNvGrpSpPr>
            <a:grpSpLocks/>
          </p:cNvGrpSpPr>
          <p:nvPr/>
        </p:nvGrpSpPr>
        <p:grpSpPr bwMode="auto">
          <a:xfrm>
            <a:off x="1236416" y="5070695"/>
            <a:ext cx="609600" cy="558800"/>
            <a:chOff x="-44" y="1473"/>
            <a:chExt cx="981" cy="1105"/>
          </a:xfrm>
        </p:grpSpPr>
        <p:pic>
          <p:nvPicPr>
            <p:cNvPr id="150" name="Picture 45" descr="desktop_computer_stylized_medium">
              <a:extLst>
                <a:ext uri="{FF2B5EF4-FFF2-40B4-BE49-F238E27FC236}">
                  <a16:creationId xmlns:a16="http://schemas.microsoft.com/office/drawing/2014/main" id="{47E60961-67B0-474C-94AA-A72B1DBC9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46">
              <a:extLst>
                <a:ext uri="{FF2B5EF4-FFF2-40B4-BE49-F238E27FC236}">
                  <a16:creationId xmlns:a16="http://schemas.microsoft.com/office/drawing/2014/main" id="{DB222087-CABE-4ECE-85EE-9B3662858D7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52" name="Group 44">
            <a:extLst>
              <a:ext uri="{FF2B5EF4-FFF2-40B4-BE49-F238E27FC236}">
                <a16:creationId xmlns:a16="http://schemas.microsoft.com/office/drawing/2014/main" id="{F8368CA1-69FF-47D3-9EF6-CC35B77712BD}"/>
              </a:ext>
            </a:extLst>
          </p:cNvPr>
          <p:cNvGrpSpPr>
            <a:grpSpLocks/>
          </p:cNvGrpSpPr>
          <p:nvPr/>
        </p:nvGrpSpPr>
        <p:grpSpPr bwMode="auto">
          <a:xfrm>
            <a:off x="1957141" y="5091331"/>
            <a:ext cx="609600" cy="558800"/>
            <a:chOff x="-44" y="1473"/>
            <a:chExt cx="981" cy="1105"/>
          </a:xfrm>
        </p:grpSpPr>
        <p:pic>
          <p:nvPicPr>
            <p:cNvPr id="153" name="Picture 45" descr="desktop_computer_stylized_medium">
              <a:extLst>
                <a:ext uri="{FF2B5EF4-FFF2-40B4-BE49-F238E27FC236}">
                  <a16:creationId xmlns:a16="http://schemas.microsoft.com/office/drawing/2014/main" id="{B3C2D215-D7D5-4974-8600-B0C8D430B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46">
              <a:extLst>
                <a:ext uri="{FF2B5EF4-FFF2-40B4-BE49-F238E27FC236}">
                  <a16:creationId xmlns:a16="http://schemas.microsoft.com/office/drawing/2014/main" id="{05FF4AFD-D73A-4B46-A4B7-898661F7F8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55" name="Group 44">
            <a:extLst>
              <a:ext uri="{FF2B5EF4-FFF2-40B4-BE49-F238E27FC236}">
                <a16:creationId xmlns:a16="http://schemas.microsoft.com/office/drawing/2014/main" id="{CF8582EF-3356-47CF-ADEA-D0911D9519F6}"/>
              </a:ext>
            </a:extLst>
          </p:cNvPr>
          <p:cNvGrpSpPr>
            <a:grpSpLocks/>
          </p:cNvGrpSpPr>
          <p:nvPr/>
        </p:nvGrpSpPr>
        <p:grpSpPr bwMode="auto">
          <a:xfrm>
            <a:off x="2973141" y="5111969"/>
            <a:ext cx="609600" cy="558800"/>
            <a:chOff x="-44" y="1473"/>
            <a:chExt cx="981" cy="1105"/>
          </a:xfrm>
        </p:grpSpPr>
        <p:pic>
          <p:nvPicPr>
            <p:cNvPr id="156" name="Picture 45" descr="desktop_computer_stylized_medium">
              <a:extLst>
                <a:ext uri="{FF2B5EF4-FFF2-40B4-BE49-F238E27FC236}">
                  <a16:creationId xmlns:a16="http://schemas.microsoft.com/office/drawing/2014/main" id="{7202E361-D271-45C7-AA81-758F06406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Freeform 46">
              <a:extLst>
                <a:ext uri="{FF2B5EF4-FFF2-40B4-BE49-F238E27FC236}">
                  <a16:creationId xmlns:a16="http://schemas.microsoft.com/office/drawing/2014/main" id="{BAAB073E-B2A0-432D-881F-95F8D351F9F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58" name="Group 44">
            <a:extLst>
              <a:ext uri="{FF2B5EF4-FFF2-40B4-BE49-F238E27FC236}">
                <a16:creationId xmlns:a16="http://schemas.microsoft.com/office/drawing/2014/main" id="{0AF92FB3-E493-4099-BB11-24E92AAC25AF}"/>
              </a:ext>
            </a:extLst>
          </p:cNvPr>
          <p:cNvGrpSpPr>
            <a:grpSpLocks/>
          </p:cNvGrpSpPr>
          <p:nvPr/>
        </p:nvGrpSpPr>
        <p:grpSpPr bwMode="auto">
          <a:xfrm>
            <a:off x="3481141" y="5121493"/>
            <a:ext cx="609600" cy="558800"/>
            <a:chOff x="-44" y="1473"/>
            <a:chExt cx="981" cy="1105"/>
          </a:xfrm>
        </p:grpSpPr>
        <p:pic>
          <p:nvPicPr>
            <p:cNvPr id="159" name="Picture 45" descr="desktop_computer_stylized_medium">
              <a:extLst>
                <a:ext uri="{FF2B5EF4-FFF2-40B4-BE49-F238E27FC236}">
                  <a16:creationId xmlns:a16="http://schemas.microsoft.com/office/drawing/2014/main" id="{15905F96-EB11-4ED2-B50B-3DAF9F0BB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Freeform 46">
              <a:extLst>
                <a:ext uri="{FF2B5EF4-FFF2-40B4-BE49-F238E27FC236}">
                  <a16:creationId xmlns:a16="http://schemas.microsoft.com/office/drawing/2014/main" id="{F557AE5D-8544-4A64-AFBA-BA08FC88D5D0}"/>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61" name="Group 44">
            <a:extLst>
              <a:ext uri="{FF2B5EF4-FFF2-40B4-BE49-F238E27FC236}">
                <a16:creationId xmlns:a16="http://schemas.microsoft.com/office/drawing/2014/main" id="{2E1BD9E1-E54E-4662-A16B-676E28BACB67}"/>
              </a:ext>
            </a:extLst>
          </p:cNvPr>
          <p:cNvGrpSpPr>
            <a:grpSpLocks/>
          </p:cNvGrpSpPr>
          <p:nvPr/>
        </p:nvGrpSpPr>
        <p:grpSpPr bwMode="auto">
          <a:xfrm>
            <a:off x="4344741" y="4938931"/>
            <a:ext cx="609600" cy="558800"/>
            <a:chOff x="-44" y="1473"/>
            <a:chExt cx="981" cy="1105"/>
          </a:xfrm>
        </p:grpSpPr>
        <p:pic>
          <p:nvPicPr>
            <p:cNvPr id="162" name="Picture 45" descr="desktop_computer_stylized_medium">
              <a:extLst>
                <a:ext uri="{FF2B5EF4-FFF2-40B4-BE49-F238E27FC236}">
                  <a16:creationId xmlns:a16="http://schemas.microsoft.com/office/drawing/2014/main" id="{E42B95AE-8198-4991-9739-42929FABF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46">
              <a:extLst>
                <a:ext uri="{FF2B5EF4-FFF2-40B4-BE49-F238E27FC236}">
                  <a16:creationId xmlns:a16="http://schemas.microsoft.com/office/drawing/2014/main" id="{6BF605B7-2D3C-41C0-AA79-18E66CF2F69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spTree>
    <p:extLst>
      <p:ext uri="{BB962C8B-B14F-4D97-AF65-F5344CB8AC3E}">
        <p14:creationId xmlns:p14="http://schemas.microsoft.com/office/powerpoint/2010/main" val="196548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5438572" cy="1428590"/>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687998"/>
              <a:chOff x="1839058" y="967769"/>
              <a:chExt cx="4787971"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3" y="1620382"/>
            <a:ext cx="5015187" cy="480837"/>
            <a:chOff x="1403750" y="3593123"/>
            <a:chExt cx="5015186"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虚拟局域网的构建方式</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64" name="Text Box 79">
            <a:extLst>
              <a:ext uri="{FF2B5EF4-FFF2-40B4-BE49-F238E27FC236}">
                <a16:creationId xmlns:a16="http://schemas.microsoft.com/office/drawing/2014/main" id="{9D8AAA9A-6153-46AD-8DD8-ADA5BD46C07B}"/>
              </a:ext>
            </a:extLst>
          </p:cNvPr>
          <p:cNvSpPr txBox="1">
            <a:spLocks noChangeArrowheads="1"/>
          </p:cNvSpPr>
          <p:nvPr/>
        </p:nvSpPr>
        <p:spPr bwMode="auto">
          <a:xfrm>
            <a:off x="1698967" y="2334539"/>
            <a:ext cx="3754903" cy="143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891" indent="-342891" algn="just">
              <a:lnSpc>
                <a:spcPct val="110000"/>
              </a:lnSpc>
              <a:spcBef>
                <a:spcPts val="600"/>
              </a:spcBef>
              <a:buClr>
                <a:srgbClr val="009FF6"/>
              </a:buClr>
              <a:buFont typeface="Wingdings" panose="05000000000000000000" pitchFamily="2" charset="2"/>
              <a:buChar char="p"/>
            </a:pPr>
            <a:r>
              <a:rPr lang="zh-CN" altLang="en-US" sz="2400" dirty="0">
                <a:ea typeface="思源黑体 CN Medium" panose="020B0600000000000000"/>
                <a:cs typeface="Arial" panose="020B0604020202020204" pitchFamily="34" charset="0"/>
              </a:rPr>
              <a:t>基于交换机接口号</a:t>
            </a:r>
            <a:endParaRPr lang="en-US" altLang="zh-CN" sz="2400" dirty="0">
              <a:ea typeface="思源黑体 CN Medium" panose="020B0600000000000000"/>
              <a:cs typeface="Arial" panose="020B0604020202020204" pitchFamily="34" charset="0"/>
            </a:endParaRPr>
          </a:p>
          <a:p>
            <a:pPr marL="342891" indent="-342891" algn="just">
              <a:lnSpc>
                <a:spcPct val="110000"/>
              </a:lnSpc>
              <a:spcBef>
                <a:spcPts val="600"/>
              </a:spcBef>
              <a:buClr>
                <a:srgbClr val="009FF6"/>
              </a:buClr>
              <a:buFont typeface="Wingdings" panose="05000000000000000000" pitchFamily="2" charset="2"/>
              <a:buChar char="p"/>
            </a:pPr>
            <a:r>
              <a:rPr lang="zh-CN" altLang="en-US" sz="2400" dirty="0">
                <a:ea typeface="思源黑体 CN Medium" panose="020B0600000000000000"/>
                <a:cs typeface="Arial" panose="020B0604020202020204" pitchFamily="34" charset="0"/>
              </a:rPr>
              <a:t>基于</a:t>
            </a:r>
            <a:r>
              <a:rPr lang="en-US" altLang="zh-CN" sz="2400" dirty="0">
                <a:ea typeface="思源黑体 CN Medium" panose="020B0600000000000000"/>
                <a:cs typeface="Arial" panose="020B0604020202020204" pitchFamily="34" charset="0"/>
              </a:rPr>
              <a:t>MAC</a:t>
            </a:r>
            <a:r>
              <a:rPr lang="zh-CN" altLang="en-US" sz="2400" dirty="0">
                <a:ea typeface="思源黑体 CN Medium" panose="020B0600000000000000"/>
                <a:cs typeface="Arial" panose="020B0604020202020204" pitchFamily="34" charset="0"/>
              </a:rPr>
              <a:t>地址</a:t>
            </a:r>
          </a:p>
          <a:p>
            <a:pPr marL="342891" indent="-342891" algn="just">
              <a:lnSpc>
                <a:spcPct val="110000"/>
              </a:lnSpc>
              <a:spcBef>
                <a:spcPts val="600"/>
              </a:spcBef>
              <a:buClr>
                <a:srgbClr val="009FF6"/>
              </a:buClr>
              <a:buFont typeface="Wingdings" panose="05000000000000000000" pitchFamily="2" charset="2"/>
              <a:buChar char="p"/>
            </a:pPr>
            <a:r>
              <a:rPr lang="zh-CN" altLang="en-US" sz="2400" dirty="0">
                <a:ea typeface="思源黑体 CN Medium" panose="020B0600000000000000"/>
                <a:cs typeface="Arial" panose="020B0604020202020204" pitchFamily="34" charset="0"/>
              </a:rPr>
              <a:t>基于</a:t>
            </a:r>
            <a:r>
              <a:rPr lang="en-US" altLang="zh-CN" sz="2400" dirty="0">
                <a:ea typeface="思源黑体 CN Medium" panose="020B0600000000000000"/>
                <a:cs typeface="Arial" panose="020B0604020202020204" pitchFamily="34" charset="0"/>
              </a:rPr>
              <a:t>IP</a:t>
            </a:r>
            <a:r>
              <a:rPr lang="zh-CN" altLang="en-US" sz="2400" dirty="0">
                <a:ea typeface="思源黑体 CN Medium" panose="020B0600000000000000"/>
                <a:cs typeface="Arial" panose="020B0604020202020204" pitchFamily="34" charset="0"/>
              </a:rPr>
              <a:t>地址</a:t>
            </a:r>
          </a:p>
        </p:txBody>
      </p:sp>
    </p:spTree>
    <p:extLst>
      <p:ext uri="{BB962C8B-B14F-4D97-AF65-F5344CB8AC3E}">
        <p14:creationId xmlns:p14="http://schemas.microsoft.com/office/powerpoint/2010/main" val="224735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wipe(left)">
                                      <p:cBhvr>
                                        <p:cTn id="11" dur="5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wipe(left)">
                                      <p:cBhvr>
                                        <p:cTn id="16" dur="5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wipe(left)">
                                      <p:cBhvr>
                                        <p:cTn id="21" dur="500"/>
                                        <p:tgtEl>
                                          <p:spTgt spid="1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5438572" cy="1428590"/>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687998"/>
              <a:chOff x="1839058" y="967769"/>
              <a:chExt cx="4787971"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3" y="1499182"/>
            <a:ext cx="5015187" cy="480837"/>
            <a:chOff x="1403750" y="3593123"/>
            <a:chExt cx="5015186"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流量隔离</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组合 12">
            <a:extLst>
              <a:ext uri="{FF2B5EF4-FFF2-40B4-BE49-F238E27FC236}">
                <a16:creationId xmlns:a16="http://schemas.microsoft.com/office/drawing/2014/main" id="{E4FE2FEA-AFCB-4C64-B3FE-A445E662EBD1}"/>
              </a:ext>
            </a:extLst>
          </p:cNvPr>
          <p:cNvGrpSpPr/>
          <p:nvPr/>
        </p:nvGrpSpPr>
        <p:grpSpPr>
          <a:xfrm>
            <a:off x="1571252" y="1975403"/>
            <a:ext cx="5644195" cy="1611828"/>
            <a:chOff x="1791495" y="2533650"/>
            <a:chExt cx="3918008" cy="2035741"/>
          </a:xfrm>
        </p:grpSpPr>
        <p:sp>
          <p:nvSpPr>
            <p:cNvPr id="14" name="矩形: 圆角 13">
              <a:extLst>
                <a:ext uri="{FF2B5EF4-FFF2-40B4-BE49-F238E27FC236}">
                  <a16:creationId xmlns:a16="http://schemas.microsoft.com/office/drawing/2014/main" id="{470A43E2-E02D-46B7-8CB5-8F5BE444C1C2}"/>
                </a:ext>
              </a:extLst>
            </p:cNvPr>
            <p:cNvSpPr/>
            <p:nvPr/>
          </p:nvSpPr>
          <p:spPr>
            <a:xfrm>
              <a:off x="1791495" y="2533650"/>
              <a:ext cx="3852128"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 name="文本框 14">
              <a:extLst>
                <a:ext uri="{FF2B5EF4-FFF2-40B4-BE49-F238E27FC236}">
                  <a16:creationId xmlns:a16="http://schemas.microsoft.com/office/drawing/2014/main" id="{19D9165A-1F12-4E51-A961-5B406FA6C5CB}"/>
                </a:ext>
              </a:extLst>
            </p:cNvPr>
            <p:cNvSpPr txBox="1"/>
            <p:nvPr/>
          </p:nvSpPr>
          <p:spPr>
            <a:xfrm>
              <a:off x="1857375" y="2742396"/>
              <a:ext cx="3852128" cy="1826995"/>
            </a:xfrm>
            <a:prstGeom prst="rect">
              <a:avLst/>
            </a:prstGeom>
            <a:noFill/>
          </p:spPr>
          <p:txBody>
            <a:bodyPr wrap="square" rtlCol="0">
              <a:spAutoFit/>
            </a:bodyPr>
            <a:lstStyle/>
            <a:p>
              <a:pPr marL="231769" indent="-231769">
                <a:defRPr/>
              </a:pPr>
              <a:r>
                <a:rPr lang="zh-CN" altLang="en-US" sz="2400" kern="0" dirty="0">
                  <a:latin typeface="Gill Sans MT" charset="0"/>
                </a:rPr>
                <a:t>来自</a:t>
              </a:r>
              <a:r>
                <a:rPr lang="en-US" altLang="zh-CN" sz="2400" kern="0" dirty="0">
                  <a:latin typeface="Gill Sans MT" charset="0"/>
                </a:rPr>
                <a:t>1-8</a:t>
              </a:r>
              <a:r>
                <a:rPr lang="zh-CN" altLang="en-US" sz="2400" kern="0" dirty="0">
                  <a:latin typeface="Gill Sans MT" charset="0"/>
                </a:rPr>
                <a:t>号端口的帧仅能发送到</a:t>
              </a:r>
              <a:r>
                <a:rPr lang="en-US" altLang="zh-CN" sz="2400" kern="0" dirty="0">
                  <a:latin typeface="Gill Sans MT" charset="0"/>
                </a:rPr>
                <a:t>1-8</a:t>
              </a:r>
              <a:r>
                <a:rPr lang="zh-CN" altLang="en-US" sz="2400" kern="0" dirty="0">
                  <a:latin typeface="Gill Sans MT" charset="0"/>
                </a:rPr>
                <a:t>端口</a:t>
              </a:r>
              <a:endParaRPr lang="en-US" altLang="zh-CN" sz="2400" kern="0" dirty="0">
                <a:latin typeface="Gill Sans MT" charset="0"/>
              </a:endParaRPr>
            </a:p>
            <a:p>
              <a:pPr marL="800080" lvl="1" indent="-342891">
                <a:buFont typeface="Wingdings" panose="05000000000000000000" pitchFamily="2" charset="2"/>
                <a:buChar char="p"/>
                <a:defRPr/>
              </a:pPr>
              <a:r>
                <a:rPr lang="zh-CN" altLang="en-US" sz="2000" kern="0" dirty="0">
                  <a:latin typeface="Gill Sans MT" charset="0"/>
                </a:rPr>
                <a:t>也可不基于交换机的端口来定义</a:t>
              </a:r>
              <a:r>
                <a:rPr lang="en-US" altLang="zh-CN" sz="2000" kern="0" dirty="0">
                  <a:latin typeface="Gill Sans MT" charset="0"/>
                </a:rPr>
                <a:t>VLAN</a:t>
              </a:r>
              <a:r>
                <a:rPr lang="zh-CN" altLang="en-US" sz="2000" kern="0" dirty="0">
                  <a:latin typeface="Gill Sans MT" charset="0"/>
                </a:rPr>
                <a:t>，而基于各端点的</a:t>
              </a:r>
              <a:r>
                <a:rPr lang="en-US" altLang="zh-CN" sz="2000" kern="0" dirty="0">
                  <a:latin typeface="Gill Sans MT" charset="0"/>
                </a:rPr>
                <a:t>MAC</a:t>
              </a:r>
              <a:r>
                <a:rPr lang="zh-CN" altLang="en-US" sz="2000" kern="0" dirty="0">
                  <a:latin typeface="Gill Sans MT" charset="0"/>
                </a:rPr>
                <a:t>地址定义</a:t>
              </a:r>
              <a:r>
                <a:rPr lang="en-US" altLang="zh-CN" sz="2000" kern="0" dirty="0">
                  <a:latin typeface="Gill Sans MT" charset="0"/>
                </a:rPr>
                <a:t>VLAN</a:t>
              </a:r>
            </a:p>
            <a:p>
              <a:pPr marL="231769" indent="-231769">
                <a:defRPr/>
              </a:pPr>
              <a:endParaRPr lang="en-US" altLang="zh-CN" sz="2400" kern="0" dirty="0">
                <a:latin typeface="Gill Sans MT" charset="0"/>
              </a:endParaRPr>
            </a:p>
          </p:txBody>
        </p:sp>
        <p:sp>
          <p:nvSpPr>
            <p:cNvPr id="16" name="矩形: 圆角 15">
              <a:extLst>
                <a:ext uri="{FF2B5EF4-FFF2-40B4-BE49-F238E27FC236}">
                  <a16:creationId xmlns:a16="http://schemas.microsoft.com/office/drawing/2014/main" id="{53E37443-E590-4264-87FE-FAB452EEDC5F}"/>
                </a:ext>
              </a:extLst>
            </p:cNvPr>
            <p:cNvSpPr/>
            <p:nvPr/>
          </p:nvSpPr>
          <p:spPr>
            <a:xfrm>
              <a:off x="1857375" y="2669790"/>
              <a:ext cx="3688633" cy="14334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9" name="组合 18">
            <a:extLst>
              <a:ext uri="{FF2B5EF4-FFF2-40B4-BE49-F238E27FC236}">
                <a16:creationId xmlns:a16="http://schemas.microsoft.com/office/drawing/2014/main" id="{FE141F3A-1F72-47C0-80F8-44BCFAC6C22B}"/>
              </a:ext>
            </a:extLst>
          </p:cNvPr>
          <p:cNvGrpSpPr/>
          <p:nvPr/>
        </p:nvGrpSpPr>
        <p:grpSpPr>
          <a:xfrm>
            <a:off x="1080813" y="3265751"/>
            <a:ext cx="5015187" cy="480837"/>
            <a:chOff x="1403750" y="3593123"/>
            <a:chExt cx="5015186" cy="480837"/>
          </a:xfrm>
        </p:grpSpPr>
        <p:grpSp>
          <p:nvGrpSpPr>
            <p:cNvPr id="20" name="组合 19">
              <a:extLst>
                <a:ext uri="{FF2B5EF4-FFF2-40B4-BE49-F238E27FC236}">
                  <a16:creationId xmlns:a16="http://schemas.microsoft.com/office/drawing/2014/main" id="{87C74BFB-3337-497F-994C-F6CB3EEC853E}"/>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481ECD79-9DB5-4E70-8F48-067D5BA705B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3" name="round-web-cam_17861">
                <a:extLst>
                  <a:ext uri="{FF2B5EF4-FFF2-40B4-BE49-F238E27FC236}">
                    <a16:creationId xmlns:a16="http://schemas.microsoft.com/office/drawing/2014/main" id="{E6785C29-59E0-4874-B007-37367BBF60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1" name="Text Box 79">
              <a:extLst>
                <a:ext uri="{FF2B5EF4-FFF2-40B4-BE49-F238E27FC236}">
                  <a16:creationId xmlns:a16="http://schemas.microsoft.com/office/drawing/2014/main" id="{1B72BE1D-5874-4D0B-BEE6-EDADB31E99A5}"/>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动态的成员管理</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8" name="组合 27">
            <a:extLst>
              <a:ext uri="{FF2B5EF4-FFF2-40B4-BE49-F238E27FC236}">
                <a16:creationId xmlns:a16="http://schemas.microsoft.com/office/drawing/2014/main" id="{31685BAA-6CBB-4B26-A7F4-3A3B54E10837}"/>
              </a:ext>
            </a:extLst>
          </p:cNvPr>
          <p:cNvGrpSpPr/>
          <p:nvPr/>
        </p:nvGrpSpPr>
        <p:grpSpPr>
          <a:xfrm>
            <a:off x="1571252" y="3726223"/>
            <a:ext cx="5644195" cy="741333"/>
            <a:chOff x="1791495" y="2533650"/>
            <a:chExt cx="3918008" cy="936305"/>
          </a:xfrm>
        </p:grpSpPr>
        <p:sp>
          <p:nvSpPr>
            <p:cNvPr id="29" name="矩形: 圆角 28">
              <a:extLst>
                <a:ext uri="{FF2B5EF4-FFF2-40B4-BE49-F238E27FC236}">
                  <a16:creationId xmlns:a16="http://schemas.microsoft.com/office/drawing/2014/main" id="{BE0D3DE1-C032-4EDB-9EC1-4AA29C0B6553}"/>
                </a:ext>
              </a:extLst>
            </p:cNvPr>
            <p:cNvSpPr/>
            <p:nvPr/>
          </p:nvSpPr>
          <p:spPr>
            <a:xfrm>
              <a:off x="1791495" y="2533650"/>
              <a:ext cx="3140927" cy="93630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0" name="文本框 29">
              <a:extLst>
                <a:ext uri="{FF2B5EF4-FFF2-40B4-BE49-F238E27FC236}">
                  <a16:creationId xmlns:a16="http://schemas.microsoft.com/office/drawing/2014/main" id="{CA3830AF-4B09-4842-8197-D48B42802D10}"/>
                </a:ext>
              </a:extLst>
            </p:cNvPr>
            <p:cNvSpPr txBox="1"/>
            <p:nvPr/>
          </p:nvSpPr>
          <p:spPr>
            <a:xfrm>
              <a:off x="1857375" y="2742395"/>
              <a:ext cx="3852128" cy="583084"/>
            </a:xfrm>
            <a:prstGeom prst="rect">
              <a:avLst/>
            </a:prstGeom>
            <a:noFill/>
          </p:spPr>
          <p:txBody>
            <a:bodyPr wrap="square" rtlCol="0">
              <a:spAutoFit/>
            </a:bodyPr>
            <a:lstStyle/>
            <a:p>
              <a:pPr marL="231769" indent="-231769">
                <a:defRPr/>
              </a:pPr>
              <a:r>
                <a:rPr lang="zh-CN" altLang="en-US" sz="2400" dirty="0">
                  <a:solidFill>
                    <a:srgbClr val="000000"/>
                  </a:solidFill>
                  <a:latin typeface="Gill Sans MT" panose="020B0502020104020203" pitchFamily="34" charset="0"/>
                </a:rPr>
                <a:t>端口可以在</a:t>
              </a:r>
              <a:r>
                <a:rPr lang="en-US" altLang="zh-CN" sz="2400" dirty="0">
                  <a:solidFill>
                    <a:srgbClr val="000000"/>
                  </a:solidFill>
                  <a:latin typeface="Gill Sans MT" panose="020B0502020104020203" pitchFamily="34" charset="0"/>
                </a:rPr>
                <a:t>VLAN</a:t>
              </a:r>
              <a:r>
                <a:rPr lang="zh-CN" altLang="en-US" sz="2400" dirty="0">
                  <a:solidFill>
                    <a:srgbClr val="000000"/>
                  </a:solidFill>
                  <a:latin typeface="Gill Sans MT" panose="020B0502020104020203" pitchFamily="34" charset="0"/>
                </a:rPr>
                <a:t>之间动态分配</a:t>
              </a:r>
              <a:endParaRPr lang="en-US" altLang="zh-CN" sz="2400" kern="0" dirty="0">
                <a:latin typeface="Gill Sans MT" charset="0"/>
              </a:endParaRPr>
            </a:p>
          </p:txBody>
        </p:sp>
        <p:sp>
          <p:nvSpPr>
            <p:cNvPr id="31" name="矩形: 圆角 30">
              <a:extLst>
                <a:ext uri="{FF2B5EF4-FFF2-40B4-BE49-F238E27FC236}">
                  <a16:creationId xmlns:a16="http://schemas.microsoft.com/office/drawing/2014/main" id="{84EA8805-FD19-4168-9EBF-F91912453A80}"/>
                </a:ext>
              </a:extLst>
            </p:cNvPr>
            <p:cNvSpPr/>
            <p:nvPr/>
          </p:nvSpPr>
          <p:spPr>
            <a:xfrm>
              <a:off x="1857375" y="2669790"/>
              <a:ext cx="2996184" cy="65569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2" name="组合 31">
            <a:extLst>
              <a:ext uri="{FF2B5EF4-FFF2-40B4-BE49-F238E27FC236}">
                <a16:creationId xmlns:a16="http://schemas.microsoft.com/office/drawing/2014/main" id="{3D00819C-40CE-4FDE-A178-83A74C2B230D}"/>
              </a:ext>
            </a:extLst>
          </p:cNvPr>
          <p:cNvGrpSpPr/>
          <p:nvPr/>
        </p:nvGrpSpPr>
        <p:grpSpPr>
          <a:xfrm>
            <a:off x="1080813" y="4566714"/>
            <a:ext cx="5015187" cy="480837"/>
            <a:chOff x="1403750" y="3593123"/>
            <a:chExt cx="5015186" cy="480837"/>
          </a:xfrm>
        </p:grpSpPr>
        <p:grpSp>
          <p:nvGrpSpPr>
            <p:cNvPr id="34" name="组合 33">
              <a:extLst>
                <a:ext uri="{FF2B5EF4-FFF2-40B4-BE49-F238E27FC236}">
                  <a16:creationId xmlns:a16="http://schemas.microsoft.com/office/drawing/2014/main" id="{CD0D4654-BAF2-47FD-A5BA-2F9B85220D06}"/>
                </a:ext>
              </a:extLst>
            </p:cNvPr>
            <p:cNvGrpSpPr/>
            <p:nvPr/>
          </p:nvGrpSpPr>
          <p:grpSpPr>
            <a:xfrm>
              <a:off x="1403750" y="3593123"/>
              <a:ext cx="490436" cy="476221"/>
              <a:chOff x="1403750" y="3593123"/>
              <a:chExt cx="808892" cy="785446"/>
            </a:xfrm>
          </p:grpSpPr>
          <p:sp>
            <p:nvSpPr>
              <p:cNvPr id="36" name="对话气泡: 椭圆形 35">
                <a:extLst>
                  <a:ext uri="{FF2B5EF4-FFF2-40B4-BE49-F238E27FC236}">
                    <a16:creationId xmlns:a16="http://schemas.microsoft.com/office/drawing/2014/main" id="{DCC12F79-1C5C-48A6-8B91-EE909F60A3B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7" name="round-web-cam_17861">
                <a:extLst>
                  <a:ext uri="{FF2B5EF4-FFF2-40B4-BE49-F238E27FC236}">
                    <a16:creationId xmlns:a16="http://schemas.microsoft.com/office/drawing/2014/main" id="{02E9D60E-3288-438E-A540-9BBAE02575F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35" name="Text Box 79">
              <a:extLst>
                <a:ext uri="{FF2B5EF4-FFF2-40B4-BE49-F238E27FC236}">
                  <a16:creationId xmlns:a16="http://schemas.microsoft.com/office/drawing/2014/main" id="{62E34B89-E1B1-446A-9353-4F0871918AA3}"/>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VLANS</a:t>
              </a: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之间的转发</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BE81487C-636C-46AB-8C78-B5CFE0CDD076}"/>
              </a:ext>
            </a:extLst>
          </p:cNvPr>
          <p:cNvGrpSpPr/>
          <p:nvPr/>
        </p:nvGrpSpPr>
        <p:grpSpPr>
          <a:xfrm>
            <a:off x="1609126" y="5042937"/>
            <a:ext cx="8973748" cy="990272"/>
            <a:chOff x="1791495" y="2533650"/>
            <a:chExt cx="3918008" cy="2010122"/>
          </a:xfrm>
        </p:grpSpPr>
        <p:sp>
          <p:nvSpPr>
            <p:cNvPr id="39" name="矩形: 圆角 38">
              <a:extLst>
                <a:ext uri="{FF2B5EF4-FFF2-40B4-BE49-F238E27FC236}">
                  <a16:creationId xmlns:a16="http://schemas.microsoft.com/office/drawing/2014/main" id="{5E1245B0-EBA8-4E77-A965-A4776F55DE10}"/>
                </a:ext>
              </a:extLst>
            </p:cNvPr>
            <p:cNvSpPr/>
            <p:nvPr/>
          </p:nvSpPr>
          <p:spPr>
            <a:xfrm>
              <a:off x="1791495" y="2533650"/>
              <a:ext cx="3852128" cy="2010122"/>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0" name="文本框 39">
              <a:extLst>
                <a:ext uri="{FF2B5EF4-FFF2-40B4-BE49-F238E27FC236}">
                  <a16:creationId xmlns:a16="http://schemas.microsoft.com/office/drawing/2014/main" id="{31BD0BDB-31D3-480E-9692-C0911B6C44C1}"/>
                </a:ext>
              </a:extLst>
            </p:cNvPr>
            <p:cNvSpPr txBox="1"/>
            <p:nvPr/>
          </p:nvSpPr>
          <p:spPr>
            <a:xfrm>
              <a:off x="1857375" y="2742396"/>
              <a:ext cx="3852128" cy="1449412"/>
            </a:xfrm>
            <a:prstGeom prst="rect">
              <a:avLst/>
            </a:prstGeom>
            <a:noFill/>
          </p:spPr>
          <p:txBody>
            <a:bodyPr wrap="square" rtlCol="0">
              <a:spAutoFit/>
            </a:bodyPr>
            <a:lstStyle/>
            <a:p>
              <a:pPr>
                <a:lnSpc>
                  <a:spcPct val="85000"/>
                </a:lnSpc>
                <a:spcBef>
                  <a:spcPct val="20000"/>
                </a:spcBef>
                <a:buClr>
                  <a:srgbClr val="000099"/>
                </a:buClr>
                <a:buSzPct val="100000"/>
              </a:pPr>
              <a:r>
                <a:rPr lang="zh-CN" altLang="en-US" sz="2400" dirty="0">
                  <a:solidFill>
                    <a:srgbClr val="000000"/>
                  </a:solidFill>
                  <a:latin typeface="Gill Sans MT" panose="020B0502020104020203" pitchFamily="34" charset="0"/>
                </a:rPr>
                <a:t>通过路由完成转发（就像使用单独的交换机一样）</a:t>
              </a:r>
            </a:p>
            <a:p>
              <a:pPr marL="800080" lvl="1" indent="-342891">
                <a:buFont typeface="Wingdings" panose="05000000000000000000" pitchFamily="2" charset="2"/>
                <a:buChar char="p"/>
                <a:defRPr/>
              </a:pPr>
              <a:r>
                <a:rPr lang="zh-CN" altLang="en-US" sz="2000" dirty="0">
                  <a:solidFill>
                    <a:srgbClr val="000000"/>
                  </a:solidFill>
                  <a:latin typeface="Gill Sans MT" panose="020B0502020104020203" pitchFamily="34" charset="0"/>
                </a:rPr>
                <a:t>实际上，供应商出售组合了路由功能的交换机</a:t>
              </a:r>
              <a:endParaRPr lang="en-US" altLang="zh-CN" sz="2000" dirty="0">
                <a:solidFill>
                  <a:srgbClr val="000000"/>
                </a:solidFill>
                <a:latin typeface="Gill Sans MT" panose="020B0502020104020203" pitchFamily="34" charset="0"/>
              </a:endParaRPr>
            </a:p>
          </p:txBody>
        </p:sp>
        <p:sp>
          <p:nvSpPr>
            <p:cNvPr id="41" name="矩形: 圆角 40">
              <a:extLst>
                <a:ext uri="{FF2B5EF4-FFF2-40B4-BE49-F238E27FC236}">
                  <a16:creationId xmlns:a16="http://schemas.microsoft.com/office/drawing/2014/main" id="{EEEB0EC9-FB25-41DB-8047-E1460D1B449E}"/>
                </a:ext>
              </a:extLst>
            </p:cNvPr>
            <p:cNvSpPr/>
            <p:nvPr/>
          </p:nvSpPr>
          <p:spPr>
            <a:xfrm>
              <a:off x="1857375" y="2669789"/>
              <a:ext cx="3688633" cy="175966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 name="组合 2">
            <a:extLst>
              <a:ext uri="{FF2B5EF4-FFF2-40B4-BE49-F238E27FC236}">
                <a16:creationId xmlns:a16="http://schemas.microsoft.com/office/drawing/2014/main" id="{A1D1657B-D3C7-4CDF-8096-CCFEA8DF7598}"/>
              </a:ext>
            </a:extLst>
          </p:cNvPr>
          <p:cNvGrpSpPr/>
          <p:nvPr/>
        </p:nvGrpSpPr>
        <p:grpSpPr>
          <a:xfrm>
            <a:off x="7120541" y="1322838"/>
            <a:ext cx="4521200" cy="3390602"/>
            <a:chOff x="4918941" y="1423688"/>
            <a:chExt cx="3390900" cy="2542952"/>
          </a:xfrm>
        </p:grpSpPr>
        <p:sp>
          <p:nvSpPr>
            <p:cNvPr id="42" name="Rectangle 115">
              <a:extLst>
                <a:ext uri="{FF2B5EF4-FFF2-40B4-BE49-F238E27FC236}">
                  <a16:creationId xmlns:a16="http://schemas.microsoft.com/office/drawing/2014/main" id="{A8315B6B-5008-4C35-A7F9-3F7140B0931B}"/>
                </a:ext>
              </a:extLst>
            </p:cNvPr>
            <p:cNvSpPr>
              <a:spLocks noChangeArrowheads="1"/>
            </p:cNvSpPr>
            <p:nvPr/>
          </p:nvSpPr>
          <p:spPr bwMode="auto">
            <a:xfrm>
              <a:off x="7509740" y="2850056"/>
              <a:ext cx="209550" cy="1714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43" name="Rectangle 4">
              <a:extLst>
                <a:ext uri="{FF2B5EF4-FFF2-40B4-BE49-F238E27FC236}">
                  <a16:creationId xmlns:a16="http://schemas.microsoft.com/office/drawing/2014/main" id="{9CDE7A3A-661F-4C37-BCA6-B4E6693FB1C1}"/>
                </a:ext>
              </a:extLst>
            </p:cNvPr>
            <p:cNvSpPr>
              <a:spLocks noChangeArrowheads="1"/>
            </p:cNvSpPr>
            <p:nvPr/>
          </p:nvSpPr>
          <p:spPr bwMode="auto">
            <a:xfrm>
              <a:off x="5954784" y="2688131"/>
              <a:ext cx="204788" cy="1476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44" name="Rectangle 80">
              <a:extLst>
                <a:ext uri="{FF2B5EF4-FFF2-40B4-BE49-F238E27FC236}">
                  <a16:creationId xmlns:a16="http://schemas.microsoft.com/office/drawing/2014/main" id="{898D3B9D-534A-4BAB-ADA9-4A76B6835502}"/>
                </a:ext>
              </a:extLst>
            </p:cNvPr>
            <p:cNvSpPr>
              <a:spLocks noChangeArrowheads="1"/>
            </p:cNvSpPr>
            <p:nvPr/>
          </p:nvSpPr>
          <p:spPr bwMode="auto">
            <a:xfrm>
              <a:off x="5948831" y="2845294"/>
              <a:ext cx="217884" cy="18216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45" name="Rectangle 77">
              <a:extLst>
                <a:ext uri="{FF2B5EF4-FFF2-40B4-BE49-F238E27FC236}">
                  <a16:creationId xmlns:a16="http://schemas.microsoft.com/office/drawing/2014/main" id="{1DBD5453-6711-4FD5-841D-C653F9FEB1A0}"/>
                </a:ext>
              </a:extLst>
            </p:cNvPr>
            <p:cNvSpPr>
              <a:spLocks noChangeArrowheads="1"/>
            </p:cNvSpPr>
            <p:nvPr/>
          </p:nvSpPr>
          <p:spPr bwMode="auto">
            <a:xfrm>
              <a:off x="7502597" y="2680987"/>
              <a:ext cx="217885" cy="157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46" name="Rectangle 76">
              <a:extLst>
                <a:ext uri="{FF2B5EF4-FFF2-40B4-BE49-F238E27FC236}">
                  <a16:creationId xmlns:a16="http://schemas.microsoft.com/office/drawing/2014/main" id="{760A79A7-5D9A-4FC3-88B0-335854509663}"/>
                </a:ext>
              </a:extLst>
            </p:cNvPr>
            <p:cNvSpPr>
              <a:spLocks noChangeArrowheads="1"/>
            </p:cNvSpPr>
            <p:nvPr/>
          </p:nvSpPr>
          <p:spPr bwMode="auto">
            <a:xfrm>
              <a:off x="6834657" y="2684560"/>
              <a:ext cx="667940" cy="3429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47" name="Rectangle 75">
              <a:extLst>
                <a:ext uri="{FF2B5EF4-FFF2-40B4-BE49-F238E27FC236}">
                  <a16:creationId xmlns:a16="http://schemas.microsoft.com/office/drawing/2014/main" id="{FB01CFE1-3DAE-4AB6-9065-DD37544787B5}"/>
                </a:ext>
              </a:extLst>
            </p:cNvPr>
            <p:cNvSpPr>
              <a:spLocks noChangeArrowheads="1"/>
            </p:cNvSpPr>
            <p:nvPr/>
          </p:nvSpPr>
          <p:spPr bwMode="auto">
            <a:xfrm>
              <a:off x="6163144" y="2684560"/>
              <a:ext cx="675084" cy="33932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48" name="Rectangle 2">
              <a:extLst>
                <a:ext uri="{FF2B5EF4-FFF2-40B4-BE49-F238E27FC236}">
                  <a16:creationId xmlns:a16="http://schemas.microsoft.com/office/drawing/2014/main" id="{11356FC4-95A5-4F62-B93E-8A94A0D2E805}"/>
                </a:ext>
              </a:extLst>
            </p:cNvPr>
            <p:cNvSpPr>
              <a:spLocks noChangeArrowheads="1"/>
            </p:cNvSpPr>
            <p:nvPr/>
          </p:nvSpPr>
          <p:spPr bwMode="auto">
            <a:xfrm>
              <a:off x="5948832" y="2678607"/>
              <a:ext cx="1777603" cy="3512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49" name="Line 3">
              <a:extLst>
                <a:ext uri="{FF2B5EF4-FFF2-40B4-BE49-F238E27FC236}">
                  <a16:creationId xmlns:a16="http://schemas.microsoft.com/office/drawing/2014/main" id="{BBEFD8F6-8ACE-443E-B573-291ACD20639B}"/>
                </a:ext>
              </a:extLst>
            </p:cNvPr>
            <p:cNvSpPr>
              <a:spLocks noChangeShapeType="1"/>
            </p:cNvSpPr>
            <p:nvPr/>
          </p:nvSpPr>
          <p:spPr bwMode="auto">
            <a:xfrm>
              <a:off x="5950021" y="2840532"/>
              <a:ext cx="1763316" cy="3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0" name="Text Box 6">
              <a:extLst>
                <a:ext uri="{FF2B5EF4-FFF2-40B4-BE49-F238E27FC236}">
                  <a16:creationId xmlns:a16="http://schemas.microsoft.com/office/drawing/2014/main" id="{32C6C797-9A8D-4304-A585-8B90217BC95B}"/>
                </a:ext>
              </a:extLst>
            </p:cNvPr>
            <p:cNvSpPr txBox="1">
              <a:spLocks noChangeArrowheads="1"/>
            </p:cNvSpPr>
            <p:nvPr/>
          </p:nvSpPr>
          <p:spPr bwMode="auto">
            <a:xfrm>
              <a:off x="5886919" y="2647650"/>
              <a:ext cx="18178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a:t>
              </a:r>
            </a:p>
          </p:txBody>
        </p:sp>
        <p:sp>
          <p:nvSpPr>
            <p:cNvPr id="51" name="Line 7">
              <a:extLst>
                <a:ext uri="{FF2B5EF4-FFF2-40B4-BE49-F238E27FC236}">
                  <a16:creationId xmlns:a16="http://schemas.microsoft.com/office/drawing/2014/main" id="{1853F446-BF82-4C0F-8321-0E06283DED8C}"/>
                </a:ext>
              </a:extLst>
            </p:cNvPr>
            <p:cNvSpPr>
              <a:spLocks noChangeShapeType="1"/>
            </p:cNvSpPr>
            <p:nvPr/>
          </p:nvSpPr>
          <p:spPr bwMode="auto">
            <a:xfrm>
              <a:off x="6834656" y="268217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2" name="AutoShape 8">
              <a:extLst>
                <a:ext uri="{FF2B5EF4-FFF2-40B4-BE49-F238E27FC236}">
                  <a16:creationId xmlns:a16="http://schemas.microsoft.com/office/drawing/2014/main" id="{36289FD1-BA3A-41DF-B485-8C06A01DC7E6}"/>
                </a:ext>
              </a:extLst>
            </p:cNvPr>
            <p:cNvSpPr>
              <a:spLocks noChangeArrowheads="1"/>
            </p:cNvSpPr>
            <p:nvPr/>
          </p:nvSpPr>
          <p:spPr bwMode="auto">
            <a:xfrm>
              <a:off x="5927401" y="2484535"/>
              <a:ext cx="2382440" cy="196453"/>
            </a:xfrm>
            <a:prstGeom prst="parallelogram">
              <a:avLst>
                <a:gd name="adj" fmla="val 303182"/>
              </a:avLst>
            </a:prstGeom>
            <a:solidFill>
              <a:schemeClr val="bg1"/>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53" name="Freeform 9">
              <a:extLst>
                <a:ext uri="{FF2B5EF4-FFF2-40B4-BE49-F238E27FC236}">
                  <a16:creationId xmlns:a16="http://schemas.microsoft.com/office/drawing/2014/main" id="{2CEF2123-48E6-43AD-9C8D-C827896AECC8}"/>
                </a:ext>
              </a:extLst>
            </p:cNvPr>
            <p:cNvSpPr>
              <a:spLocks/>
            </p:cNvSpPr>
            <p:nvPr/>
          </p:nvSpPr>
          <p:spPr bwMode="auto">
            <a:xfrm>
              <a:off x="7730007" y="2486916"/>
              <a:ext cx="572690" cy="540544"/>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54" name="Freeform 10">
              <a:extLst>
                <a:ext uri="{FF2B5EF4-FFF2-40B4-BE49-F238E27FC236}">
                  <a16:creationId xmlns:a16="http://schemas.microsoft.com/office/drawing/2014/main" id="{97F7F4D3-EF6D-4003-BCA4-DB084D2D4F0D}"/>
                </a:ext>
              </a:extLst>
            </p:cNvPr>
            <p:cNvSpPr>
              <a:spLocks/>
            </p:cNvSpPr>
            <p:nvPr/>
          </p:nvSpPr>
          <p:spPr bwMode="auto">
            <a:xfrm>
              <a:off x="6228628" y="2520254"/>
              <a:ext cx="1671638" cy="113109"/>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55" name="Freeform 11">
              <a:extLst>
                <a:ext uri="{FF2B5EF4-FFF2-40B4-BE49-F238E27FC236}">
                  <a16:creationId xmlns:a16="http://schemas.microsoft.com/office/drawing/2014/main" id="{90739D95-5A0D-47AF-BD2A-4BAEAC73AA3B}"/>
                </a:ext>
              </a:extLst>
            </p:cNvPr>
            <p:cNvSpPr>
              <a:spLocks/>
            </p:cNvSpPr>
            <p:nvPr/>
          </p:nvSpPr>
          <p:spPr bwMode="auto">
            <a:xfrm>
              <a:off x="6583434" y="2520254"/>
              <a:ext cx="1065610" cy="125015"/>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56" name="Line 17">
              <a:extLst>
                <a:ext uri="{FF2B5EF4-FFF2-40B4-BE49-F238E27FC236}">
                  <a16:creationId xmlns:a16="http://schemas.microsoft.com/office/drawing/2014/main" id="{9484796E-38B2-40F0-8526-5AC8AB8A2315}"/>
                </a:ext>
              </a:extLst>
            </p:cNvPr>
            <p:cNvSpPr>
              <a:spLocks noChangeShapeType="1"/>
            </p:cNvSpPr>
            <p:nvPr/>
          </p:nvSpPr>
          <p:spPr bwMode="auto">
            <a:xfrm>
              <a:off x="7284713" y="2685750"/>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7" name="Line 18">
              <a:extLst>
                <a:ext uri="{FF2B5EF4-FFF2-40B4-BE49-F238E27FC236}">
                  <a16:creationId xmlns:a16="http://schemas.microsoft.com/office/drawing/2014/main" id="{0432F87C-FB29-49B7-AAF2-ECFAEF55298D}"/>
                </a:ext>
              </a:extLst>
            </p:cNvPr>
            <p:cNvSpPr>
              <a:spLocks noChangeShapeType="1"/>
            </p:cNvSpPr>
            <p:nvPr/>
          </p:nvSpPr>
          <p:spPr bwMode="auto">
            <a:xfrm>
              <a:off x="6384600" y="268217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8" name="Line 21">
              <a:extLst>
                <a:ext uri="{FF2B5EF4-FFF2-40B4-BE49-F238E27FC236}">
                  <a16:creationId xmlns:a16="http://schemas.microsoft.com/office/drawing/2014/main" id="{F1B1BBCD-9396-4A84-B240-140FB839F786}"/>
                </a:ext>
              </a:extLst>
            </p:cNvPr>
            <p:cNvSpPr>
              <a:spLocks noChangeShapeType="1"/>
            </p:cNvSpPr>
            <p:nvPr/>
          </p:nvSpPr>
          <p:spPr bwMode="auto">
            <a:xfrm>
              <a:off x="6166715" y="2679797"/>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9" name="Line 22">
              <a:extLst>
                <a:ext uri="{FF2B5EF4-FFF2-40B4-BE49-F238E27FC236}">
                  <a16:creationId xmlns:a16="http://schemas.microsoft.com/office/drawing/2014/main" id="{2A90E76F-E7FA-47E3-A68C-07ED69FF0AC1}"/>
                </a:ext>
              </a:extLst>
            </p:cNvPr>
            <p:cNvSpPr>
              <a:spLocks noChangeShapeType="1"/>
            </p:cNvSpPr>
            <p:nvPr/>
          </p:nvSpPr>
          <p:spPr bwMode="auto">
            <a:xfrm>
              <a:off x="5948831" y="2689322"/>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0" name="Line 23">
              <a:extLst>
                <a:ext uri="{FF2B5EF4-FFF2-40B4-BE49-F238E27FC236}">
                  <a16:creationId xmlns:a16="http://schemas.microsoft.com/office/drawing/2014/main" id="{9872EEEE-37AE-4E18-B81E-57A1A23FB68A}"/>
                </a:ext>
              </a:extLst>
            </p:cNvPr>
            <p:cNvSpPr>
              <a:spLocks noChangeShapeType="1"/>
            </p:cNvSpPr>
            <p:nvPr/>
          </p:nvSpPr>
          <p:spPr bwMode="auto">
            <a:xfrm>
              <a:off x="6595340" y="2685750"/>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1" name="Line 24">
              <a:extLst>
                <a:ext uri="{FF2B5EF4-FFF2-40B4-BE49-F238E27FC236}">
                  <a16:creationId xmlns:a16="http://schemas.microsoft.com/office/drawing/2014/main" id="{FAE3074C-F7F3-4B19-9AF0-ACE7ABEB51D2}"/>
                </a:ext>
              </a:extLst>
            </p:cNvPr>
            <p:cNvSpPr>
              <a:spLocks noChangeShapeType="1"/>
            </p:cNvSpPr>
            <p:nvPr/>
          </p:nvSpPr>
          <p:spPr bwMode="auto">
            <a:xfrm>
              <a:off x="7063256" y="268217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2" name="Line 25">
              <a:extLst>
                <a:ext uri="{FF2B5EF4-FFF2-40B4-BE49-F238E27FC236}">
                  <a16:creationId xmlns:a16="http://schemas.microsoft.com/office/drawing/2014/main" id="{DAEEA2E1-5A27-4FE1-A0C6-8701816DBB47}"/>
                </a:ext>
              </a:extLst>
            </p:cNvPr>
            <p:cNvSpPr>
              <a:spLocks noChangeShapeType="1"/>
            </p:cNvSpPr>
            <p:nvPr/>
          </p:nvSpPr>
          <p:spPr bwMode="auto">
            <a:xfrm>
              <a:off x="7506169" y="2678606"/>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3" name="Text Box 26">
              <a:extLst>
                <a:ext uri="{FF2B5EF4-FFF2-40B4-BE49-F238E27FC236}">
                  <a16:creationId xmlns:a16="http://schemas.microsoft.com/office/drawing/2014/main" id="{65EBB56F-2ED6-4272-9DED-081316AC3CFC}"/>
                </a:ext>
              </a:extLst>
            </p:cNvPr>
            <p:cNvSpPr txBox="1">
              <a:spLocks noChangeArrowheads="1"/>
            </p:cNvSpPr>
            <p:nvPr/>
          </p:nvSpPr>
          <p:spPr bwMode="auto">
            <a:xfrm>
              <a:off x="6547715" y="2804813"/>
              <a:ext cx="18178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8</a:t>
              </a:r>
            </a:p>
          </p:txBody>
        </p:sp>
        <p:sp>
          <p:nvSpPr>
            <p:cNvPr id="64" name="Text Box 27">
              <a:extLst>
                <a:ext uri="{FF2B5EF4-FFF2-40B4-BE49-F238E27FC236}">
                  <a16:creationId xmlns:a16="http://schemas.microsoft.com/office/drawing/2014/main" id="{AAF65ACB-8A15-4C5C-A055-37098B471058}"/>
                </a:ext>
              </a:extLst>
            </p:cNvPr>
            <p:cNvSpPr txBox="1">
              <a:spLocks noChangeArrowheads="1"/>
            </p:cNvSpPr>
            <p:nvPr/>
          </p:nvSpPr>
          <p:spPr bwMode="auto">
            <a:xfrm>
              <a:off x="6787031" y="2644079"/>
              <a:ext cx="18178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9</a:t>
              </a:r>
            </a:p>
          </p:txBody>
        </p:sp>
        <p:sp>
          <p:nvSpPr>
            <p:cNvPr id="65" name="Text Box 28">
              <a:extLst>
                <a:ext uri="{FF2B5EF4-FFF2-40B4-BE49-F238E27FC236}">
                  <a16:creationId xmlns:a16="http://schemas.microsoft.com/office/drawing/2014/main" id="{05CE063F-ED0A-4016-9F02-391FAD45F5A7}"/>
                </a:ext>
              </a:extLst>
            </p:cNvPr>
            <p:cNvSpPr txBox="1">
              <a:spLocks noChangeArrowheads="1"/>
            </p:cNvSpPr>
            <p:nvPr/>
          </p:nvSpPr>
          <p:spPr bwMode="auto">
            <a:xfrm>
              <a:off x="7444256" y="2808385"/>
              <a:ext cx="22506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16</a:t>
              </a:r>
            </a:p>
          </p:txBody>
        </p:sp>
        <p:sp>
          <p:nvSpPr>
            <p:cNvPr id="66" name="Text Box 29">
              <a:extLst>
                <a:ext uri="{FF2B5EF4-FFF2-40B4-BE49-F238E27FC236}">
                  <a16:creationId xmlns:a16="http://schemas.microsoft.com/office/drawing/2014/main" id="{62768463-1727-45F6-BFF1-AF8F06A0A9A0}"/>
                </a:ext>
              </a:extLst>
            </p:cNvPr>
            <p:cNvSpPr txBox="1">
              <a:spLocks noChangeArrowheads="1"/>
            </p:cNvSpPr>
            <p:nvPr/>
          </p:nvSpPr>
          <p:spPr bwMode="auto">
            <a:xfrm>
              <a:off x="6772744" y="2808385"/>
              <a:ext cx="22506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10</a:t>
              </a:r>
            </a:p>
          </p:txBody>
        </p:sp>
        <p:sp>
          <p:nvSpPr>
            <p:cNvPr id="67" name="Text Box 30">
              <a:extLst>
                <a:ext uri="{FF2B5EF4-FFF2-40B4-BE49-F238E27FC236}">
                  <a16:creationId xmlns:a16="http://schemas.microsoft.com/office/drawing/2014/main" id="{72A3C2F3-F917-40A4-BE49-73936B2F2401}"/>
                </a:ext>
              </a:extLst>
            </p:cNvPr>
            <p:cNvSpPr txBox="1">
              <a:spLocks noChangeArrowheads="1"/>
            </p:cNvSpPr>
            <p:nvPr/>
          </p:nvSpPr>
          <p:spPr bwMode="auto">
            <a:xfrm>
              <a:off x="5894063" y="2804813"/>
              <a:ext cx="18178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2</a:t>
              </a:r>
            </a:p>
          </p:txBody>
        </p:sp>
        <p:sp>
          <p:nvSpPr>
            <p:cNvPr id="68" name="Text Box 57">
              <a:extLst>
                <a:ext uri="{FF2B5EF4-FFF2-40B4-BE49-F238E27FC236}">
                  <a16:creationId xmlns:a16="http://schemas.microsoft.com/office/drawing/2014/main" id="{213C8406-16CD-4785-9AFB-26905F25372D}"/>
                </a:ext>
              </a:extLst>
            </p:cNvPr>
            <p:cNvSpPr txBox="1">
              <a:spLocks noChangeArrowheads="1"/>
            </p:cNvSpPr>
            <p:nvPr/>
          </p:nvSpPr>
          <p:spPr bwMode="auto">
            <a:xfrm>
              <a:off x="6544144" y="2644079"/>
              <a:ext cx="18178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7</a:t>
              </a:r>
            </a:p>
          </p:txBody>
        </p:sp>
        <p:sp>
          <p:nvSpPr>
            <p:cNvPr id="69" name="Line 61">
              <a:extLst>
                <a:ext uri="{FF2B5EF4-FFF2-40B4-BE49-F238E27FC236}">
                  <a16:creationId xmlns:a16="http://schemas.microsoft.com/office/drawing/2014/main" id="{D03AE5D1-1E71-4EEC-BD23-A1D41F360861}"/>
                </a:ext>
              </a:extLst>
            </p:cNvPr>
            <p:cNvSpPr>
              <a:spLocks noChangeShapeType="1"/>
            </p:cNvSpPr>
            <p:nvPr/>
          </p:nvSpPr>
          <p:spPr bwMode="auto">
            <a:xfrm flipH="1">
              <a:off x="5378522" y="2936972"/>
              <a:ext cx="676275"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0" name="Line 62">
              <a:extLst>
                <a:ext uri="{FF2B5EF4-FFF2-40B4-BE49-F238E27FC236}">
                  <a16:creationId xmlns:a16="http://schemas.microsoft.com/office/drawing/2014/main" id="{260DC494-467B-48AF-829B-CA5B3E6307EF}"/>
                </a:ext>
              </a:extLst>
            </p:cNvPr>
            <p:cNvSpPr>
              <a:spLocks noChangeShapeType="1"/>
            </p:cNvSpPr>
            <p:nvPr/>
          </p:nvSpPr>
          <p:spPr bwMode="auto">
            <a:xfrm flipH="1">
              <a:off x="5667844" y="2929829"/>
              <a:ext cx="604838"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1" name="Line 63">
              <a:extLst>
                <a:ext uri="{FF2B5EF4-FFF2-40B4-BE49-F238E27FC236}">
                  <a16:creationId xmlns:a16="http://schemas.microsoft.com/office/drawing/2014/main" id="{0727E705-2991-47E8-A288-2AB00F4FA070}"/>
                </a:ext>
              </a:extLst>
            </p:cNvPr>
            <p:cNvSpPr>
              <a:spLocks noChangeShapeType="1"/>
            </p:cNvSpPr>
            <p:nvPr/>
          </p:nvSpPr>
          <p:spPr bwMode="auto">
            <a:xfrm flipH="1">
              <a:off x="6207197" y="2941735"/>
              <a:ext cx="532210" cy="270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2" name="Text Box 64">
              <a:extLst>
                <a:ext uri="{FF2B5EF4-FFF2-40B4-BE49-F238E27FC236}">
                  <a16:creationId xmlns:a16="http://schemas.microsoft.com/office/drawing/2014/main" id="{E820D15A-E9D6-4A1B-BF9C-E2360B118C9A}"/>
                </a:ext>
              </a:extLst>
            </p:cNvPr>
            <p:cNvSpPr txBox="1">
              <a:spLocks noChangeArrowheads="1"/>
            </p:cNvSpPr>
            <p:nvPr/>
          </p:nvSpPr>
          <p:spPr bwMode="auto">
            <a:xfrm>
              <a:off x="7497834" y="3213197"/>
              <a:ext cx="36933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ea typeface="MS PGothic" panose="020B0600070205080204" pitchFamily="34" charset="-128"/>
                </a:rPr>
                <a:t>…</a:t>
              </a:r>
            </a:p>
          </p:txBody>
        </p:sp>
        <p:sp>
          <p:nvSpPr>
            <p:cNvPr id="73" name="Line 69">
              <a:extLst>
                <a:ext uri="{FF2B5EF4-FFF2-40B4-BE49-F238E27FC236}">
                  <a16:creationId xmlns:a16="http://schemas.microsoft.com/office/drawing/2014/main" id="{B732495E-A2A2-4089-864E-5B601BC4AB98}"/>
                </a:ext>
              </a:extLst>
            </p:cNvPr>
            <p:cNvSpPr>
              <a:spLocks noChangeShapeType="1"/>
            </p:cNvSpPr>
            <p:nvPr/>
          </p:nvSpPr>
          <p:spPr bwMode="auto">
            <a:xfrm>
              <a:off x="6963244" y="2932210"/>
              <a:ext cx="76200" cy="283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4" name="Line 70">
              <a:extLst>
                <a:ext uri="{FF2B5EF4-FFF2-40B4-BE49-F238E27FC236}">
                  <a16:creationId xmlns:a16="http://schemas.microsoft.com/office/drawing/2014/main" id="{9B80D2DA-A2BA-4E8D-8841-695A39792EC7}"/>
                </a:ext>
              </a:extLst>
            </p:cNvPr>
            <p:cNvSpPr>
              <a:spLocks noChangeShapeType="1"/>
            </p:cNvSpPr>
            <p:nvPr/>
          </p:nvSpPr>
          <p:spPr bwMode="auto">
            <a:xfrm>
              <a:off x="6956100" y="2781000"/>
              <a:ext cx="359569" cy="452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5" name="Line 71">
              <a:extLst>
                <a:ext uri="{FF2B5EF4-FFF2-40B4-BE49-F238E27FC236}">
                  <a16:creationId xmlns:a16="http://schemas.microsoft.com/office/drawing/2014/main" id="{6736EB1B-906B-4D40-A551-CEA5612FCE31}"/>
                </a:ext>
              </a:extLst>
            </p:cNvPr>
            <p:cNvSpPr>
              <a:spLocks noChangeShapeType="1"/>
            </p:cNvSpPr>
            <p:nvPr/>
          </p:nvSpPr>
          <p:spPr bwMode="auto">
            <a:xfrm>
              <a:off x="7597846" y="2739329"/>
              <a:ext cx="385763" cy="3631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6" name="Text Box 72">
              <a:extLst>
                <a:ext uri="{FF2B5EF4-FFF2-40B4-BE49-F238E27FC236}">
                  <a16:creationId xmlns:a16="http://schemas.microsoft.com/office/drawing/2014/main" id="{7D3A28B3-2E20-434F-BE75-5AD7F3A93D41}"/>
                </a:ext>
              </a:extLst>
            </p:cNvPr>
            <p:cNvSpPr txBox="1">
              <a:spLocks noChangeArrowheads="1"/>
            </p:cNvSpPr>
            <p:nvPr/>
          </p:nvSpPr>
          <p:spPr bwMode="auto">
            <a:xfrm>
              <a:off x="5365814" y="3620391"/>
              <a:ext cx="124938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0000"/>
                  </a:solidFill>
                  <a:ea typeface="MS PGothic" panose="020B0600070205080204" pitchFamily="34" charset="-128"/>
                </a:rPr>
                <a:t>Electrical Engineering</a:t>
              </a:r>
            </a:p>
            <a:p>
              <a:pPr algn="ctr" eaLnBrk="1" hangingPunct="1"/>
              <a:r>
                <a:rPr lang="en-US" altLang="zh-CN" sz="1200">
                  <a:solidFill>
                    <a:srgbClr val="000000"/>
                  </a:solidFill>
                  <a:ea typeface="MS PGothic" panose="020B0600070205080204" pitchFamily="34" charset="-128"/>
                </a:rPr>
                <a:t>(VLAN ports 1-8)</a:t>
              </a:r>
            </a:p>
          </p:txBody>
        </p:sp>
        <p:sp>
          <p:nvSpPr>
            <p:cNvPr id="77" name="Text Box 73">
              <a:extLst>
                <a:ext uri="{FF2B5EF4-FFF2-40B4-BE49-F238E27FC236}">
                  <a16:creationId xmlns:a16="http://schemas.microsoft.com/office/drawing/2014/main" id="{B44E3BD3-0271-4898-B505-56BB09C76250}"/>
                </a:ext>
              </a:extLst>
            </p:cNvPr>
            <p:cNvSpPr txBox="1">
              <a:spLocks noChangeArrowheads="1"/>
            </p:cNvSpPr>
            <p:nvPr/>
          </p:nvSpPr>
          <p:spPr bwMode="auto">
            <a:xfrm>
              <a:off x="6988241" y="3610866"/>
              <a:ext cx="108467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0000"/>
                  </a:solidFill>
                  <a:ea typeface="MS PGothic" panose="020B0600070205080204" pitchFamily="34" charset="-128"/>
                </a:rPr>
                <a:t>Computer Science</a:t>
              </a:r>
            </a:p>
            <a:p>
              <a:pPr algn="ctr" eaLnBrk="1" hangingPunct="1"/>
              <a:r>
                <a:rPr lang="en-US" altLang="zh-CN" sz="1200">
                  <a:solidFill>
                    <a:srgbClr val="000000"/>
                  </a:solidFill>
                  <a:ea typeface="MS PGothic" panose="020B0600070205080204" pitchFamily="34" charset="-128"/>
                </a:rPr>
                <a:t>(VLAN ports 9-15)</a:t>
              </a:r>
            </a:p>
          </p:txBody>
        </p:sp>
        <p:sp>
          <p:nvSpPr>
            <p:cNvPr id="78" name="Text Box 74">
              <a:extLst>
                <a:ext uri="{FF2B5EF4-FFF2-40B4-BE49-F238E27FC236}">
                  <a16:creationId xmlns:a16="http://schemas.microsoft.com/office/drawing/2014/main" id="{9AD50A01-B182-4E30-A333-A8165C4F0A99}"/>
                </a:ext>
              </a:extLst>
            </p:cNvPr>
            <p:cNvSpPr txBox="1">
              <a:spLocks noChangeArrowheads="1"/>
            </p:cNvSpPr>
            <p:nvPr/>
          </p:nvSpPr>
          <p:spPr bwMode="auto">
            <a:xfrm>
              <a:off x="7440684" y="2640507"/>
              <a:ext cx="22506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15</a:t>
              </a:r>
            </a:p>
          </p:txBody>
        </p:sp>
        <p:sp>
          <p:nvSpPr>
            <p:cNvPr id="79" name="Oval 81">
              <a:extLst>
                <a:ext uri="{FF2B5EF4-FFF2-40B4-BE49-F238E27FC236}">
                  <a16:creationId xmlns:a16="http://schemas.microsoft.com/office/drawing/2014/main" id="{94ED4026-083B-4981-9A9B-61F24A5F61B8}"/>
                </a:ext>
              </a:extLst>
            </p:cNvPr>
            <p:cNvSpPr>
              <a:spLocks noChangeArrowheads="1"/>
            </p:cNvSpPr>
            <p:nvPr/>
          </p:nvSpPr>
          <p:spPr bwMode="auto">
            <a:xfrm>
              <a:off x="6035747" y="292149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0" name="Oval 82">
              <a:extLst>
                <a:ext uri="{FF2B5EF4-FFF2-40B4-BE49-F238E27FC236}">
                  <a16:creationId xmlns:a16="http://schemas.microsoft.com/office/drawing/2014/main" id="{A116A5C8-21EA-4EDC-B8E6-04553C311DC7}"/>
                </a:ext>
              </a:extLst>
            </p:cNvPr>
            <p:cNvSpPr>
              <a:spLocks noChangeArrowheads="1"/>
            </p:cNvSpPr>
            <p:nvPr/>
          </p:nvSpPr>
          <p:spPr bwMode="auto">
            <a:xfrm>
              <a:off x="6254822" y="2911969"/>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1" name="Oval 83">
              <a:extLst>
                <a:ext uri="{FF2B5EF4-FFF2-40B4-BE49-F238E27FC236}">
                  <a16:creationId xmlns:a16="http://schemas.microsoft.com/office/drawing/2014/main" id="{F1B2C365-CDC5-4A88-9028-3A9A542E6A12}"/>
                </a:ext>
              </a:extLst>
            </p:cNvPr>
            <p:cNvSpPr>
              <a:spLocks noChangeArrowheads="1"/>
            </p:cNvSpPr>
            <p:nvPr/>
          </p:nvSpPr>
          <p:spPr bwMode="auto">
            <a:xfrm>
              <a:off x="6695353" y="2915541"/>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2" name="Oval 84">
              <a:extLst>
                <a:ext uri="{FF2B5EF4-FFF2-40B4-BE49-F238E27FC236}">
                  <a16:creationId xmlns:a16="http://schemas.microsoft.com/office/drawing/2014/main" id="{F955F618-DEAC-464F-ADA9-50BAE7D87398}"/>
                </a:ext>
              </a:extLst>
            </p:cNvPr>
            <p:cNvSpPr>
              <a:spLocks noChangeArrowheads="1"/>
            </p:cNvSpPr>
            <p:nvPr/>
          </p:nvSpPr>
          <p:spPr bwMode="auto">
            <a:xfrm>
              <a:off x="6944194" y="2913160"/>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3" name="Oval 85">
              <a:extLst>
                <a:ext uri="{FF2B5EF4-FFF2-40B4-BE49-F238E27FC236}">
                  <a16:creationId xmlns:a16="http://schemas.microsoft.com/office/drawing/2014/main" id="{852D74EA-2C48-4B2F-9A1B-D97EC2512E16}"/>
                </a:ext>
              </a:extLst>
            </p:cNvPr>
            <p:cNvSpPr>
              <a:spLocks noChangeArrowheads="1"/>
            </p:cNvSpPr>
            <p:nvPr/>
          </p:nvSpPr>
          <p:spPr bwMode="auto">
            <a:xfrm>
              <a:off x="6934669" y="2752425"/>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4" name="Oval 86">
              <a:extLst>
                <a:ext uri="{FF2B5EF4-FFF2-40B4-BE49-F238E27FC236}">
                  <a16:creationId xmlns:a16="http://schemas.microsoft.com/office/drawing/2014/main" id="{9A7F1512-89A4-4D03-9B5E-49EA7F80A2FB}"/>
                </a:ext>
              </a:extLst>
            </p:cNvPr>
            <p:cNvSpPr>
              <a:spLocks noChangeArrowheads="1"/>
            </p:cNvSpPr>
            <p:nvPr/>
          </p:nvSpPr>
          <p:spPr bwMode="auto">
            <a:xfrm>
              <a:off x="7590703" y="275004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5" name="Text Box 45">
              <a:extLst>
                <a:ext uri="{FF2B5EF4-FFF2-40B4-BE49-F238E27FC236}">
                  <a16:creationId xmlns:a16="http://schemas.microsoft.com/office/drawing/2014/main" id="{8860A0C3-0963-44F9-93BB-2B4FBC838901}"/>
                </a:ext>
              </a:extLst>
            </p:cNvPr>
            <p:cNvSpPr txBox="1">
              <a:spLocks noChangeArrowheads="1"/>
            </p:cNvSpPr>
            <p:nvPr/>
          </p:nvSpPr>
          <p:spPr bwMode="auto">
            <a:xfrm>
              <a:off x="5783334" y="3195338"/>
              <a:ext cx="36933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ea typeface="MS PGothic" panose="020B0600070205080204" pitchFamily="34" charset="-128"/>
                </a:rPr>
                <a:t>…</a:t>
              </a:r>
            </a:p>
          </p:txBody>
        </p:sp>
        <p:sp>
          <p:nvSpPr>
            <p:cNvPr id="86" name="Text Box 142">
              <a:extLst>
                <a:ext uri="{FF2B5EF4-FFF2-40B4-BE49-F238E27FC236}">
                  <a16:creationId xmlns:a16="http://schemas.microsoft.com/office/drawing/2014/main" id="{DA7F1194-CF42-499B-9698-0BC32A4CAC28}"/>
                </a:ext>
              </a:extLst>
            </p:cNvPr>
            <p:cNvSpPr txBox="1">
              <a:spLocks noChangeArrowheads="1"/>
            </p:cNvSpPr>
            <p:nvPr/>
          </p:nvSpPr>
          <p:spPr bwMode="auto">
            <a:xfrm>
              <a:off x="6703688" y="1423688"/>
              <a:ext cx="74203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000000"/>
                  </a:solidFill>
                  <a:ea typeface="MS PGothic" panose="020B0600070205080204" pitchFamily="34" charset="-128"/>
                  <a:cs typeface="Arial" panose="020B0604020202020204" pitchFamily="34" charset="0"/>
                </a:rPr>
                <a:t>router</a:t>
              </a:r>
            </a:p>
          </p:txBody>
        </p:sp>
        <p:grpSp>
          <p:nvGrpSpPr>
            <p:cNvPr id="87" name="Group 44">
              <a:extLst>
                <a:ext uri="{FF2B5EF4-FFF2-40B4-BE49-F238E27FC236}">
                  <a16:creationId xmlns:a16="http://schemas.microsoft.com/office/drawing/2014/main" id="{1DF82D68-CA34-40B0-87B9-F393F347B4CC}"/>
                </a:ext>
              </a:extLst>
            </p:cNvPr>
            <p:cNvGrpSpPr>
              <a:grpSpLocks/>
            </p:cNvGrpSpPr>
            <p:nvPr/>
          </p:nvGrpSpPr>
          <p:grpSpPr bwMode="auto">
            <a:xfrm>
              <a:off x="4918941" y="3059606"/>
              <a:ext cx="541735" cy="448866"/>
              <a:chOff x="-44" y="1473"/>
              <a:chExt cx="981" cy="1105"/>
            </a:xfrm>
          </p:grpSpPr>
          <p:pic>
            <p:nvPicPr>
              <p:cNvPr id="88" name="Picture 45" descr="desktop_computer_stylized_medium">
                <a:extLst>
                  <a:ext uri="{FF2B5EF4-FFF2-40B4-BE49-F238E27FC236}">
                    <a16:creationId xmlns:a16="http://schemas.microsoft.com/office/drawing/2014/main" id="{75874B24-ADF2-4786-92FC-725C73F0C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B2336C0F-A420-409E-AD35-E9612168D4C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90" name="Group 44">
              <a:extLst>
                <a:ext uri="{FF2B5EF4-FFF2-40B4-BE49-F238E27FC236}">
                  <a16:creationId xmlns:a16="http://schemas.microsoft.com/office/drawing/2014/main" id="{A2C02645-B26A-4644-A1EA-B1901985F332}"/>
                </a:ext>
              </a:extLst>
            </p:cNvPr>
            <p:cNvGrpSpPr>
              <a:grpSpLocks/>
            </p:cNvGrpSpPr>
            <p:nvPr/>
          </p:nvGrpSpPr>
          <p:grpSpPr bwMode="auto">
            <a:xfrm>
              <a:off x="5254697" y="3173906"/>
              <a:ext cx="540544" cy="448866"/>
              <a:chOff x="-44" y="1473"/>
              <a:chExt cx="981" cy="1105"/>
            </a:xfrm>
          </p:grpSpPr>
          <p:pic>
            <p:nvPicPr>
              <p:cNvPr id="91" name="Picture 45" descr="desktop_computer_stylized_medium">
                <a:extLst>
                  <a:ext uri="{FF2B5EF4-FFF2-40B4-BE49-F238E27FC236}">
                    <a16:creationId xmlns:a16="http://schemas.microsoft.com/office/drawing/2014/main" id="{40C7EFD3-FD6D-453A-BA10-B83D1C384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6">
                <a:extLst>
                  <a:ext uri="{FF2B5EF4-FFF2-40B4-BE49-F238E27FC236}">
                    <a16:creationId xmlns:a16="http://schemas.microsoft.com/office/drawing/2014/main" id="{18EA7E7B-0D18-4A5E-BC55-36685EDD4F9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93" name="Group 44">
              <a:extLst>
                <a:ext uri="{FF2B5EF4-FFF2-40B4-BE49-F238E27FC236}">
                  <a16:creationId xmlns:a16="http://schemas.microsoft.com/office/drawing/2014/main" id="{2B053F82-ECA5-491B-80B5-5CF1165F170C}"/>
                </a:ext>
              </a:extLst>
            </p:cNvPr>
            <p:cNvGrpSpPr>
              <a:grpSpLocks/>
            </p:cNvGrpSpPr>
            <p:nvPr/>
          </p:nvGrpSpPr>
          <p:grpSpPr bwMode="auto">
            <a:xfrm>
              <a:off x="5826197" y="3142951"/>
              <a:ext cx="540544" cy="450056"/>
              <a:chOff x="-44" y="1473"/>
              <a:chExt cx="981" cy="1105"/>
            </a:xfrm>
          </p:grpSpPr>
          <p:pic>
            <p:nvPicPr>
              <p:cNvPr id="94" name="Picture 45" descr="desktop_computer_stylized_medium">
                <a:extLst>
                  <a:ext uri="{FF2B5EF4-FFF2-40B4-BE49-F238E27FC236}">
                    <a16:creationId xmlns:a16="http://schemas.microsoft.com/office/drawing/2014/main" id="{451D2BD4-D6C4-42CA-B427-53D3B10A0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46">
                <a:extLst>
                  <a:ext uri="{FF2B5EF4-FFF2-40B4-BE49-F238E27FC236}">
                    <a16:creationId xmlns:a16="http://schemas.microsoft.com/office/drawing/2014/main" id="{F92C02C8-F700-4AC9-A594-B82FC7F034F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96" name="Group 44">
              <a:extLst>
                <a:ext uri="{FF2B5EF4-FFF2-40B4-BE49-F238E27FC236}">
                  <a16:creationId xmlns:a16="http://schemas.microsoft.com/office/drawing/2014/main" id="{3911750C-5E38-4401-ACAC-C140C37C7724}"/>
                </a:ext>
              </a:extLst>
            </p:cNvPr>
            <p:cNvGrpSpPr>
              <a:grpSpLocks/>
            </p:cNvGrpSpPr>
            <p:nvPr/>
          </p:nvGrpSpPr>
          <p:grpSpPr bwMode="auto">
            <a:xfrm>
              <a:off x="6581053" y="3135806"/>
              <a:ext cx="540544" cy="448866"/>
              <a:chOff x="-44" y="1473"/>
              <a:chExt cx="981" cy="1105"/>
            </a:xfrm>
          </p:grpSpPr>
          <p:pic>
            <p:nvPicPr>
              <p:cNvPr id="97" name="Picture 45" descr="desktop_computer_stylized_medium">
                <a:extLst>
                  <a:ext uri="{FF2B5EF4-FFF2-40B4-BE49-F238E27FC236}">
                    <a16:creationId xmlns:a16="http://schemas.microsoft.com/office/drawing/2014/main" id="{AF26C683-1680-4D57-930C-64AEF2E92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46">
                <a:extLst>
                  <a:ext uri="{FF2B5EF4-FFF2-40B4-BE49-F238E27FC236}">
                    <a16:creationId xmlns:a16="http://schemas.microsoft.com/office/drawing/2014/main" id="{D302DF62-100F-405C-8CB4-6967F955E8F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99" name="Group 44">
              <a:extLst>
                <a:ext uri="{FF2B5EF4-FFF2-40B4-BE49-F238E27FC236}">
                  <a16:creationId xmlns:a16="http://schemas.microsoft.com/office/drawing/2014/main" id="{283D114D-77F0-42B0-A30A-13E7A34718F2}"/>
                </a:ext>
              </a:extLst>
            </p:cNvPr>
            <p:cNvGrpSpPr>
              <a:grpSpLocks/>
            </p:cNvGrpSpPr>
            <p:nvPr/>
          </p:nvGrpSpPr>
          <p:grpSpPr bwMode="auto">
            <a:xfrm>
              <a:off x="7007297" y="3142951"/>
              <a:ext cx="540544" cy="450056"/>
              <a:chOff x="-44" y="1473"/>
              <a:chExt cx="981" cy="1105"/>
            </a:xfrm>
          </p:grpSpPr>
          <p:pic>
            <p:nvPicPr>
              <p:cNvPr id="100" name="Picture 45" descr="desktop_computer_stylized_medium">
                <a:extLst>
                  <a:ext uri="{FF2B5EF4-FFF2-40B4-BE49-F238E27FC236}">
                    <a16:creationId xmlns:a16="http://schemas.microsoft.com/office/drawing/2014/main" id="{F6801EE8-FF5C-4CE1-86E5-010DE31DC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6">
                <a:extLst>
                  <a:ext uri="{FF2B5EF4-FFF2-40B4-BE49-F238E27FC236}">
                    <a16:creationId xmlns:a16="http://schemas.microsoft.com/office/drawing/2014/main" id="{0FB260F8-2A55-4982-A441-AF437D1C295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02" name="Group 44">
              <a:extLst>
                <a:ext uri="{FF2B5EF4-FFF2-40B4-BE49-F238E27FC236}">
                  <a16:creationId xmlns:a16="http://schemas.microsoft.com/office/drawing/2014/main" id="{BD76889D-74C0-4339-BD7E-031C256138D3}"/>
                </a:ext>
              </a:extLst>
            </p:cNvPr>
            <p:cNvGrpSpPr>
              <a:grpSpLocks/>
            </p:cNvGrpSpPr>
            <p:nvPr/>
          </p:nvGrpSpPr>
          <p:grpSpPr bwMode="auto">
            <a:xfrm>
              <a:off x="7647853" y="3028651"/>
              <a:ext cx="540544" cy="450056"/>
              <a:chOff x="-44" y="1473"/>
              <a:chExt cx="981" cy="1105"/>
            </a:xfrm>
          </p:grpSpPr>
          <p:pic>
            <p:nvPicPr>
              <p:cNvPr id="103" name="Picture 45" descr="desktop_computer_stylized_medium">
                <a:extLst>
                  <a:ext uri="{FF2B5EF4-FFF2-40B4-BE49-F238E27FC236}">
                    <a16:creationId xmlns:a16="http://schemas.microsoft.com/office/drawing/2014/main" id="{702ED1CF-6463-4C12-8396-FB8DDB04A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46">
                <a:extLst>
                  <a:ext uri="{FF2B5EF4-FFF2-40B4-BE49-F238E27FC236}">
                    <a16:creationId xmlns:a16="http://schemas.microsoft.com/office/drawing/2014/main" id="{3A0FB860-6E62-444A-BD2A-445ADF7AA63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05" name="Group 1">
              <a:extLst>
                <a:ext uri="{FF2B5EF4-FFF2-40B4-BE49-F238E27FC236}">
                  <a16:creationId xmlns:a16="http://schemas.microsoft.com/office/drawing/2014/main" id="{6B575FBE-BC49-421B-A122-23BCBCC548E9}"/>
                </a:ext>
              </a:extLst>
            </p:cNvPr>
            <p:cNvGrpSpPr>
              <a:grpSpLocks/>
            </p:cNvGrpSpPr>
            <p:nvPr/>
          </p:nvGrpSpPr>
          <p:grpSpPr bwMode="auto">
            <a:xfrm>
              <a:off x="5209453" y="2464294"/>
              <a:ext cx="1163241" cy="450056"/>
              <a:chOff x="4907280" y="294640"/>
              <a:chExt cx="1551062" cy="599440"/>
            </a:xfrm>
          </p:grpSpPr>
          <p:sp>
            <p:nvSpPr>
              <p:cNvPr id="111" name="Rectangle 118">
                <a:extLst>
                  <a:ext uri="{FF2B5EF4-FFF2-40B4-BE49-F238E27FC236}">
                    <a16:creationId xmlns:a16="http://schemas.microsoft.com/office/drawing/2014/main" id="{50B8D492-2830-4C08-B37B-2F7D79303124}"/>
                  </a:ext>
                </a:extLst>
              </p:cNvPr>
              <p:cNvSpPr>
                <a:spLocks noChangeArrowheads="1"/>
              </p:cNvSpPr>
              <p:nvPr/>
            </p:nvSpPr>
            <p:spPr bwMode="auto">
              <a:xfrm>
                <a:off x="6178929" y="589603"/>
                <a:ext cx="279413" cy="20615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112" name="Line 120">
                <a:extLst>
                  <a:ext uri="{FF2B5EF4-FFF2-40B4-BE49-F238E27FC236}">
                    <a16:creationId xmlns:a16="http://schemas.microsoft.com/office/drawing/2014/main" id="{848115D0-9712-4D66-B771-A2DCEFA8C724}"/>
                  </a:ext>
                </a:extLst>
              </p:cNvPr>
              <p:cNvSpPr>
                <a:spLocks noChangeShapeType="1"/>
              </p:cNvSpPr>
              <p:nvPr/>
            </p:nvSpPr>
            <p:spPr bwMode="auto">
              <a:xfrm flipH="1" flipV="1">
                <a:off x="5507384" y="507140"/>
                <a:ext cx="793788" cy="2093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400"/>
              </a:p>
            </p:txBody>
          </p:sp>
          <p:sp>
            <p:nvSpPr>
              <p:cNvPr id="113" name="Oval 82">
                <a:extLst>
                  <a:ext uri="{FF2B5EF4-FFF2-40B4-BE49-F238E27FC236}">
                    <a16:creationId xmlns:a16="http://schemas.microsoft.com/office/drawing/2014/main" id="{87425F70-0792-44C1-BE20-7D7D2414A309}"/>
                  </a:ext>
                </a:extLst>
              </p:cNvPr>
              <p:cNvSpPr>
                <a:spLocks noChangeArrowheads="1"/>
              </p:cNvSpPr>
              <p:nvPr/>
            </p:nvSpPr>
            <p:spPr bwMode="auto">
              <a:xfrm>
                <a:off x="6282127" y="68453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grpSp>
            <p:nvGrpSpPr>
              <p:cNvPr id="114" name="Group 44">
                <a:extLst>
                  <a:ext uri="{FF2B5EF4-FFF2-40B4-BE49-F238E27FC236}">
                    <a16:creationId xmlns:a16="http://schemas.microsoft.com/office/drawing/2014/main" id="{157AAAB9-7CCA-4A2C-9961-381DB0A28C9B}"/>
                  </a:ext>
                </a:extLst>
              </p:cNvPr>
              <p:cNvGrpSpPr>
                <a:grpSpLocks/>
              </p:cNvGrpSpPr>
              <p:nvPr/>
            </p:nvGrpSpPr>
            <p:grpSpPr bwMode="auto">
              <a:xfrm>
                <a:off x="4907280" y="294640"/>
                <a:ext cx="721360" cy="599440"/>
                <a:chOff x="-44" y="1473"/>
                <a:chExt cx="981" cy="1105"/>
              </a:xfrm>
            </p:grpSpPr>
            <p:pic>
              <p:nvPicPr>
                <p:cNvPr id="115" name="Picture 45" descr="desktop_computer_stylized_medium">
                  <a:extLst>
                    <a:ext uri="{FF2B5EF4-FFF2-40B4-BE49-F238E27FC236}">
                      <a16:creationId xmlns:a16="http://schemas.microsoft.com/office/drawing/2014/main" id="{DFE0B72D-3832-4463-803C-4B263C077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46">
                  <a:extLst>
                    <a:ext uri="{FF2B5EF4-FFF2-40B4-BE49-F238E27FC236}">
                      <a16:creationId xmlns:a16="http://schemas.microsoft.com/office/drawing/2014/main" id="{06EEE82C-480C-4609-99D8-D55F820EC50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grpSp>
          <p:nvGrpSpPr>
            <p:cNvPr id="117" name="Group 347">
              <a:extLst>
                <a:ext uri="{FF2B5EF4-FFF2-40B4-BE49-F238E27FC236}">
                  <a16:creationId xmlns:a16="http://schemas.microsoft.com/office/drawing/2014/main" id="{E8F659AE-F93C-4BF5-85D4-0D19441280B4}"/>
                </a:ext>
              </a:extLst>
            </p:cNvPr>
            <p:cNvGrpSpPr>
              <a:grpSpLocks/>
            </p:cNvGrpSpPr>
            <p:nvPr/>
          </p:nvGrpSpPr>
          <p:grpSpPr bwMode="auto">
            <a:xfrm>
              <a:off x="6737025" y="1702294"/>
              <a:ext cx="511969" cy="263129"/>
              <a:chOff x="1871277" y="1576300"/>
              <a:chExt cx="1128371" cy="437861"/>
            </a:xfrm>
          </p:grpSpPr>
          <p:sp>
            <p:nvSpPr>
              <p:cNvPr id="118" name="Oval 106">
                <a:extLst>
                  <a:ext uri="{FF2B5EF4-FFF2-40B4-BE49-F238E27FC236}">
                    <a16:creationId xmlns:a16="http://schemas.microsoft.com/office/drawing/2014/main" id="{4AFA378E-2ADB-4849-80EB-875937AD7F4A}"/>
                  </a:ext>
                </a:extLst>
              </p:cNvPr>
              <p:cNvSpPr/>
              <p:nvPr/>
            </p:nvSpPr>
            <p:spPr bwMode="auto">
              <a:xfrm flipV="1">
                <a:off x="1873900" y="1695176"/>
                <a:ext cx="1125748" cy="31898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119" name="Rectangle 107">
                <a:extLst>
                  <a:ext uri="{FF2B5EF4-FFF2-40B4-BE49-F238E27FC236}">
                    <a16:creationId xmlns:a16="http://schemas.microsoft.com/office/drawing/2014/main" id="{ECD21005-5B85-406B-AEF5-8ABCBDC0C37D}"/>
                  </a:ext>
                </a:extLst>
              </p:cNvPr>
              <p:cNvSpPr/>
              <p:nvPr/>
            </p:nvSpPr>
            <p:spPr bwMode="auto">
              <a:xfrm>
                <a:off x="1871277" y="1738764"/>
                <a:ext cx="1128371" cy="11689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120" name="Oval 108">
                <a:extLst>
                  <a:ext uri="{FF2B5EF4-FFF2-40B4-BE49-F238E27FC236}">
                    <a16:creationId xmlns:a16="http://schemas.microsoft.com/office/drawing/2014/main" id="{8154205C-B7E0-4557-8550-E1F17BAF8A9C}"/>
                  </a:ext>
                </a:extLst>
              </p:cNvPr>
              <p:cNvSpPr/>
              <p:nvPr/>
            </p:nvSpPr>
            <p:spPr bwMode="auto">
              <a:xfrm flipV="1">
                <a:off x="1871277" y="1576300"/>
                <a:ext cx="1125746" cy="31898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ln>
                    <a:solidFill>
                      <a:schemeClr val="tx1"/>
                    </a:solidFill>
                  </a:ln>
                </a:endParaRPr>
              </a:p>
            </p:txBody>
          </p:sp>
          <p:sp>
            <p:nvSpPr>
              <p:cNvPr id="121" name="Freeform 109">
                <a:extLst>
                  <a:ext uri="{FF2B5EF4-FFF2-40B4-BE49-F238E27FC236}">
                    <a16:creationId xmlns:a16="http://schemas.microsoft.com/office/drawing/2014/main" id="{E22C27F0-DE51-416B-A010-CBE7EB6FD6E0}"/>
                  </a:ext>
                </a:extLst>
              </p:cNvPr>
              <p:cNvSpPr/>
              <p:nvPr/>
            </p:nvSpPr>
            <p:spPr bwMode="auto">
              <a:xfrm>
                <a:off x="2159930" y="1673383"/>
                <a:ext cx="548440" cy="16048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122" name="Freeform 110">
                <a:extLst>
                  <a:ext uri="{FF2B5EF4-FFF2-40B4-BE49-F238E27FC236}">
                    <a16:creationId xmlns:a16="http://schemas.microsoft.com/office/drawing/2014/main" id="{C4050247-18A1-4ED5-96D1-93047D731AC1}"/>
                  </a:ext>
                </a:extLst>
              </p:cNvPr>
              <p:cNvSpPr/>
              <p:nvPr/>
            </p:nvSpPr>
            <p:spPr bwMode="auto">
              <a:xfrm>
                <a:off x="2102199" y="1633757"/>
                <a:ext cx="663901" cy="11095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123" name="Freeform 111">
                <a:extLst>
                  <a:ext uri="{FF2B5EF4-FFF2-40B4-BE49-F238E27FC236}">
                    <a16:creationId xmlns:a16="http://schemas.microsoft.com/office/drawing/2014/main" id="{38B8FF76-BDA0-4720-B215-12830758D3B8}"/>
                  </a:ext>
                </a:extLst>
              </p:cNvPr>
              <p:cNvSpPr/>
              <p:nvPr/>
            </p:nvSpPr>
            <p:spPr bwMode="auto">
              <a:xfrm>
                <a:off x="2537803" y="1726876"/>
                <a:ext cx="244042" cy="9708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124" name="Freeform 112">
                <a:extLst>
                  <a:ext uri="{FF2B5EF4-FFF2-40B4-BE49-F238E27FC236}">
                    <a16:creationId xmlns:a16="http://schemas.microsoft.com/office/drawing/2014/main" id="{CA7CFBB0-77F5-4F30-BC46-8A7103519A4B}"/>
                  </a:ext>
                </a:extLst>
              </p:cNvPr>
              <p:cNvSpPr/>
              <p:nvPr/>
            </p:nvSpPr>
            <p:spPr bwMode="auto">
              <a:xfrm>
                <a:off x="2089078" y="1730839"/>
                <a:ext cx="241419" cy="9708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cxnSp>
            <p:nvCxnSpPr>
              <p:cNvPr id="125" name="Straight Connector 113">
                <a:extLst>
                  <a:ext uri="{FF2B5EF4-FFF2-40B4-BE49-F238E27FC236}">
                    <a16:creationId xmlns:a16="http://schemas.microsoft.com/office/drawing/2014/main" id="{5AFCE2F1-95C6-432B-90F6-A4B1A80BCE76}"/>
                  </a:ext>
                </a:extLst>
              </p:cNvPr>
              <p:cNvCxnSpPr>
                <a:endCxn id="120" idx="2"/>
              </p:cNvCxnSpPr>
              <p:nvPr/>
            </p:nvCxnSpPr>
            <p:spPr bwMode="auto">
              <a:xfrm flipH="1" flipV="1">
                <a:off x="1871277" y="1736783"/>
                <a:ext cx="2623" cy="12283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6" name="Straight Connector 114">
                <a:extLst>
                  <a:ext uri="{FF2B5EF4-FFF2-40B4-BE49-F238E27FC236}">
                    <a16:creationId xmlns:a16="http://schemas.microsoft.com/office/drawing/2014/main" id="{CF5B2782-B6B8-4437-AA23-BF8E2DB33558}"/>
                  </a:ext>
                </a:extLst>
              </p:cNvPr>
              <p:cNvCxnSpPr/>
              <p:nvPr/>
            </p:nvCxnSpPr>
            <p:spPr bwMode="auto">
              <a:xfrm flipH="1" flipV="1">
                <a:off x="2997023" y="1734801"/>
                <a:ext cx="2625" cy="12283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
          <p:nvSpPr>
            <p:cNvPr id="127" name="Line 145">
              <a:extLst>
                <a:ext uri="{FF2B5EF4-FFF2-40B4-BE49-F238E27FC236}">
                  <a16:creationId xmlns:a16="http://schemas.microsoft.com/office/drawing/2014/main" id="{317BA0AB-82B6-42D1-97A5-AA96D6B63986}"/>
                </a:ext>
              </a:extLst>
            </p:cNvPr>
            <p:cNvSpPr>
              <a:spLocks noChangeShapeType="1"/>
            </p:cNvSpPr>
            <p:nvPr/>
          </p:nvSpPr>
          <p:spPr bwMode="auto">
            <a:xfrm flipV="1">
              <a:off x="6712618" y="1932679"/>
              <a:ext cx="189310" cy="8536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128" name="Line 146">
              <a:extLst>
                <a:ext uri="{FF2B5EF4-FFF2-40B4-BE49-F238E27FC236}">
                  <a16:creationId xmlns:a16="http://schemas.microsoft.com/office/drawing/2014/main" id="{47A31C38-DABA-4369-9F61-6C766F9E7873}"/>
                </a:ext>
              </a:extLst>
            </p:cNvPr>
            <p:cNvSpPr>
              <a:spLocks noChangeShapeType="1"/>
            </p:cNvSpPr>
            <p:nvPr/>
          </p:nvSpPr>
          <p:spPr bwMode="auto">
            <a:xfrm flipH="1" flipV="1">
              <a:off x="7047183" y="1938633"/>
              <a:ext cx="133350" cy="8548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129" name="Line 147">
              <a:extLst>
                <a:ext uri="{FF2B5EF4-FFF2-40B4-BE49-F238E27FC236}">
                  <a16:creationId xmlns:a16="http://schemas.microsoft.com/office/drawing/2014/main" id="{5A81C1FE-1282-4AE9-8349-C5B026D93B3B}"/>
                </a:ext>
              </a:extLst>
            </p:cNvPr>
            <p:cNvSpPr>
              <a:spLocks noChangeShapeType="1"/>
            </p:cNvSpPr>
            <p:nvPr/>
          </p:nvSpPr>
          <p:spPr bwMode="auto">
            <a:xfrm>
              <a:off x="6609033" y="1836239"/>
              <a:ext cx="18931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130" name="Line 148">
              <a:extLst>
                <a:ext uri="{FF2B5EF4-FFF2-40B4-BE49-F238E27FC236}">
                  <a16:creationId xmlns:a16="http://schemas.microsoft.com/office/drawing/2014/main" id="{19B881D7-D08D-49AD-B630-17A364FC9BBD}"/>
                </a:ext>
              </a:extLst>
            </p:cNvPr>
            <p:cNvSpPr>
              <a:spLocks noChangeShapeType="1"/>
            </p:cNvSpPr>
            <p:nvPr/>
          </p:nvSpPr>
          <p:spPr bwMode="auto">
            <a:xfrm>
              <a:off x="6416152" y="1836239"/>
              <a:ext cx="18931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grpSp>
    </p:spTree>
    <p:extLst>
      <p:ext uri="{BB962C8B-B14F-4D97-AF65-F5344CB8AC3E}">
        <p14:creationId xmlns:p14="http://schemas.microsoft.com/office/powerpoint/2010/main" val="11660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p:tgtEl>
                                          <p:spTgt spid="28"/>
                                        </p:tgtEl>
                                        <p:attrNameLst>
                                          <p:attrName>ppt_x</p:attrName>
                                        </p:attrNameLst>
                                      </p:cBhvr>
                                      <p:tavLst>
                                        <p:tav tm="0">
                                          <p:val>
                                            <p:strVal val="#ppt_x-#ppt_w*1.125000"/>
                                          </p:val>
                                        </p:tav>
                                        <p:tav tm="100000">
                                          <p:val>
                                            <p:strVal val="#ppt_x"/>
                                          </p:val>
                                        </p:tav>
                                      </p:tavLst>
                                    </p:anim>
                                    <p:animEffect transition="in" filter="wipe(right)">
                                      <p:cBhvr>
                                        <p:cTn id="21" dur="500"/>
                                        <p:tgtEl>
                                          <p:spTgt spid="2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p:tgtEl>
                                          <p:spTgt spid="38"/>
                                        </p:tgtEl>
                                        <p:attrNameLst>
                                          <p:attrName>ppt_x</p:attrName>
                                        </p:attrNameLst>
                                      </p:cBhvr>
                                      <p:tavLst>
                                        <p:tav tm="0">
                                          <p:val>
                                            <p:strVal val="#ppt_x-#ppt_w*1.125000"/>
                                          </p:val>
                                        </p:tav>
                                        <p:tav tm="100000">
                                          <p:val>
                                            <p:strVal val="#ppt_x"/>
                                          </p:val>
                                        </p:tav>
                                      </p:tavLst>
                                    </p:anim>
                                    <p:animEffect transition="in" filter="wipe(right)">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5438572" cy="1428590"/>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687998"/>
              <a:chOff x="1839058" y="967769"/>
              <a:chExt cx="4787971"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3" y="4349684"/>
            <a:ext cx="5015187" cy="480837"/>
            <a:chOff x="1403750" y="3593123"/>
            <a:chExt cx="5015186"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干线端口（</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trunk port</a:t>
              </a: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组合 12">
            <a:extLst>
              <a:ext uri="{FF2B5EF4-FFF2-40B4-BE49-F238E27FC236}">
                <a16:creationId xmlns:a16="http://schemas.microsoft.com/office/drawing/2014/main" id="{A8BAD796-B9DE-4C3E-AEF2-9AF6355CAAD6}"/>
              </a:ext>
            </a:extLst>
          </p:cNvPr>
          <p:cNvGrpSpPr/>
          <p:nvPr/>
        </p:nvGrpSpPr>
        <p:grpSpPr>
          <a:xfrm>
            <a:off x="921826" y="5017699"/>
            <a:ext cx="11060311" cy="1611827"/>
            <a:chOff x="1791495" y="2533650"/>
            <a:chExt cx="3918008" cy="2035739"/>
          </a:xfrm>
        </p:grpSpPr>
        <p:sp>
          <p:nvSpPr>
            <p:cNvPr id="14" name="矩形: 圆角 13">
              <a:extLst>
                <a:ext uri="{FF2B5EF4-FFF2-40B4-BE49-F238E27FC236}">
                  <a16:creationId xmlns:a16="http://schemas.microsoft.com/office/drawing/2014/main" id="{AC06C190-7D29-4C1D-978A-6700D07E8324}"/>
                </a:ext>
              </a:extLst>
            </p:cNvPr>
            <p:cNvSpPr/>
            <p:nvPr/>
          </p:nvSpPr>
          <p:spPr>
            <a:xfrm>
              <a:off x="1791495" y="2533650"/>
              <a:ext cx="3852128"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 name="文本框 14">
              <a:extLst>
                <a:ext uri="{FF2B5EF4-FFF2-40B4-BE49-F238E27FC236}">
                  <a16:creationId xmlns:a16="http://schemas.microsoft.com/office/drawing/2014/main" id="{B3C27D46-1E4D-4AD7-92EC-900FC5FFF75E}"/>
                </a:ext>
              </a:extLst>
            </p:cNvPr>
            <p:cNvSpPr txBox="1"/>
            <p:nvPr/>
          </p:nvSpPr>
          <p:spPr>
            <a:xfrm>
              <a:off x="1857375" y="2742395"/>
              <a:ext cx="3852128" cy="1826994"/>
            </a:xfrm>
            <a:prstGeom prst="rect">
              <a:avLst/>
            </a:prstGeom>
            <a:noFill/>
          </p:spPr>
          <p:txBody>
            <a:bodyPr wrap="square" rtlCol="0">
              <a:spAutoFit/>
            </a:bodyPr>
            <a:lstStyle/>
            <a:p>
              <a:pPr marL="231769" indent="-231769">
                <a:defRPr/>
              </a:pPr>
              <a:r>
                <a:rPr lang="zh-CN" altLang="en-US" sz="2400" kern="0" dirty="0">
                  <a:latin typeface="Gill Sans MT" charset="0"/>
                </a:rPr>
                <a:t>转发在多个物理交换机上定义的</a:t>
              </a:r>
              <a:r>
                <a:rPr lang="en-US" altLang="zh-CN" sz="2400" kern="0" dirty="0">
                  <a:latin typeface="Gill Sans MT" charset="0"/>
                </a:rPr>
                <a:t>VALN</a:t>
              </a:r>
              <a:r>
                <a:rPr lang="zh-CN" altLang="en-US" sz="2400" kern="0" dirty="0">
                  <a:latin typeface="Gill Sans MT" charset="0"/>
                </a:rPr>
                <a:t>帧</a:t>
              </a:r>
              <a:endParaRPr lang="en-US" altLang="zh-CN" sz="2400" kern="0" dirty="0">
                <a:latin typeface="Gill Sans MT" charset="0"/>
              </a:endParaRPr>
            </a:p>
            <a:p>
              <a:pPr marL="800080" lvl="1" indent="-342891">
                <a:buFont typeface="Wingdings" panose="05000000000000000000" pitchFamily="2" charset="2"/>
                <a:buChar char="n"/>
                <a:defRPr/>
              </a:pPr>
              <a:r>
                <a:rPr lang="zh-CN" altLang="en-US" sz="2000" kern="0" dirty="0">
                  <a:latin typeface="Gill Sans MT" charset="0"/>
                </a:rPr>
                <a:t>交换机之间在</a:t>
              </a:r>
              <a:r>
                <a:rPr lang="en-US" altLang="zh-CN" sz="2000" kern="0" dirty="0">
                  <a:latin typeface="Gill Sans MT" charset="0"/>
                </a:rPr>
                <a:t>VALN</a:t>
              </a:r>
              <a:r>
                <a:rPr lang="zh-CN" altLang="en-US" sz="2000" kern="0" dirty="0">
                  <a:latin typeface="Gill Sans MT" charset="0"/>
                </a:rPr>
                <a:t>中转发的帧不是普通的</a:t>
              </a:r>
              <a:r>
                <a:rPr lang="en-US" altLang="zh-CN" sz="2000" kern="0" dirty="0">
                  <a:latin typeface="Gill Sans MT" charset="0"/>
                </a:rPr>
                <a:t>802.1</a:t>
              </a:r>
              <a:r>
                <a:rPr lang="zh-CN" altLang="en-US" sz="2000" kern="0" dirty="0">
                  <a:latin typeface="Gill Sans MT" charset="0"/>
                </a:rPr>
                <a:t>帧，必须要包含</a:t>
              </a:r>
              <a:r>
                <a:rPr lang="en-US" altLang="zh-CN" sz="2000" kern="0" dirty="0">
                  <a:latin typeface="Gill Sans MT" charset="0"/>
                </a:rPr>
                <a:t>VLAN ID</a:t>
              </a:r>
              <a:r>
                <a:rPr lang="zh-CN" altLang="en-US" sz="2000" kern="0" dirty="0">
                  <a:latin typeface="Gill Sans MT" charset="0"/>
                </a:rPr>
                <a:t>信息</a:t>
              </a:r>
              <a:endParaRPr lang="en-US" altLang="zh-CN" sz="2000" kern="0" dirty="0">
                <a:latin typeface="Gill Sans MT" charset="0"/>
              </a:endParaRPr>
            </a:p>
            <a:p>
              <a:pPr marL="800080" lvl="1" indent="-342891">
                <a:buFont typeface="Wingdings" panose="05000000000000000000" pitchFamily="2" charset="2"/>
                <a:buChar char="n"/>
                <a:defRPr/>
              </a:pPr>
              <a:r>
                <a:rPr lang="zh-CN" altLang="en-US" sz="2000" kern="0" dirty="0">
                  <a:latin typeface="Gill Sans MT" charset="0"/>
                </a:rPr>
                <a:t>在</a:t>
              </a:r>
              <a:r>
                <a:rPr lang="en-US" altLang="zh-CN" sz="2000" kern="0" dirty="0">
                  <a:latin typeface="Gill Sans MT" charset="0"/>
                </a:rPr>
                <a:t>802.1q</a:t>
              </a:r>
              <a:r>
                <a:rPr lang="zh-CN" altLang="en-US" sz="2000" kern="0" dirty="0">
                  <a:latin typeface="Gill Sans MT" charset="0"/>
                </a:rPr>
                <a:t>协议中，干线端口转发的帧需要添加和删除额外的报头字段。</a:t>
              </a:r>
              <a:endParaRPr lang="en-US" altLang="zh-CN" sz="2000" kern="0" dirty="0">
                <a:latin typeface="Gill Sans MT" charset="0"/>
              </a:endParaRPr>
            </a:p>
            <a:p>
              <a:pPr marL="231769" indent="-231769">
                <a:defRPr/>
              </a:pPr>
              <a:endParaRPr lang="en-US" altLang="zh-CN" sz="2400" kern="0" dirty="0">
                <a:latin typeface="Gill Sans MT" charset="0"/>
              </a:endParaRPr>
            </a:p>
          </p:txBody>
        </p:sp>
        <p:sp>
          <p:nvSpPr>
            <p:cNvPr id="16" name="矩形: 圆角 15">
              <a:extLst>
                <a:ext uri="{FF2B5EF4-FFF2-40B4-BE49-F238E27FC236}">
                  <a16:creationId xmlns:a16="http://schemas.microsoft.com/office/drawing/2014/main" id="{BD6E1AB2-8569-44C1-8871-32400F0774E4}"/>
                </a:ext>
              </a:extLst>
            </p:cNvPr>
            <p:cNvSpPr/>
            <p:nvPr/>
          </p:nvSpPr>
          <p:spPr>
            <a:xfrm>
              <a:off x="1857375" y="2669790"/>
              <a:ext cx="3731427" cy="14334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7" name="Rectangle 111">
            <a:extLst>
              <a:ext uri="{FF2B5EF4-FFF2-40B4-BE49-F238E27FC236}">
                <a16:creationId xmlns:a16="http://schemas.microsoft.com/office/drawing/2014/main" id="{7EECFA6D-148A-49BA-A7B8-F760120F7F92}"/>
              </a:ext>
            </a:extLst>
          </p:cNvPr>
          <p:cNvSpPr>
            <a:spLocks noChangeArrowheads="1"/>
          </p:cNvSpPr>
          <p:nvPr/>
        </p:nvSpPr>
        <p:spPr bwMode="auto">
          <a:xfrm>
            <a:off x="4769839" y="2337443"/>
            <a:ext cx="2794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18" name="Rectangle 77">
            <a:extLst>
              <a:ext uri="{FF2B5EF4-FFF2-40B4-BE49-F238E27FC236}">
                <a16:creationId xmlns:a16="http://schemas.microsoft.com/office/drawing/2014/main" id="{2E648364-E041-499C-B0FE-361E4AC3C2C3}"/>
              </a:ext>
            </a:extLst>
          </p:cNvPr>
          <p:cNvSpPr>
            <a:spLocks noChangeArrowheads="1"/>
          </p:cNvSpPr>
          <p:nvPr/>
        </p:nvSpPr>
        <p:spPr bwMode="auto">
          <a:xfrm>
            <a:off x="7946428" y="2342205"/>
            <a:ext cx="276225" cy="233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9" name="Rectangle 77">
            <a:extLst>
              <a:ext uri="{FF2B5EF4-FFF2-40B4-BE49-F238E27FC236}">
                <a16:creationId xmlns:a16="http://schemas.microsoft.com/office/drawing/2014/main" id="{10892ADE-6334-463A-9E9B-01FBBADEC5B0}"/>
              </a:ext>
            </a:extLst>
          </p:cNvPr>
          <p:cNvSpPr>
            <a:spLocks noChangeArrowheads="1"/>
          </p:cNvSpPr>
          <p:nvPr/>
        </p:nvSpPr>
        <p:spPr bwMode="auto">
          <a:xfrm>
            <a:off x="8236941" y="2342205"/>
            <a:ext cx="276225" cy="233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20" name="Rectangle 77">
            <a:extLst>
              <a:ext uri="{FF2B5EF4-FFF2-40B4-BE49-F238E27FC236}">
                <a16:creationId xmlns:a16="http://schemas.microsoft.com/office/drawing/2014/main" id="{D64335EC-4AD2-42CC-9A5C-4310B04221A2}"/>
              </a:ext>
            </a:extLst>
          </p:cNvPr>
          <p:cNvSpPr>
            <a:spLocks noChangeArrowheads="1"/>
          </p:cNvSpPr>
          <p:nvPr/>
        </p:nvSpPr>
        <p:spPr bwMode="auto">
          <a:xfrm>
            <a:off x="7655916" y="2346967"/>
            <a:ext cx="276225" cy="233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21" name="Rectangle 157">
            <a:extLst>
              <a:ext uri="{FF2B5EF4-FFF2-40B4-BE49-F238E27FC236}">
                <a16:creationId xmlns:a16="http://schemas.microsoft.com/office/drawing/2014/main" id="{4FF49B0E-65FA-417C-B7D4-3D3C684672CC}"/>
              </a:ext>
            </a:extLst>
          </p:cNvPr>
          <p:cNvSpPr>
            <a:spLocks noChangeArrowheads="1"/>
          </p:cNvSpPr>
          <p:nvPr/>
        </p:nvSpPr>
        <p:spPr bwMode="auto">
          <a:xfrm>
            <a:off x="7655915" y="2115192"/>
            <a:ext cx="280987" cy="21431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22" name="Rectangle 156">
            <a:extLst>
              <a:ext uri="{FF2B5EF4-FFF2-40B4-BE49-F238E27FC236}">
                <a16:creationId xmlns:a16="http://schemas.microsoft.com/office/drawing/2014/main" id="{A0F063E2-E3A1-4AD0-A73B-C9F1D4EED2D8}"/>
              </a:ext>
            </a:extLst>
          </p:cNvPr>
          <p:cNvSpPr>
            <a:spLocks noChangeArrowheads="1"/>
          </p:cNvSpPr>
          <p:nvPr/>
        </p:nvSpPr>
        <p:spPr bwMode="auto">
          <a:xfrm>
            <a:off x="7327301" y="2339029"/>
            <a:ext cx="309563" cy="23336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23" name="Rectangle 62">
            <a:extLst>
              <a:ext uri="{FF2B5EF4-FFF2-40B4-BE49-F238E27FC236}">
                <a16:creationId xmlns:a16="http://schemas.microsoft.com/office/drawing/2014/main" id="{6B2D051E-A5E4-473C-B7FF-2D99626B9246}"/>
              </a:ext>
            </a:extLst>
          </p:cNvPr>
          <p:cNvSpPr>
            <a:spLocks noChangeArrowheads="1"/>
          </p:cNvSpPr>
          <p:nvPr/>
        </p:nvSpPr>
        <p:spPr bwMode="auto">
          <a:xfrm>
            <a:off x="2696564" y="2121541"/>
            <a:ext cx="273051" cy="196851"/>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28" name="Rectangle 80">
            <a:extLst>
              <a:ext uri="{FF2B5EF4-FFF2-40B4-BE49-F238E27FC236}">
                <a16:creationId xmlns:a16="http://schemas.microsoft.com/office/drawing/2014/main" id="{192F2C18-D46D-4586-A720-DE5E1003CE13}"/>
              </a:ext>
            </a:extLst>
          </p:cNvPr>
          <p:cNvSpPr>
            <a:spLocks noChangeArrowheads="1"/>
          </p:cNvSpPr>
          <p:nvPr/>
        </p:nvSpPr>
        <p:spPr bwMode="auto">
          <a:xfrm>
            <a:off x="2688628" y="2331094"/>
            <a:ext cx="290513" cy="2428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29" name="Rectangle 77">
            <a:extLst>
              <a:ext uri="{FF2B5EF4-FFF2-40B4-BE49-F238E27FC236}">
                <a16:creationId xmlns:a16="http://schemas.microsoft.com/office/drawing/2014/main" id="{EEA3C458-E6F9-4558-921C-876E6082B3FF}"/>
              </a:ext>
            </a:extLst>
          </p:cNvPr>
          <p:cNvSpPr>
            <a:spLocks noChangeArrowheads="1"/>
          </p:cNvSpPr>
          <p:nvPr/>
        </p:nvSpPr>
        <p:spPr bwMode="auto">
          <a:xfrm>
            <a:off x="4760315" y="2112018"/>
            <a:ext cx="290512" cy="2095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30" name="Rectangle 76">
            <a:extLst>
              <a:ext uri="{FF2B5EF4-FFF2-40B4-BE49-F238E27FC236}">
                <a16:creationId xmlns:a16="http://schemas.microsoft.com/office/drawing/2014/main" id="{E0E0BB9E-6782-4428-8069-3F88E802464F}"/>
              </a:ext>
            </a:extLst>
          </p:cNvPr>
          <p:cNvSpPr>
            <a:spLocks noChangeArrowheads="1"/>
          </p:cNvSpPr>
          <p:nvPr/>
        </p:nvSpPr>
        <p:spPr bwMode="auto">
          <a:xfrm>
            <a:off x="3869727" y="2116779"/>
            <a:ext cx="890588"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31" name="Rectangle 75">
            <a:extLst>
              <a:ext uri="{FF2B5EF4-FFF2-40B4-BE49-F238E27FC236}">
                <a16:creationId xmlns:a16="http://schemas.microsoft.com/office/drawing/2014/main" id="{E941D706-6AFF-4212-BCBD-2ACB5F52CC89}"/>
              </a:ext>
            </a:extLst>
          </p:cNvPr>
          <p:cNvSpPr>
            <a:spLocks noChangeArrowheads="1"/>
          </p:cNvSpPr>
          <p:nvPr/>
        </p:nvSpPr>
        <p:spPr bwMode="auto">
          <a:xfrm>
            <a:off x="2974377" y="2116779"/>
            <a:ext cx="900113" cy="45243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32" name="Rectangle 2">
            <a:extLst>
              <a:ext uri="{FF2B5EF4-FFF2-40B4-BE49-F238E27FC236}">
                <a16:creationId xmlns:a16="http://schemas.microsoft.com/office/drawing/2014/main" id="{7B633F58-6A57-4B97-B05D-D4EBEE5E3F82}"/>
              </a:ext>
            </a:extLst>
          </p:cNvPr>
          <p:cNvSpPr>
            <a:spLocks noChangeArrowheads="1"/>
          </p:cNvSpPr>
          <p:nvPr/>
        </p:nvSpPr>
        <p:spPr bwMode="auto">
          <a:xfrm>
            <a:off x="2688625" y="2108843"/>
            <a:ext cx="2370139" cy="468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34" name="Line 3">
            <a:extLst>
              <a:ext uri="{FF2B5EF4-FFF2-40B4-BE49-F238E27FC236}">
                <a16:creationId xmlns:a16="http://schemas.microsoft.com/office/drawing/2014/main" id="{7E79633C-4F89-400B-B204-96185D4C4A46}"/>
              </a:ext>
            </a:extLst>
          </p:cNvPr>
          <p:cNvSpPr>
            <a:spLocks noChangeShapeType="1"/>
          </p:cNvSpPr>
          <p:nvPr/>
        </p:nvSpPr>
        <p:spPr bwMode="auto">
          <a:xfrm>
            <a:off x="2690215" y="2324741"/>
            <a:ext cx="2351087"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5" name="Text Box 6">
            <a:extLst>
              <a:ext uri="{FF2B5EF4-FFF2-40B4-BE49-F238E27FC236}">
                <a16:creationId xmlns:a16="http://schemas.microsoft.com/office/drawing/2014/main" id="{6D545856-5710-453D-8229-819794FB9AB7}"/>
              </a:ext>
            </a:extLst>
          </p:cNvPr>
          <p:cNvSpPr txBox="1">
            <a:spLocks noChangeArrowheads="1"/>
          </p:cNvSpPr>
          <p:nvPr/>
        </p:nvSpPr>
        <p:spPr bwMode="auto">
          <a:xfrm>
            <a:off x="2606076" y="2067567"/>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a:t>
            </a:r>
          </a:p>
        </p:txBody>
      </p:sp>
      <p:sp>
        <p:nvSpPr>
          <p:cNvPr id="36" name="Line 7">
            <a:extLst>
              <a:ext uri="{FF2B5EF4-FFF2-40B4-BE49-F238E27FC236}">
                <a16:creationId xmlns:a16="http://schemas.microsoft.com/office/drawing/2014/main" id="{15DC843B-2CE8-4B8E-B92A-EDA8D06A11E5}"/>
              </a:ext>
            </a:extLst>
          </p:cNvPr>
          <p:cNvSpPr>
            <a:spLocks noChangeShapeType="1"/>
          </p:cNvSpPr>
          <p:nvPr/>
        </p:nvSpPr>
        <p:spPr bwMode="auto">
          <a:xfrm>
            <a:off x="3869727" y="2113605"/>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37" name="AutoShape 8">
            <a:extLst>
              <a:ext uri="{FF2B5EF4-FFF2-40B4-BE49-F238E27FC236}">
                <a16:creationId xmlns:a16="http://schemas.microsoft.com/office/drawing/2014/main" id="{6B3858C6-59C0-4DE9-AD99-13B6D505E8B9}"/>
              </a:ext>
            </a:extLst>
          </p:cNvPr>
          <p:cNvSpPr>
            <a:spLocks noChangeArrowheads="1"/>
          </p:cNvSpPr>
          <p:nvPr/>
        </p:nvSpPr>
        <p:spPr bwMode="auto">
          <a:xfrm>
            <a:off x="2660051" y="1850079"/>
            <a:ext cx="3176588" cy="261939"/>
          </a:xfrm>
          <a:prstGeom prst="parallelogram">
            <a:avLst>
              <a:gd name="adj" fmla="val 303181"/>
            </a:avLst>
          </a:prstGeom>
          <a:solidFill>
            <a:schemeClr val="bg1"/>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38" name="Freeform 9">
            <a:extLst>
              <a:ext uri="{FF2B5EF4-FFF2-40B4-BE49-F238E27FC236}">
                <a16:creationId xmlns:a16="http://schemas.microsoft.com/office/drawing/2014/main" id="{560BE291-634B-4727-A4DD-860D73F14386}"/>
              </a:ext>
            </a:extLst>
          </p:cNvPr>
          <p:cNvSpPr>
            <a:spLocks/>
          </p:cNvSpPr>
          <p:nvPr/>
        </p:nvSpPr>
        <p:spPr bwMode="auto">
          <a:xfrm>
            <a:off x="5063527" y="1853255"/>
            <a:ext cx="763588" cy="720725"/>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39" name="Freeform 10">
            <a:extLst>
              <a:ext uri="{FF2B5EF4-FFF2-40B4-BE49-F238E27FC236}">
                <a16:creationId xmlns:a16="http://schemas.microsoft.com/office/drawing/2014/main" id="{17F51254-930C-40B9-A2CF-3290F8A06245}"/>
              </a:ext>
            </a:extLst>
          </p:cNvPr>
          <p:cNvSpPr>
            <a:spLocks/>
          </p:cNvSpPr>
          <p:nvPr/>
        </p:nvSpPr>
        <p:spPr bwMode="auto">
          <a:xfrm>
            <a:off x="3061688" y="1897704"/>
            <a:ext cx="2228851" cy="150813"/>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40" name="Freeform 11">
            <a:extLst>
              <a:ext uri="{FF2B5EF4-FFF2-40B4-BE49-F238E27FC236}">
                <a16:creationId xmlns:a16="http://schemas.microsoft.com/office/drawing/2014/main" id="{B928D0C3-8EE4-414B-B507-1CCAF0FD7B94}"/>
              </a:ext>
            </a:extLst>
          </p:cNvPr>
          <p:cNvSpPr>
            <a:spLocks/>
          </p:cNvSpPr>
          <p:nvPr/>
        </p:nvSpPr>
        <p:spPr bwMode="auto">
          <a:xfrm>
            <a:off x="3534765" y="1897704"/>
            <a:ext cx="1420812" cy="166688"/>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41" name="Line 17">
            <a:extLst>
              <a:ext uri="{FF2B5EF4-FFF2-40B4-BE49-F238E27FC236}">
                <a16:creationId xmlns:a16="http://schemas.microsoft.com/office/drawing/2014/main" id="{6BE34BA2-9358-4163-9007-FBFE5B9CD26F}"/>
              </a:ext>
            </a:extLst>
          </p:cNvPr>
          <p:cNvSpPr>
            <a:spLocks noChangeShapeType="1"/>
          </p:cNvSpPr>
          <p:nvPr/>
        </p:nvSpPr>
        <p:spPr bwMode="auto">
          <a:xfrm>
            <a:off x="4469801" y="2118367"/>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2" name="Line 18">
            <a:extLst>
              <a:ext uri="{FF2B5EF4-FFF2-40B4-BE49-F238E27FC236}">
                <a16:creationId xmlns:a16="http://schemas.microsoft.com/office/drawing/2014/main" id="{244F73B8-ACBC-46F8-A05F-D3795938870E}"/>
              </a:ext>
            </a:extLst>
          </p:cNvPr>
          <p:cNvSpPr>
            <a:spLocks noChangeShapeType="1"/>
          </p:cNvSpPr>
          <p:nvPr/>
        </p:nvSpPr>
        <p:spPr bwMode="auto">
          <a:xfrm>
            <a:off x="3269651" y="2113605"/>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3" name="Line 21">
            <a:extLst>
              <a:ext uri="{FF2B5EF4-FFF2-40B4-BE49-F238E27FC236}">
                <a16:creationId xmlns:a16="http://schemas.microsoft.com/office/drawing/2014/main" id="{8CE47B90-F3B9-44B2-B19A-7BE15DAA5E7A}"/>
              </a:ext>
            </a:extLst>
          </p:cNvPr>
          <p:cNvSpPr>
            <a:spLocks noChangeShapeType="1"/>
          </p:cNvSpPr>
          <p:nvPr/>
        </p:nvSpPr>
        <p:spPr bwMode="auto">
          <a:xfrm>
            <a:off x="2979139" y="2110430"/>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4" name="Line 22">
            <a:extLst>
              <a:ext uri="{FF2B5EF4-FFF2-40B4-BE49-F238E27FC236}">
                <a16:creationId xmlns:a16="http://schemas.microsoft.com/office/drawing/2014/main" id="{406C87C9-D00F-436F-BB03-8A981E439DF7}"/>
              </a:ext>
            </a:extLst>
          </p:cNvPr>
          <p:cNvSpPr>
            <a:spLocks noChangeShapeType="1"/>
          </p:cNvSpPr>
          <p:nvPr/>
        </p:nvSpPr>
        <p:spPr bwMode="auto">
          <a:xfrm>
            <a:off x="2688627" y="2123130"/>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5" name="Line 23">
            <a:extLst>
              <a:ext uri="{FF2B5EF4-FFF2-40B4-BE49-F238E27FC236}">
                <a16:creationId xmlns:a16="http://schemas.microsoft.com/office/drawing/2014/main" id="{9FC9BD63-CC3C-4E43-B177-89D265203707}"/>
              </a:ext>
            </a:extLst>
          </p:cNvPr>
          <p:cNvSpPr>
            <a:spLocks noChangeShapeType="1"/>
          </p:cNvSpPr>
          <p:nvPr/>
        </p:nvSpPr>
        <p:spPr bwMode="auto">
          <a:xfrm>
            <a:off x="3550639" y="2118367"/>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6" name="Line 24">
            <a:extLst>
              <a:ext uri="{FF2B5EF4-FFF2-40B4-BE49-F238E27FC236}">
                <a16:creationId xmlns:a16="http://schemas.microsoft.com/office/drawing/2014/main" id="{4CD3B46A-7974-43D0-A70A-BA7B27C20CA7}"/>
              </a:ext>
            </a:extLst>
          </p:cNvPr>
          <p:cNvSpPr>
            <a:spLocks noChangeShapeType="1"/>
          </p:cNvSpPr>
          <p:nvPr/>
        </p:nvSpPr>
        <p:spPr bwMode="auto">
          <a:xfrm>
            <a:off x="4174527" y="2113605"/>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7" name="Line 25">
            <a:extLst>
              <a:ext uri="{FF2B5EF4-FFF2-40B4-BE49-F238E27FC236}">
                <a16:creationId xmlns:a16="http://schemas.microsoft.com/office/drawing/2014/main" id="{713815BE-EA48-43C3-9AEA-F409E8215616}"/>
              </a:ext>
            </a:extLst>
          </p:cNvPr>
          <p:cNvSpPr>
            <a:spLocks noChangeShapeType="1"/>
          </p:cNvSpPr>
          <p:nvPr/>
        </p:nvSpPr>
        <p:spPr bwMode="auto">
          <a:xfrm>
            <a:off x="4765076" y="2108842"/>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48" name="Text Box 26">
            <a:extLst>
              <a:ext uri="{FF2B5EF4-FFF2-40B4-BE49-F238E27FC236}">
                <a16:creationId xmlns:a16="http://schemas.microsoft.com/office/drawing/2014/main" id="{C91EB5DD-DD0D-4290-AC1B-03E7FDD11FE0}"/>
              </a:ext>
            </a:extLst>
          </p:cNvPr>
          <p:cNvSpPr txBox="1">
            <a:spLocks noChangeArrowheads="1"/>
          </p:cNvSpPr>
          <p:nvPr/>
        </p:nvSpPr>
        <p:spPr bwMode="auto">
          <a:xfrm>
            <a:off x="3487139" y="2277117"/>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8</a:t>
            </a:r>
          </a:p>
        </p:txBody>
      </p:sp>
      <p:sp>
        <p:nvSpPr>
          <p:cNvPr id="49" name="Text Box 27">
            <a:extLst>
              <a:ext uri="{FF2B5EF4-FFF2-40B4-BE49-F238E27FC236}">
                <a16:creationId xmlns:a16="http://schemas.microsoft.com/office/drawing/2014/main" id="{5FF1F4BA-A36C-4A60-8AE5-9575965F95BC}"/>
              </a:ext>
            </a:extLst>
          </p:cNvPr>
          <p:cNvSpPr txBox="1">
            <a:spLocks noChangeArrowheads="1"/>
          </p:cNvSpPr>
          <p:nvPr/>
        </p:nvSpPr>
        <p:spPr bwMode="auto">
          <a:xfrm>
            <a:off x="3806227" y="2062804"/>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9</a:t>
            </a:r>
          </a:p>
        </p:txBody>
      </p:sp>
      <p:sp>
        <p:nvSpPr>
          <p:cNvPr id="50" name="Text Box 29">
            <a:extLst>
              <a:ext uri="{FF2B5EF4-FFF2-40B4-BE49-F238E27FC236}">
                <a16:creationId xmlns:a16="http://schemas.microsoft.com/office/drawing/2014/main" id="{EDBD9810-BBD7-4035-9DDA-78E4A90EC33B}"/>
              </a:ext>
            </a:extLst>
          </p:cNvPr>
          <p:cNvSpPr txBox="1">
            <a:spLocks noChangeArrowheads="1"/>
          </p:cNvSpPr>
          <p:nvPr/>
        </p:nvSpPr>
        <p:spPr bwMode="auto">
          <a:xfrm>
            <a:off x="3787176" y="2281880"/>
            <a:ext cx="3000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10</a:t>
            </a:r>
          </a:p>
        </p:txBody>
      </p:sp>
      <p:sp>
        <p:nvSpPr>
          <p:cNvPr id="51" name="Text Box 30">
            <a:extLst>
              <a:ext uri="{FF2B5EF4-FFF2-40B4-BE49-F238E27FC236}">
                <a16:creationId xmlns:a16="http://schemas.microsoft.com/office/drawing/2014/main" id="{D5B0D174-98C9-409B-A5D9-755928F79FC4}"/>
              </a:ext>
            </a:extLst>
          </p:cNvPr>
          <p:cNvSpPr txBox="1">
            <a:spLocks noChangeArrowheads="1"/>
          </p:cNvSpPr>
          <p:nvPr/>
        </p:nvSpPr>
        <p:spPr bwMode="auto">
          <a:xfrm>
            <a:off x="2615601" y="2267592"/>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2</a:t>
            </a:r>
          </a:p>
        </p:txBody>
      </p:sp>
      <p:sp>
        <p:nvSpPr>
          <p:cNvPr id="52" name="Text Box 57">
            <a:extLst>
              <a:ext uri="{FF2B5EF4-FFF2-40B4-BE49-F238E27FC236}">
                <a16:creationId xmlns:a16="http://schemas.microsoft.com/office/drawing/2014/main" id="{A2088570-DFF5-4E7A-B3A9-3457873E999D}"/>
              </a:ext>
            </a:extLst>
          </p:cNvPr>
          <p:cNvSpPr txBox="1">
            <a:spLocks noChangeArrowheads="1"/>
          </p:cNvSpPr>
          <p:nvPr/>
        </p:nvSpPr>
        <p:spPr bwMode="auto">
          <a:xfrm>
            <a:off x="3482376" y="2062804"/>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7</a:t>
            </a:r>
          </a:p>
        </p:txBody>
      </p:sp>
      <p:sp>
        <p:nvSpPr>
          <p:cNvPr id="53" name="Line 61">
            <a:extLst>
              <a:ext uri="{FF2B5EF4-FFF2-40B4-BE49-F238E27FC236}">
                <a16:creationId xmlns:a16="http://schemas.microsoft.com/office/drawing/2014/main" id="{740E9D1F-C813-4048-8254-6FF58115E6DD}"/>
              </a:ext>
            </a:extLst>
          </p:cNvPr>
          <p:cNvSpPr>
            <a:spLocks noChangeShapeType="1"/>
          </p:cNvSpPr>
          <p:nvPr/>
        </p:nvSpPr>
        <p:spPr bwMode="auto">
          <a:xfrm flipH="1">
            <a:off x="1928215" y="2443804"/>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4" name="Line 62">
            <a:extLst>
              <a:ext uri="{FF2B5EF4-FFF2-40B4-BE49-F238E27FC236}">
                <a16:creationId xmlns:a16="http://schemas.microsoft.com/office/drawing/2014/main" id="{E35DDEA6-2478-4C49-805E-5E1F1C465AD1}"/>
              </a:ext>
            </a:extLst>
          </p:cNvPr>
          <p:cNvSpPr>
            <a:spLocks noChangeShapeType="1"/>
          </p:cNvSpPr>
          <p:nvPr/>
        </p:nvSpPr>
        <p:spPr bwMode="auto">
          <a:xfrm flipH="1">
            <a:off x="2313976" y="2443805"/>
            <a:ext cx="806451"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5" name="Line 63">
            <a:extLst>
              <a:ext uri="{FF2B5EF4-FFF2-40B4-BE49-F238E27FC236}">
                <a16:creationId xmlns:a16="http://schemas.microsoft.com/office/drawing/2014/main" id="{FBC8F1CF-D14F-4255-847B-D38015314EF9}"/>
              </a:ext>
            </a:extLst>
          </p:cNvPr>
          <p:cNvSpPr>
            <a:spLocks noChangeShapeType="1"/>
          </p:cNvSpPr>
          <p:nvPr/>
        </p:nvSpPr>
        <p:spPr bwMode="auto">
          <a:xfrm flipH="1">
            <a:off x="3033115" y="2459680"/>
            <a:ext cx="709612"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6" name="Text Box 64">
            <a:extLst>
              <a:ext uri="{FF2B5EF4-FFF2-40B4-BE49-F238E27FC236}">
                <a16:creationId xmlns:a16="http://schemas.microsoft.com/office/drawing/2014/main" id="{EA5372A9-9440-413D-A2B9-439D6A8EA963}"/>
              </a:ext>
            </a:extLst>
          </p:cNvPr>
          <p:cNvSpPr txBox="1">
            <a:spLocks noChangeArrowheads="1"/>
          </p:cNvSpPr>
          <p:nvPr/>
        </p:nvSpPr>
        <p:spPr bwMode="auto">
          <a:xfrm>
            <a:off x="4753964" y="2821629"/>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ea typeface="MS PGothic" panose="020B0600070205080204" pitchFamily="34" charset="-128"/>
              </a:rPr>
              <a:t>…</a:t>
            </a:r>
          </a:p>
        </p:txBody>
      </p:sp>
      <p:sp>
        <p:nvSpPr>
          <p:cNvPr id="57" name="Line 69">
            <a:extLst>
              <a:ext uri="{FF2B5EF4-FFF2-40B4-BE49-F238E27FC236}">
                <a16:creationId xmlns:a16="http://schemas.microsoft.com/office/drawing/2014/main" id="{295184D1-CC63-4DB1-AC6C-6329F4859944}"/>
              </a:ext>
            </a:extLst>
          </p:cNvPr>
          <p:cNvSpPr>
            <a:spLocks noChangeShapeType="1"/>
          </p:cNvSpPr>
          <p:nvPr/>
        </p:nvSpPr>
        <p:spPr bwMode="auto">
          <a:xfrm>
            <a:off x="4041176" y="2446981"/>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8" name="Line 70">
            <a:extLst>
              <a:ext uri="{FF2B5EF4-FFF2-40B4-BE49-F238E27FC236}">
                <a16:creationId xmlns:a16="http://schemas.microsoft.com/office/drawing/2014/main" id="{E192205C-CA69-495C-85D2-0E030F7500B2}"/>
              </a:ext>
            </a:extLst>
          </p:cNvPr>
          <p:cNvSpPr>
            <a:spLocks noChangeShapeType="1"/>
          </p:cNvSpPr>
          <p:nvPr/>
        </p:nvSpPr>
        <p:spPr bwMode="auto">
          <a:xfrm>
            <a:off x="4031652" y="2245367"/>
            <a:ext cx="479425" cy="6032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59" name="Line 71">
            <a:extLst>
              <a:ext uri="{FF2B5EF4-FFF2-40B4-BE49-F238E27FC236}">
                <a16:creationId xmlns:a16="http://schemas.microsoft.com/office/drawing/2014/main" id="{A07AF144-9516-4458-BDFD-9BB3DDA88A13}"/>
              </a:ext>
            </a:extLst>
          </p:cNvPr>
          <p:cNvSpPr>
            <a:spLocks noChangeShapeType="1"/>
          </p:cNvSpPr>
          <p:nvPr/>
        </p:nvSpPr>
        <p:spPr bwMode="auto">
          <a:xfrm>
            <a:off x="4887314" y="2189805"/>
            <a:ext cx="514351" cy="484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60" name="Text Box 72">
            <a:extLst>
              <a:ext uri="{FF2B5EF4-FFF2-40B4-BE49-F238E27FC236}">
                <a16:creationId xmlns:a16="http://schemas.microsoft.com/office/drawing/2014/main" id="{5E64EE34-30A5-45D0-9394-3F21D6B53680}"/>
              </a:ext>
            </a:extLst>
          </p:cNvPr>
          <p:cNvSpPr txBox="1">
            <a:spLocks noChangeArrowheads="1"/>
          </p:cNvSpPr>
          <p:nvPr/>
        </p:nvSpPr>
        <p:spPr bwMode="auto">
          <a:xfrm>
            <a:off x="1911270" y="3364555"/>
            <a:ext cx="16658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0000"/>
                </a:solidFill>
                <a:ea typeface="MS PGothic" panose="020B0600070205080204" pitchFamily="34" charset="-128"/>
              </a:rPr>
              <a:t>Electrical Engineering</a:t>
            </a:r>
          </a:p>
          <a:p>
            <a:pPr algn="ctr" eaLnBrk="1" hangingPunct="1"/>
            <a:r>
              <a:rPr lang="en-US" altLang="zh-CN" sz="1200">
                <a:solidFill>
                  <a:srgbClr val="000000"/>
                </a:solidFill>
                <a:ea typeface="MS PGothic" panose="020B0600070205080204" pitchFamily="34" charset="-128"/>
              </a:rPr>
              <a:t>(VLAN ports 1-8)</a:t>
            </a:r>
          </a:p>
        </p:txBody>
      </p:sp>
      <p:sp>
        <p:nvSpPr>
          <p:cNvPr id="61" name="Text Box 73">
            <a:extLst>
              <a:ext uri="{FF2B5EF4-FFF2-40B4-BE49-F238E27FC236}">
                <a16:creationId xmlns:a16="http://schemas.microsoft.com/office/drawing/2014/main" id="{CE5F61BF-C9F9-4D5C-9E4E-F4048D034731}"/>
              </a:ext>
            </a:extLst>
          </p:cNvPr>
          <p:cNvSpPr txBox="1">
            <a:spLocks noChangeArrowheads="1"/>
          </p:cNvSpPr>
          <p:nvPr/>
        </p:nvSpPr>
        <p:spPr bwMode="auto">
          <a:xfrm>
            <a:off x="4074506" y="3351855"/>
            <a:ext cx="1446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0000"/>
                </a:solidFill>
                <a:ea typeface="MS PGothic" panose="020B0600070205080204" pitchFamily="34" charset="-128"/>
              </a:rPr>
              <a:t>Computer Science</a:t>
            </a:r>
          </a:p>
          <a:p>
            <a:pPr algn="ctr" eaLnBrk="1" hangingPunct="1"/>
            <a:r>
              <a:rPr lang="en-US" altLang="zh-CN" sz="1200">
                <a:solidFill>
                  <a:srgbClr val="000000"/>
                </a:solidFill>
                <a:ea typeface="MS PGothic" panose="020B0600070205080204" pitchFamily="34" charset="-128"/>
              </a:rPr>
              <a:t>(VLAN ports 9-15)</a:t>
            </a:r>
          </a:p>
        </p:txBody>
      </p:sp>
      <p:sp>
        <p:nvSpPr>
          <p:cNvPr id="62" name="Text Box 74">
            <a:extLst>
              <a:ext uri="{FF2B5EF4-FFF2-40B4-BE49-F238E27FC236}">
                <a16:creationId xmlns:a16="http://schemas.microsoft.com/office/drawing/2014/main" id="{F35CF8BB-800B-4241-AE20-572447D9D18D}"/>
              </a:ext>
            </a:extLst>
          </p:cNvPr>
          <p:cNvSpPr txBox="1">
            <a:spLocks noChangeArrowheads="1"/>
          </p:cNvSpPr>
          <p:nvPr/>
        </p:nvSpPr>
        <p:spPr bwMode="auto">
          <a:xfrm>
            <a:off x="4677764" y="2058043"/>
            <a:ext cx="3000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15</a:t>
            </a:r>
          </a:p>
        </p:txBody>
      </p:sp>
      <p:sp>
        <p:nvSpPr>
          <p:cNvPr id="63" name="Oval 81">
            <a:extLst>
              <a:ext uri="{FF2B5EF4-FFF2-40B4-BE49-F238E27FC236}">
                <a16:creationId xmlns:a16="http://schemas.microsoft.com/office/drawing/2014/main" id="{0109E679-9890-489B-B288-EE1A50437054}"/>
              </a:ext>
            </a:extLst>
          </p:cNvPr>
          <p:cNvSpPr>
            <a:spLocks noChangeArrowheads="1"/>
          </p:cNvSpPr>
          <p:nvPr/>
        </p:nvSpPr>
        <p:spPr bwMode="auto">
          <a:xfrm>
            <a:off x="2804514" y="2423169"/>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64" name="Oval 82">
            <a:extLst>
              <a:ext uri="{FF2B5EF4-FFF2-40B4-BE49-F238E27FC236}">
                <a16:creationId xmlns:a16="http://schemas.microsoft.com/office/drawing/2014/main" id="{468E5A2E-A752-43EA-BD27-2F839F3B7387}"/>
              </a:ext>
            </a:extLst>
          </p:cNvPr>
          <p:cNvSpPr>
            <a:spLocks noChangeArrowheads="1"/>
          </p:cNvSpPr>
          <p:nvPr/>
        </p:nvSpPr>
        <p:spPr bwMode="auto">
          <a:xfrm>
            <a:off x="3096614" y="2419993"/>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65" name="Oval 83">
            <a:extLst>
              <a:ext uri="{FF2B5EF4-FFF2-40B4-BE49-F238E27FC236}">
                <a16:creationId xmlns:a16="http://schemas.microsoft.com/office/drawing/2014/main" id="{86243F52-D9A1-49FE-BC5E-DFBB60422253}"/>
              </a:ext>
            </a:extLst>
          </p:cNvPr>
          <p:cNvSpPr>
            <a:spLocks noChangeArrowheads="1"/>
          </p:cNvSpPr>
          <p:nvPr/>
        </p:nvSpPr>
        <p:spPr bwMode="auto">
          <a:xfrm>
            <a:off x="3683990" y="2424756"/>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66" name="Oval 84">
            <a:extLst>
              <a:ext uri="{FF2B5EF4-FFF2-40B4-BE49-F238E27FC236}">
                <a16:creationId xmlns:a16="http://schemas.microsoft.com/office/drawing/2014/main" id="{67B34899-B8E3-40F0-8D11-AF6303454DA0}"/>
              </a:ext>
            </a:extLst>
          </p:cNvPr>
          <p:cNvSpPr>
            <a:spLocks noChangeArrowheads="1"/>
          </p:cNvSpPr>
          <p:nvPr/>
        </p:nvSpPr>
        <p:spPr bwMode="auto">
          <a:xfrm>
            <a:off x="4015778" y="2421581"/>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67" name="Oval 85">
            <a:extLst>
              <a:ext uri="{FF2B5EF4-FFF2-40B4-BE49-F238E27FC236}">
                <a16:creationId xmlns:a16="http://schemas.microsoft.com/office/drawing/2014/main" id="{F2832560-2120-401C-8CA3-AD6E4C3F41BD}"/>
              </a:ext>
            </a:extLst>
          </p:cNvPr>
          <p:cNvSpPr>
            <a:spLocks noChangeArrowheads="1"/>
          </p:cNvSpPr>
          <p:nvPr/>
        </p:nvSpPr>
        <p:spPr bwMode="auto">
          <a:xfrm>
            <a:off x="4003078" y="2207269"/>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68" name="Oval 86">
            <a:extLst>
              <a:ext uri="{FF2B5EF4-FFF2-40B4-BE49-F238E27FC236}">
                <a16:creationId xmlns:a16="http://schemas.microsoft.com/office/drawing/2014/main" id="{9A92277B-65C4-4B92-BF9D-19482D8E5320}"/>
              </a:ext>
            </a:extLst>
          </p:cNvPr>
          <p:cNvSpPr>
            <a:spLocks noChangeArrowheads="1"/>
          </p:cNvSpPr>
          <p:nvPr/>
        </p:nvSpPr>
        <p:spPr bwMode="auto">
          <a:xfrm>
            <a:off x="4877790" y="2204093"/>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69" name="Text Box 45">
            <a:extLst>
              <a:ext uri="{FF2B5EF4-FFF2-40B4-BE49-F238E27FC236}">
                <a16:creationId xmlns:a16="http://schemas.microsoft.com/office/drawing/2014/main" id="{8B878B61-E2E2-4F80-8C73-8BC9CE1AD810}"/>
              </a:ext>
            </a:extLst>
          </p:cNvPr>
          <p:cNvSpPr txBox="1">
            <a:spLocks noChangeArrowheads="1"/>
          </p:cNvSpPr>
          <p:nvPr/>
        </p:nvSpPr>
        <p:spPr bwMode="auto">
          <a:xfrm>
            <a:off x="2467964" y="2788292"/>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ea typeface="MS PGothic" panose="020B0600070205080204" pitchFamily="34" charset="-128"/>
              </a:rPr>
              <a:t>…</a:t>
            </a:r>
          </a:p>
        </p:txBody>
      </p:sp>
      <p:sp>
        <p:nvSpPr>
          <p:cNvPr id="70" name="Rectangle 113">
            <a:extLst>
              <a:ext uri="{FF2B5EF4-FFF2-40B4-BE49-F238E27FC236}">
                <a16:creationId xmlns:a16="http://schemas.microsoft.com/office/drawing/2014/main" id="{5C68629E-8624-49E8-8E48-E4DB01B6E6FD}"/>
              </a:ext>
            </a:extLst>
          </p:cNvPr>
          <p:cNvSpPr>
            <a:spLocks noChangeArrowheads="1"/>
          </p:cNvSpPr>
          <p:nvPr/>
        </p:nvSpPr>
        <p:spPr bwMode="auto">
          <a:xfrm>
            <a:off x="8243289" y="2339030"/>
            <a:ext cx="2794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71" name="Rectangle 77">
            <a:extLst>
              <a:ext uri="{FF2B5EF4-FFF2-40B4-BE49-F238E27FC236}">
                <a16:creationId xmlns:a16="http://schemas.microsoft.com/office/drawing/2014/main" id="{3023FB03-FCFC-455E-8A66-46B0C46F44FC}"/>
              </a:ext>
            </a:extLst>
          </p:cNvPr>
          <p:cNvSpPr>
            <a:spLocks noChangeArrowheads="1"/>
          </p:cNvSpPr>
          <p:nvPr/>
        </p:nvSpPr>
        <p:spPr bwMode="auto">
          <a:xfrm>
            <a:off x="8232177" y="2118367"/>
            <a:ext cx="290513" cy="2095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72" name="Rectangle 76">
            <a:extLst>
              <a:ext uri="{FF2B5EF4-FFF2-40B4-BE49-F238E27FC236}">
                <a16:creationId xmlns:a16="http://schemas.microsoft.com/office/drawing/2014/main" id="{10B5134C-9F7D-464A-A260-FDCFD0EC0DE0}"/>
              </a:ext>
            </a:extLst>
          </p:cNvPr>
          <p:cNvSpPr>
            <a:spLocks noChangeArrowheads="1"/>
          </p:cNvSpPr>
          <p:nvPr/>
        </p:nvSpPr>
        <p:spPr bwMode="auto">
          <a:xfrm>
            <a:off x="7341589" y="2123129"/>
            <a:ext cx="890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73" name="Line 17">
            <a:extLst>
              <a:ext uri="{FF2B5EF4-FFF2-40B4-BE49-F238E27FC236}">
                <a16:creationId xmlns:a16="http://schemas.microsoft.com/office/drawing/2014/main" id="{A65CCE3E-B367-4810-81D9-2044ABEB4AD3}"/>
              </a:ext>
            </a:extLst>
          </p:cNvPr>
          <p:cNvSpPr>
            <a:spLocks noChangeShapeType="1"/>
          </p:cNvSpPr>
          <p:nvPr/>
        </p:nvSpPr>
        <p:spPr bwMode="auto">
          <a:xfrm>
            <a:off x="7941664" y="2124718"/>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4" name="Line 24">
            <a:extLst>
              <a:ext uri="{FF2B5EF4-FFF2-40B4-BE49-F238E27FC236}">
                <a16:creationId xmlns:a16="http://schemas.microsoft.com/office/drawing/2014/main" id="{750E22CF-18A1-46D9-A2F0-2B57C63BE580}"/>
              </a:ext>
            </a:extLst>
          </p:cNvPr>
          <p:cNvSpPr>
            <a:spLocks noChangeShapeType="1"/>
          </p:cNvSpPr>
          <p:nvPr/>
        </p:nvSpPr>
        <p:spPr bwMode="auto">
          <a:xfrm>
            <a:off x="7646389" y="2119954"/>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5" name="Line 25">
            <a:extLst>
              <a:ext uri="{FF2B5EF4-FFF2-40B4-BE49-F238E27FC236}">
                <a16:creationId xmlns:a16="http://schemas.microsoft.com/office/drawing/2014/main" id="{DCBE2CDE-C91E-4509-ACA0-7316FE30A75B}"/>
              </a:ext>
            </a:extLst>
          </p:cNvPr>
          <p:cNvSpPr>
            <a:spLocks noChangeShapeType="1"/>
          </p:cNvSpPr>
          <p:nvPr/>
        </p:nvSpPr>
        <p:spPr bwMode="auto">
          <a:xfrm>
            <a:off x="8236939" y="2115193"/>
            <a:ext cx="0" cy="4635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6" name="Text Box 29">
            <a:extLst>
              <a:ext uri="{FF2B5EF4-FFF2-40B4-BE49-F238E27FC236}">
                <a16:creationId xmlns:a16="http://schemas.microsoft.com/office/drawing/2014/main" id="{B0DF47ED-E4F3-4C11-BBAD-2DD69F8502D3}"/>
              </a:ext>
            </a:extLst>
          </p:cNvPr>
          <p:cNvSpPr txBox="1">
            <a:spLocks noChangeArrowheads="1"/>
          </p:cNvSpPr>
          <p:nvPr/>
        </p:nvSpPr>
        <p:spPr bwMode="auto">
          <a:xfrm>
            <a:off x="7259039" y="2288229"/>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2</a:t>
            </a:r>
          </a:p>
        </p:txBody>
      </p:sp>
      <p:sp>
        <p:nvSpPr>
          <p:cNvPr id="77" name="Text Box 74">
            <a:extLst>
              <a:ext uri="{FF2B5EF4-FFF2-40B4-BE49-F238E27FC236}">
                <a16:creationId xmlns:a16="http://schemas.microsoft.com/office/drawing/2014/main" id="{F78A8C95-18BF-4320-B0D3-829E90E878C9}"/>
              </a:ext>
            </a:extLst>
          </p:cNvPr>
          <p:cNvSpPr txBox="1">
            <a:spLocks noChangeArrowheads="1"/>
          </p:cNvSpPr>
          <p:nvPr/>
        </p:nvSpPr>
        <p:spPr bwMode="auto">
          <a:xfrm>
            <a:off x="8149625" y="2064392"/>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7</a:t>
            </a:r>
          </a:p>
        </p:txBody>
      </p:sp>
      <p:sp>
        <p:nvSpPr>
          <p:cNvPr id="78" name="Oval 84">
            <a:extLst>
              <a:ext uri="{FF2B5EF4-FFF2-40B4-BE49-F238E27FC236}">
                <a16:creationId xmlns:a16="http://schemas.microsoft.com/office/drawing/2014/main" id="{9C417BCC-8B69-48B6-8788-774BAE1CE9B7}"/>
              </a:ext>
            </a:extLst>
          </p:cNvPr>
          <p:cNvSpPr>
            <a:spLocks noChangeArrowheads="1"/>
          </p:cNvSpPr>
          <p:nvPr/>
        </p:nvSpPr>
        <p:spPr bwMode="auto">
          <a:xfrm>
            <a:off x="7487639" y="242793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79" name="Oval 86">
            <a:extLst>
              <a:ext uri="{FF2B5EF4-FFF2-40B4-BE49-F238E27FC236}">
                <a16:creationId xmlns:a16="http://schemas.microsoft.com/office/drawing/2014/main" id="{EE839B56-25E6-4CC2-A842-F8969DDFC426}"/>
              </a:ext>
            </a:extLst>
          </p:cNvPr>
          <p:cNvSpPr>
            <a:spLocks noChangeArrowheads="1"/>
          </p:cNvSpPr>
          <p:nvPr/>
        </p:nvSpPr>
        <p:spPr bwMode="auto">
          <a:xfrm>
            <a:off x="8349653" y="2210444"/>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0" name="AutoShape 8">
            <a:extLst>
              <a:ext uri="{FF2B5EF4-FFF2-40B4-BE49-F238E27FC236}">
                <a16:creationId xmlns:a16="http://schemas.microsoft.com/office/drawing/2014/main" id="{C73AE733-097C-4C80-9DB3-78071A529B31}"/>
              </a:ext>
            </a:extLst>
          </p:cNvPr>
          <p:cNvSpPr>
            <a:spLocks noChangeArrowheads="1"/>
          </p:cNvSpPr>
          <p:nvPr/>
        </p:nvSpPr>
        <p:spPr bwMode="auto">
          <a:xfrm>
            <a:off x="7327301" y="1846904"/>
            <a:ext cx="1630363" cy="261939"/>
          </a:xfrm>
          <a:prstGeom prst="parallelogram">
            <a:avLst>
              <a:gd name="adj" fmla="val 155606"/>
            </a:avLst>
          </a:prstGeom>
          <a:solidFill>
            <a:schemeClr val="bg1"/>
          </a:solidFill>
          <a:ln w="9525">
            <a:solidFill>
              <a:schemeClr val="tx1"/>
            </a:solidFill>
            <a:miter lim="800000"/>
            <a:headEnd/>
            <a:tailEnd/>
          </a:ln>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81" name="Freeform 10">
            <a:extLst>
              <a:ext uri="{FF2B5EF4-FFF2-40B4-BE49-F238E27FC236}">
                <a16:creationId xmlns:a16="http://schemas.microsoft.com/office/drawing/2014/main" id="{01EE46E4-D98C-4C23-8BA3-68AB7071C996}"/>
              </a:ext>
            </a:extLst>
          </p:cNvPr>
          <p:cNvSpPr>
            <a:spLocks/>
          </p:cNvSpPr>
          <p:nvPr/>
        </p:nvSpPr>
        <p:spPr bwMode="auto">
          <a:xfrm>
            <a:off x="7509865" y="1891355"/>
            <a:ext cx="1184275" cy="166688"/>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82" name="Freeform 10">
            <a:extLst>
              <a:ext uri="{FF2B5EF4-FFF2-40B4-BE49-F238E27FC236}">
                <a16:creationId xmlns:a16="http://schemas.microsoft.com/office/drawing/2014/main" id="{9A698139-973D-49F8-962F-AAA3255EA064}"/>
              </a:ext>
            </a:extLst>
          </p:cNvPr>
          <p:cNvSpPr>
            <a:spLocks/>
          </p:cNvSpPr>
          <p:nvPr/>
        </p:nvSpPr>
        <p:spPr bwMode="auto">
          <a:xfrm flipV="1">
            <a:off x="7709890" y="1891355"/>
            <a:ext cx="873125" cy="166688"/>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lIns="91440" tIns="45720" rIns="91440" bIns="45720"/>
          <a:lstStyle/>
          <a:p>
            <a:endParaRPr lang="zh-CN" altLang="en-US" sz="2400"/>
          </a:p>
        </p:txBody>
      </p:sp>
      <p:sp>
        <p:nvSpPr>
          <p:cNvPr id="83" name="Freeform 131">
            <a:extLst>
              <a:ext uri="{FF2B5EF4-FFF2-40B4-BE49-F238E27FC236}">
                <a16:creationId xmlns:a16="http://schemas.microsoft.com/office/drawing/2014/main" id="{BD21B3F0-82BB-4A4B-BCED-02819EDF8202}"/>
              </a:ext>
            </a:extLst>
          </p:cNvPr>
          <p:cNvSpPr>
            <a:spLocks/>
          </p:cNvSpPr>
          <p:nvPr/>
        </p:nvSpPr>
        <p:spPr bwMode="auto">
          <a:xfrm>
            <a:off x="8535390" y="1845318"/>
            <a:ext cx="419100" cy="723900"/>
          </a:xfrm>
          <a:custGeom>
            <a:avLst/>
            <a:gdLst>
              <a:gd name="T0" fmla="*/ 2147483646 w 264"/>
              <a:gd name="T1" fmla="*/ 0 h 456"/>
              <a:gd name="T2" fmla="*/ 2147483646 w 264"/>
              <a:gd name="T3" fmla="*/ 2147483646 h 456"/>
              <a:gd name="T4" fmla="*/ 0 w 264"/>
              <a:gd name="T5" fmla="*/ 214748364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1440" tIns="45720" rIns="91440" bIns="45720"/>
          <a:lstStyle/>
          <a:p>
            <a:endParaRPr lang="zh-CN" altLang="en-US" sz="2400"/>
          </a:p>
        </p:txBody>
      </p:sp>
      <p:sp>
        <p:nvSpPr>
          <p:cNvPr id="84" name="Freeform 132">
            <a:extLst>
              <a:ext uri="{FF2B5EF4-FFF2-40B4-BE49-F238E27FC236}">
                <a16:creationId xmlns:a16="http://schemas.microsoft.com/office/drawing/2014/main" id="{E36D49BE-44BB-48FB-9884-C964BDBC4823}"/>
              </a:ext>
            </a:extLst>
          </p:cNvPr>
          <p:cNvSpPr>
            <a:spLocks/>
          </p:cNvSpPr>
          <p:nvPr/>
        </p:nvSpPr>
        <p:spPr bwMode="auto">
          <a:xfrm>
            <a:off x="7324127" y="2102493"/>
            <a:ext cx="1209675" cy="481012"/>
          </a:xfrm>
          <a:custGeom>
            <a:avLst/>
            <a:gdLst>
              <a:gd name="T0" fmla="*/ 0 w 762"/>
              <a:gd name="T1" fmla="*/ 2147483646 h 303"/>
              <a:gd name="T2" fmla="*/ 0 w 762"/>
              <a:gd name="T3" fmla="*/ 2147483646 h 303"/>
              <a:gd name="T4" fmla="*/ 2147483646 w 762"/>
              <a:gd name="T5" fmla="*/ 2147483646 h 303"/>
              <a:gd name="T6" fmla="*/ 2147483646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91440" tIns="45720" rIns="91440" bIns="45720"/>
          <a:lstStyle/>
          <a:p>
            <a:endParaRPr lang="zh-CN" altLang="en-US" sz="2400"/>
          </a:p>
        </p:txBody>
      </p:sp>
      <p:sp>
        <p:nvSpPr>
          <p:cNvPr id="85" name="Line 133">
            <a:extLst>
              <a:ext uri="{FF2B5EF4-FFF2-40B4-BE49-F238E27FC236}">
                <a16:creationId xmlns:a16="http://schemas.microsoft.com/office/drawing/2014/main" id="{B5F981DC-B811-4FA6-ABF4-E608D934D9A0}"/>
              </a:ext>
            </a:extLst>
          </p:cNvPr>
          <p:cNvSpPr>
            <a:spLocks noChangeShapeType="1"/>
          </p:cNvSpPr>
          <p:nvPr/>
        </p:nvSpPr>
        <p:spPr bwMode="auto">
          <a:xfrm flipV="1">
            <a:off x="7324127" y="2326329"/>
            <a:ext cx="1219200"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40" tIns="45720" rIns="91440" bIns="45720"/>
          <a:lstStyle/>
          <a:p>
            <a:endParaRPr lang="zh-CN" altLang="en-US" sz="2400"/>
          </a:p>
        </p:txBody>
      </p:sp>
      <p:sp>
        <p:nvSpPr>
          <p:cNvPr id="86" name="Line 69">
            <a:extLst>
              <a:ext uri="{FF2B5EF4-FFF2-40B4-BE49-F238E27FC236}">
                <a16:creationId xmlns:a16="http://schemas.microsoft.com/office/drawing/2014/main" id="{9F0ECF39-27E6-44BD-A527-F1B906116809}"/>
              </a:ext>
            </a:extLst>
          </p:cNvPr>
          <p:cNvSpPr>
            <a:spLocks noChangeShapeType="1"/>
          </p:cNvSpPr>
          <p:nvPr/>
        </p:nvSpPr>
        <p:spPr bwMode="auto">
          <a:xfrm flipH="1">
            <a:off x="7338415" y="2450156"/>
            <a:ext cx="165100" cy="301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7" name="Line 70">
            <a:extLst>
              <a:ext uri="{FF2B5EF4-FFF2-40B4-BE49-F238E27FC236}">
                <a16:creationId xmlns:a16="http://schemas.microsoft.com/office/drawing/2014/main" id="{DE734F73-2F48-4AB5-AF2C-8CA9500F9449}"/>
              </a:ext>
            </a:extLst>
          </p:cNvPr>
          <p:cNvSpPr>
            <a:spLocks noChangeShapeType="1"/>
          </p:cNvSpPr>
          <p:nvPr/>
        </p:nvSpPr>
        <p:spPr bwMode="auto">
          <a:xfrm>
            <a:off x="7794027" y="2224730"/>
            <a:ext cx="179388" cy="627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8" name="Line 71">
            <a:extLst>
              <a:ext uri="{FF2B5EF4-FFF2-40B4-BE49-F238E27FC236}">
                <a16:creationId xmlns:a16="http://schemas.microsoft.com/office/drawing/2014/main" id="{BA66F094-5968-4156-A635-A1BD7BAC3943}"/>
              </a:ext>
            </a:extLst>
          </p:cNvPr>
          <p:cNvSpPr>
            <a:spLocks noChangeShapeType="1"/>
          </p:cNvSpPr>
          <p:nvPr/>
        </p:nvSpPr>
        <p:spPr bwMode="auto">
          <a:xfrm>
            <a:off x="8354415" y="2221555"/>
            <a:ext cx="509587" cy="455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89" name="Oval 85">
            <a:extLst>
              <a:ext uri="{FF2B5EF4-FFF2-40B4-BE49-F238E27FC236}">
                <a16:creationId xmlns:a16="http://schemas.microsoft.com/office/drawing/2014/main" id="{42DF4881-9319-4893-860F-1835A6CF7528}"/>
              </a:ext>
            </a:extLst>
          </p:cNvPr>
          <p:cNvSpPr>
            <a:spLocks noChangeArrowheads="1"/>
          </p:cNvSpPr>
          <p:nvPr/>
        </p:nvSpPr>
        <p:spPr bwMode="auto">
          <a:xfrm>
            <a:off x="7779739" y="2204093"/>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90" name="Text Box 27">
            <a:extLst>
              <a:ext uri="{FF2B5EF4-FFF2-40B4-BE49-F238E27FC236}">
                <a16:creationId xmlns:a16="http://schemas.microsoft.com/office/drawing/2014/main" id="{21C041C6-84E0-4EE6-BF66-74194EC20AC9}"/>
              </a:ext>
            </a:extLst>
          </p:cNvPr>
          <p:cNvSpPr txBox="1">
            <a:spLocks noChangeArrowheads="1"/>
          </p:cNvSpPr>
          <p:nvPr/>
        </p:nvSpPr>
        <p:spPr bwMode="auto">
          <a:xfrm>
            <a:off x="7587651" y="2069155"/>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3</a:t>
            </a:r>
          </a:p>
        </p:txBody>
      </p:sp>
      <p:sp>
        <p:nvSpPr>
          <p:cNvPr id="91" name="Rectangle 158">
            <a:extLst>
              <a:ext uri="{FF2B5EF4-FFF2-40B4-BE49-F238E27FC236}">
                <a16:creationId xmlns:a16="http://schemas.microsoft.com/office/drawing/2014/main" id="{F158A6B8-7E5D-40A9-8241-37C57F12E222}"/>
              </a:ext>
            </a:extLst>
          </p:cNvPr>
          <p:cNvSpPr>
            <a:spLocks noChangeArrowheads="1"/>
          </p:cNvSpPr>
          <p:nvPr/>
        </p:nvSpPr>
        <p:spPr bwMode="auto">
          <a:xfrm>
            <a:off x="7946427" y="2119955"/>
            <a:ext cx="280988" cy="2047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a:solidFill>
                <a:srgbClr val="000000"/>
              </a:solidFill>
            </a:endParaRPr>
          </a:p>
        </p:txBody>
      </p:sp>
      <p:sp>
        <p:nvSpPr>
          <p:cNvPr id="92" name="Text Box 73">
            <a:extLst>
              <a:ext uri="{FF2B5EF4-FFF2-40B4-BE49-F238E27FC236}">
                <a16:creationId xmlns:a16="http://schemas.microsoft.com/office/drawing/2014/main" id="{3E960DC3-7F55-465F-A142-3FD4403D5D53}"/>
              </a:ext>
            </a:extLst>
          </p:cNvPr>
          <p:cNvSpPr txBox="1">
            <a:spLocks noChangeArrowheads="1"/>
          </p:cNvSpPr>
          <p:nvPr/>
        </p:nvSpPr>
        <p:spPr bwMode="auto">
          <a:xfrm>
            <a:off x="6992334" y="3358204"/>
            <a:ext cx="24304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00000"/>
                </a:solidFill>
                <a:ea typeface="MS PGothic" panose="020B0600070205080204" pitchFamily="34" charset="-128"/>
              </a:rPr>
              <a:t>Ports 2,3,5 belong to EE VLAN</a:t>
            </a:r>
          </a:p>
          <a:p>
            <a:pPr algn="ctr" eaLnBrk="1" hangingPunct="1"/>
            <a:r>
              <a:rPr lang="en-US" altLang="zh-CN" sz="1200">
                <a:solidFill>
                  <a:srgbClr val="000000"/>
                </a:solidFill>
                <a:ea typeface="MS PGothic" panose="020B0600070205080204" pitchFamily="34" charset="-128"/>
              </a:rPr>
              <a:t>Ports 4,6,7,8 belong to CS VLAN</a:t>
            </a:r>
          </a:p>
        </p:txBody>
      </p:sp>
      <p:sp>
        <p:nvSpPr>
          <p:cNvPr id="93" name="Text Box 27">
            <a:extLst>
              <a:ext uri="{FF2B5EF4-FFF2-40B4-BE49-F238E27FC236}">
                <a16:creationId xmlns:a16="http://schemas.microsoft.com/office/drawing/2014/main" id="{62B7A1D0-DD73-41CB-B6C0-AC495F4C6614}"/>
              </a:ext>
            </a:extLst>
          </p:cNvPr>
          <p:cNvSpPr txBox="1">
            <a:spLocks noChangeArrowheads="1"/>
          </p:cNvSpPr>
          <p:nvPr/>
        </p:nvSpPr>
        <p:spPr bwMode="auto">
          <a:xfrm>
            <a:off x="7868639" y="2069155"/>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5</a:t>
            </a:r>
          </a:p>
        </p:txBody>
      </p:sp>
      <p:sp>
        <p:nvSpPr>
          <p:cNvPr id="94" name="Text Box 27">
            <a:extLst>
              <a:ext uri="{FF2B5EF4-FFF2-40B4-BE49-F238E27FC236}">
                <a16:creationId xmlns:a16="http://schemas.microsoft.com/office/drawing/2014/main" id="{99C5A89B-DE35-4C5A-90CC-E89BA025AA5D}"/>
              </a:ext>
            </a:extLst>
          </p:cNvPr>
          <p:cNvSpPr txBox="1">
            <a:spLocks noChangeArrowheads="1"/>
          </p:cNvSpPr>
          <p:nvPr/>
        </p:nvSpPr>
        <p:spPr bwMode="auto">
          <a:xfrm>
            <a:off x="7592415" y="2283467"/>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4</a:t>
            </a:r>
          </a:p>
        </p:txBody>
      </p:sp>
      <p:sp>
        <p:nvSpPr>
          <p:cNvPr id="95" name="Text Box 27">
            <a:extLst>
              <a:ext uri="{FF2B5EF4-FFF2-40B4-BE49-F238E27FC236}">
                <a16:creationId xmlns:a16="http://schemas.microsoft.com/office/drawing/2014/main" id="{A03CA579-02EC-4D89-AD38-43CE5F7642AC}"/>
              </a:ext>
            </a:extLst>
          </p:cNvPr>
          <p:cNvSpPr txBox="1">
            <a:spLocks noChangeArrowheads="1"/>
          </p:cNvSpPr>
          <p:nvPr/>
        </p:nvSpPr>
        <p:spPr bwMode="auto">
          <a:xfrm>
            <a:off x="7868639" y="2283467"/>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6</a:t>
            </a:r>
          </a:p>
        </p:txBody>
      </p:sp>
      <p:sp>
        <p:nvSpPr>
          <p:cNvPr id="96" name="Text Box 27">
            <a:extLst>
              <a:ext uri="{FF2B5EF4-FFF2-40B4-BE49-F238E27FC236}">
                <a16:creationId xmlns:a16="http://schemas.microsoft.com/office/drawing/2014/main" id="{D6044725-27D9-4251-8472-25CF391E215D}"/>
              </a:ext>
            </a:extLst>
          </p:cNvPr>
          <p:cNvSpPr txBox="1">
            <a:spLocks noChangeArrowheads="1"/>
          </p:cNvSpPr>
          <p:nvPr/>
        </p:nvSpPr>
        <p:spPr bwMode="auto">
          <a:xfrm>
            <a:off x="8168676" y="2288229"/>
            <a:ext cx="2423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000000"/>
                </a:solidFill>
                <a:ea typeface="MS PGothic" panose="020B0600070205080204" pitchFamily="34" charset="-128"/>
              </a:rPr>
              <a:t>8</a:t>
            </a:r>
          </a:p>
        </p:txBody>
      </p:sp>
      <p:grpSp>
        <p:nvGrpSpPr>
          <p:cNvPr id="97" name="Group 170">
            <a:extLst>
              <a:ext uri="{FF2B5EF4-FFF2-40B4-BE49-F238E27FC236}">
                <a16:creationId xmlns:a16="http://schemas.microsoft.com/office/drawing/2014/main" id="{F11CBD27-23B9-4E72-808A-B998D8FBF8C4}"/>
              </a:ext>
            </a:extLst>
          </p:cNvPr>
          <p:cNvGrpSpPr>
            <a:grpSpLocks/>
          </p:cNvGrpSpPr>
          <p:nvPr/>
        </p:nvGrpSpPr>
        <p:grpSpPr bwMode="auto">
          <a:xfrm>
            <a:off x="4682528" y="2069154"/>
            <a:ext cx="2838450" cy="428626"/>
            <a:chOff x="2096" y="1156"/>
            <a:chExt cx="1788" cy="270"/>
          </a:xfrm>
        </p:grpSpPr>
        <p:sp>
          <p:nvSpPr>
            <p:cNvPr id="98" name="Oval 85">
              <a:extLst>
                <a:ext uri="{FF2B5EF4-FFF2-40B4-BE49-F238E27FC236}">
                  <a16:creationId xmlns:a16="http://schemas.microsoft.com/office/drawing/2014/main" id="{014E895A-3591-4E70-826E-B50D83DE3E03}"/>
                </a:ext>
              </a:extLst>
            </p:cNvPr>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grpSp>
          <p:nvGrpSpPr>
            <p:cNvPr id="99" name="Group 169">
              <a:extLst>
                <a:ext uri="{FF2B5EF4-FFF2-40B4-BE49-F238E27FC236}">
                  <a16:creationId xmlns:a16="http://schemas.microsoft.com/office/drawing/2014/main" id="{5A8D33C0-1775-41CE-9B27-89DE6514C560}"/>
                </a:ext>
              </a:extLst>
            </p:cNvPr>
            <p:cNvGrpSpPr>
              <a:grpSpLocks/>
            </p:cNvGrpSpPr>
            <p:nvPr/>
          </p:nvGrpSpPr>
          <p:grpSpPr bwMode="auto">
            <a:xfrm>
              <a:off x="2096" y="1156"/>
              <a:ext cx="1788" cy="270"/>
              <a:chOff x="2096" y="1156"/>
              <a:chExt cx="1788" cy="270"/>
            </a:xfrm>
          </p:grpSpPr>
          <p:sp>
            <p:nvSpPr>
              <p:cNvPr id="100" name="Text Box 28">
                <a:extLst>
                  <a:ext uri="{FF2B5EF4-FFF2-40B4-BE49-F238E27FC236}">
                    <a16:creationId xmlns:a16="http://schemas.microsoft.com/office/drawing/2014/main" id="{380E07FF-4754-4C87-A8FA-032E7E3D7B5A}"/>
                  </a:ext>
                </a:extLst>
              </p:cNvPr>
              <p:cNvSpPr txBox="1">
                <a:spLocks noChangeArrowheads="1"/>
              </p:cNvSpPr>
              <p:nvPr/>
            </p:nvSpPr>
            <p:spPr bwMode="auto">
              <a:xfrm>
                <a:off x="2096" y="1290"/>
                <a:ext cx="18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FF0000"/>
                    </a:solidFill>
                    <a:ea typeface="MS PGothic" panose="020B0600070205080204" pitchFamily="34" charset="-128"/>
                  </a:rPr>
                  <a:t>16</a:t>
                </a:r>
              </a:p>
            </p:txBody>
          </p:sp>
          <p:sp>
            <p:nvSpPr>
              <p:cNvPr id="101" name="Text Box 27">
                <a:extLst>
                  <a:ext uri="{FF2B5EF4-FFF2-40B4-BE49-F238E27FC236}">
                    <a16:creationId xmlns:a16="http://schemas.microsoft.com/office/drawing/2014/main" id="{3A7E858B-FE4B-4DB0-B3F4-A43AC80002EE}"/>
                  </a:ext>
                </a:extLst>
              </p:cNvPr>
              <p:cNvSpPr txBox="1">
                <a:spLocks noChangeArrowheads="1"/>
              </p:cNvSpPr>
              <p:nvPr/>
            </p:nvSpPr>
            <p:spPr bwMode="auto">
              <a:xfrm>
                <a:off x="3731" y="1156"/>
                <a:ext cx="15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a:solidFill>
                      <a:srgbClr val="FF0000"/>
                    </a:solidFill>
                    <a:ea typeface="MS PGothic" panose="020B0600070205080204" pitchFamily="34" charset="-128"/>
                  </a:rPr>
                  <a:t>1</a:t>
                </a:r>
              </a:p>
            </p:txBody>
          </p:sp>
          <p:sp>
            <p:nvSpPr>
              <p:cNvPr id="102" name="Oval 85">
                <a:extLst>
                  <a:ext uri="{FF2B5EF4-FFF2-40B4-BE49-F238E27FC236}">
                    <a16:creationId xmlns:a16="http://schemas.microsoft.com/office/drawing/2014/main" id="{AAAE63AE-C369-4A59-9028-48792827C54B}"/>
                  </a:ext>
                </a:extLst>
              </p:cNvPr>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solidFill>
                    <a:srgbClr val="000000"/>
                  </a:solidFill>
                </a:endParaRPr>
              </a:p>
            </p:txBody>
          </p:sp>
          <p:sp>
            <p:nvSpPr>
              <p:cNvPr id="103" name="Freeform 168">
                <a:extLst>
                  <a:ext uri="{FF2B5EF4-FFF2-40B4-BE49-F238E27FC236}">
                    <a16:creationId xmlns:a16="http://schemas.microsoft.com/office/drawing/2014/main" id="{C2862E7C-71AB-4EF2-9BD5-208A61118821}"/>
                  </a:ext>
                </a:extLst>
              </p:cNvPr>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400"/>
              </a:p>
            </p:txBody>
          </p:sp>
        </p:grpSp>
      </p:grpSp>
      <p:grpSp>
        <p:nvGrpSpPr>
          <p:cNvPr id="104" name="Group 44">
            <a:extLst>
              <a:ext uri="{FF2B5EF4-FFF2-40B4-BE49-F238E27FC236}">
                <a16:creationId xmlns:a16="http://schemas.microsoft.com/office/drawing/2014/main" id="{78298962-E304-45AA-8210-7DCB9988D95B}"/>
              </a:ext>
            </a:extLst>
          </p:cNvPr>
          <p:cNvGrpSpPr>
            <a:grpSpLocks/>
          </p:cNvGrpSpPr>
          <p:nvPr/>
        </p:nvGrpSpPr>
        <p:grpSpPr bwMode="auto">
          <a:xfrm>
            <a:off x="1609127" y="2550167"/>
            <a:ext cx="538163" cy="558800"/>
            <a:chOff x="-44" y="1473"/>
            <a:chExt cx="981" cy="1105"/>
          </a:xfrm>
        </p:grpSpPr>
        <p:pic>
          <p:nvPicPr>
            <p:cNvPr id="105" name="Picture 45" descr="desktop_computer_stylized_medium">
              <a:extLst>
                <a:ext uri="{FF2B5EF4-FFF2-40B4-BE49-F238E27FC236}">
                  <a16:creationId xmlns:a16="http://schemas.microsoft.com/office/drawing/2014/main" id="{F11FB4D3-BA32-45C3-9FD1-37762E5CC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Freeform 46">
              <a:extLst>
                <a:ext uri="{FF2B5EF4-FFF2-40B4-BE49-F238E27FC236}">
                  <a16:creationId xmlns:a16="http://schemas.microsoft.com/office/drawing/2014/main" id="{B3983E51-5420-419C-A48E-902866FB212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12" name="Group 44">
            <a:extLst>
              <a:ext uri="{FF2B5EF4-FFF2-40B4-BE49-F238E27FC236}">
                <a16:creationId xmlns:a16="http://schemas.microsoft.com/office/drawing/2014/main" id="{3CDFF7A0-4D28-4A1A-B1BC-3F0A24CF7FAD}"/>
              </a:ext>
            </a:extLst>
          </p:cNvPr>
          <p:cNvGrpSpPr>
            <a:grpSpLocks/>
          </p:cNvGrpSpPr>
          <p:nvPr/>
        </p:nvGrpSpPr>
        <p:grpSpPr bwMode="auto">
          <a:xfrm>
            <a:off x="1974251" y="2753367"/>
            <a:ext cx="539751" cy="558800"/>
            <a:chOff x="-44" y="1473"/>
            <a:chExt cx="981" cy="1105"/>
          </a:xfrm>
        </p:grpSpPr>
        <p:pic>
          <p:nvPicPr>
            <p:cNvPr id="113" name="Picture 45" descr="desktop_computer_stylized_medium">
              <a:extLst>
                <a:ext uri="{FF2B5EF4-FFF2-40B4-BE49-F238E27FC236}">
                  <a16:creationId xmlns:a16="http://schemas.microsoft.com/office/drawing/2014/main" id="{7DA50AD7-B48A-4543-B484-C922A6BC9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Freeform 46">
              <a:extLst>
                <a:ext uri="{FF2B5EF4-FFF2-40B4-BE49-F238E27FC236}">
                  <a16:creationId xmlns:a16="http://schemas.microsoft.com/office/drawing/2014/main" id="{3C5E7A9D-A5EC-42A3-B0C7-CB064A18E00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15" name="Group 44">
            <a:extLst>
              <a:ext uri="{FF2B5EF4-FFF2-40B4-BE49-F238E27FC236}">
                <a16:creationId xmlns:a16="http://schemas.microsoft.com/office/drawing/2014/main" id="{B155681F-CE89-4F93-8D07-93B775347A34}"/>
              </a:ext>
            </a:extLst>
          </p:cNvPr>
          <p:cNvGrpSpPr>
            <a:grpSpLocks/>
          </p:cNvGrpSpPr>
          <p:nvPr/>
        </p:nvGrpSpPr>
        <p:grpSpPr bwMode="auto">
          <a:xfrm>
            <a:off x="2645764" y="2713679"/>
            <a:ext cx="538163" cy="558800"/>
            <a:chOff x="-44" y="1473"/>
            <a:chExt cx="981" cy="1105"/>
          </a:xfrm>
        </p:grpSpPr>
        <p:pic>
          <p:nvPicPr>
            <p:cNvPr id="116" name="Picture 45" descr="desktop_computer_stylized_medium">
              <a:extLst>
                <a:ext uri="{FF2B5EF4-FFF2-40B4-BE49-F238E27FC236}">
                  <a16:creationId xmlns:a16="http://schemas.microsoft.com/office/drawing/2014/main" id="{75D82A6B-6222-406B-9D4B-B704FAEDB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Freeform 46">
              <a:extLst>
                <a:ext uri="{FF2B5EF4-FFF2-40B4-BE49-F238E27FC236}">
                  <a16:creationId xmlns:a16="http://schemas.microsoft.com/office/drawing/2014/main" id="{EE0A5038-E293-4AC3-BB2B-922756ADFAD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18" name="Group 44">
            <a:extLst>
              <a:ext uri="{FF2B5EF4-FFF2-40B4-BE49-F238E27FC236}">
                <a16:creationId xmlns:a16="http://schemas.microsoft.com/office/drawing/2014/main" id="{F2667161-7FBA-443D-BDDB-5EF65FCCCC3C}"/>
              </a:ext>
            </a:extLst>
          </p:cNvPr>
          <p:cNvGrpSpPr>
            <a:grpSpLocks/>
          </p:cNvGrpSpPr>
          <p:nvPr/>
        </p:nvGrpSpPr>
        <p:grpSpPr bwMode="auto">
          <a:xfrm>
            <a:off x="3772889" y="2732729"/>
            <a:ext cx="538163" cy="558800"/>
            <a:chOff x="-44" y="1473"/>
            <a:chExt cx="981" cy="1105"/>
          </a:xfrm>
        </p:grpSpPr>
        <p:pic>
          <p:nvPicPr>
            <p:cNvPr id="119" name="Picture 45" descr="desktop_computer_stylized_medium">
              <a:extLst>
                <a:ext uri="{FF2B5EF4-FFF2-40B4-BE49-F238E27FC236}">
                  <a16:creationId xmlns:a16="http://schemas.microsoft.com/office/drawing/2014/main" id="{FFBDE08D-5DFB-467C-8912-F76A4D393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a:extLst>
                <a:ext uri="{FF2B5EF4-FFF2-40B4-BE49-F238E27FC236}">
                  <a16:creationId xmlns:a16="http://schemas.microsoft.com/office/drawing/2014/main" id="{D21F7738-4BA5-4EDC-B064-27BA33909C1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21" name="Group 44">
            <a:extLst>
              <a:ext uri="{FF2B5EF4-FFF2-40B4-BE49-F238E27FC236}">
                <a16:creationId xmlns:a16="http://schemas.microsoft.com/office/drawing/2014/main" id="{BFF75401-6556-4323-9669-80B9A82D034F}"/>
              </a:ext>
            </a:extLst>
          </p:cNvPr>
          <p:cNvGrpSpPr>
            <a:grpSpLocks/>
          </p:cNvGrpSpPr>
          <p:nvPr/>
        </p:nvGrpSpPr>
        <p:grpSpPr bwMode="auto">
          <a:xfrm>
            <a:off x="4209451" y="2713679"/>
            <a:ext cx="539751" cy="558800"/>
            <a:chOff x="-44" y="1473"/>
            <a:chExt cx="981" cy="1105"/>
          </a:xfrm>
        </p:grpSpPr>
        <p:pic>
          <p:nvPicPr>
            <p:cNvPr id="122" name="Picture 45" descr="desktop_computer_stylized_medium">
              <a:extLst>
                <a:ext uri="{FF2B5EF4-FFF2-40B4-BE49-F238E27FC236}">
                  <a16:creationId xmlns:a16="http://schemas.microsoft.com/office/drawing/2014/main" id="{AB65E031-D298-4861-92DB-4CB3CD6DD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46">
              <a:extLst>
                <a:ext uri="{FF2B5EF4-FFF2-40B4-BE49-F238E27FC236}">
                  <a16:creationId xmlns:a16="http://schemas.microsoft.com/office/drawing/2014/main" id="{4E1BD5B3-4E18-4BBF-82DE-DC306FD4AD2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24" name="Group 44">
            <a:extLst>
              <a:ext uri="{FF2B5EF4-FFF2-40B4-BE49-F238E27FC236}">
                <a16:creationId xmlns:a16="http://schemas.microsoft.com/office/drawing/2014/main" id="{D609CF36-2DD6-4A7A-87E7-984A4396A26A}"/>
              </a:ext>
            </a:extLst>
          </p:cNvPr>
          <p:cNvGrpSpPr>
            <a:grpSpLocks/>
          </p:cNvGrpSpPr>
          <p:nvPr/>
        </p:nvGrpSpPr>
        <p:grpSpPr bwMode="auto">
          <a:xfrm>
            <a:off x="5063527" y="2561279"/>
            <a:ext cx="538163" cy="558800"/>
            <a:chOff x="-44" y="1473"/>
            <a:chExt cx="981" cy="1105"/>
          </a:xfrm>
        </p:grpSpPr>
        <p:pic>
          <p:nvPicPr>
            <p:cNvPr id="125" name="Picture 45" descr="desktop_computer_stylized_medium">
              <a:extLst>
                <a:ext uri="{FF2B5EF4-FFF2-40B4-BE49-F238E27FC236}">
                  <a16:creationId xmlns:a16="http://schemas.microsoft.com/office/drawing/2014/main" id="{3A6D635C-F85B-4EC5-A126-2D703E54B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a:extLst>
                <a:ext uri="{FF2B5EF4-FFF2-40B4-BE49-F238E27FC236}">
                  <a16:creationId xmlns:a16="http://schemas.microsoft.com/office/drawing/2014/main" id="{500F0857-A3B2-46E8-A624-31201887ED7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27" name="Group 44">
            <a:extLst>
              <a:ext uri="{FF2B5EF4-FFF2-40B4-BE49-F238E27FC236}">
                <a16:creationId xmlns:a16="http://schemas.microsoft.com/office/drawing/2014/main" id="{4E2FF451-A94C-409C-8F8E-99194A473787}"/>
              </a:ext>
            </a:extLst>
          </p:cNvPr>
          <p:cNvGrpSpPr>
            <a:grpSpLocks/>
          </p:cNvGrpSpPr>
          <p:nvPr/>
        </p:nvGrpSpPr>
        <p:grpSpPr bwMode="auto">
          <a:xfrm>
            <a:off x="6912964" y="2662879"/>
            <a:ext cx="538163" cy="558800"/>
            <a:chOff x="-44" y="1473"/>
            <a:chExt cx="981" cy="1105"/>
          </a:xfrm>
        </p:grpSpPr>
        <p:pic>
          <p:nvPicPr>
            <p:cNvPr id="128" name="Picture 45" descr="desktop_computer_stylized_medium">
              <a:extLst>
                <a:ext uri="{FF2B5EF4-FFF2-40B4-BE49-F238E27FC236}">
                  <a16:creationId xmlns:a16="http://schemas.microsoft.com/office/drawing/2014/main" id="{4540CDEE-9D23-484F-8320-A10DB4E0F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46">
              <a:extLst>
                <a:ext uri="{FF2B5EF4-FFF2-40B4-BE49-F238E27FC236}">
                  <a16:creationId xmlns:a16="http://schemas.microsoft.com/office/drawing/2014/main" id="{5AF352C0-08C2-4A65-873B-2EE43310C0D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30" name="Group 44">
            <a:extLst>
              <a:ext uri="{FF2B5EF4-FFF2-40B4-BE49-F238E27FC236}">
                <a16:creationId xmlns:a16="http://schemas.microsoft.com/office/drawing/2014/main" id="{69B06B81-A64E-4964-8410-CDF60C0E159B}"/>
              </a:ext>
            </a:extLst>
          </p:cNvPr>
          <p:cNvGrpSpPr>
            <a:grpSpLocks/>
          </p:cNvGrpSpPr>
          <p:nvPr/>
        </p:nvGrpSpPr>
        <p:grpSpPr bwMode="auto">
          <a:xfrm>
            <a:off x="8538564" y="2591443"/>
            <a:ext cx="538163" cy="558800"/>
            <a:chOff x="-44" y="1473"/>
            <a:chExt cx="981" cy="1105"/>
          </a:xfrm>
        </p:grpSpPr>
        <p:pic>
          <p:nvPicPr>
            <p:cNvPr id="131" name="Picture 45" descr="desktop_computer_stylized_medium">
              <a:extLst>
                <a:ext uri="{FF2B5EF4-FFF2-40B4-BE49-F238E27FC236}">
                  <a16:creationId xmlns:a16="http://schemas.microsoft.com/office/drawing/2014/main" id="{51813618-2AC7-49F5-B865-DAF6B800E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46">
              <a:extLst>
                <a:ext uri="{FF2B5EF4-FFF2-40B4-BE49-F238E27FC236}">
                  <a16:creationId xmlns:a16="http://schemas.microsoft.com/office/drawing/2014/main" id="{DD050056-393A-4B03-83F3-4F237A3445B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grpSp>
        <p:nvGrpSpPr>
          <p:cNvPr id="133" name="Group 44">
            <a:extLst>
              <a:ext uri="{FF2B5EF4-FFF2-40B4-BE49-F238E27FC236}">
                <a16:creationId xmlns:a16="http://schemas.microsoft.com/office/drawing/2014/main" id="{42D10C87-EB27-487D-93F9-D72F34CE8153}"/>
              </a:ext>
            </a:extLst>
          </p:cNvPr>
          <p:cNvGrpSpPr>
            <a:grpSpLocks/>
          </p:cNvGrpSpPr>
          <p:nvPr/>
        </p:nvGrpSpPr>
        <p:grpSpPr bwMode="auto">
          <a:xfrm>
            <a:off x="7613051" y="2672404"/>
            <a:ext cx="539751" cy="558800"/>
            <a:chOff x="-44" y="1473"/>
            <a:chExt cx="981" cy="1105"/>
          </a:xfrm>
        </p:grpSpPr>
        <p:pic>
          <p:nvPicPr>
            <p:cNvPr id="134" name="Picture 45" descr="desktop_computer_stylized_medium">
              <a:extLst>
                <a:ext uri="{FF2B5EF4-FFF2-40B4-BE49-F238E27FC236}">
                  <a16:creationId xmlns:a16="http://schemas.microsoft.com/office/drawing/2014/main" id="{57A3BE0A-5424-4B8F-A5FD-858D81A11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Freeform 46">
              <a:extLst>
                <a:ext uri="{FF2B5EF4-FFF2-40B4-BE49-F238E27FC236}">
                  <a16:creationId xmlns:a16="http://schemas.microsoft.com/office/drawing/2014/main" id="{468A33D8-8A78-42C1-BA4A-647C5CA82CD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sz="2400"/>
            </a:p>
          </p:txBody>
        </p:sp>
      </p:grpSp>
    </p:spTree>
    <p:extLst>
      <p:ext uri="{BB962C8B-B14F-4D97-AF65-F5344CB8AC3E}">
        <p14:creationId xmlns:p14="http://schemas.microsoft.com/office/powerpoint/2010/main" val="380818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430214" y="0"/>
            <a:ext cx="5438572" cy="1428590"/>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687998"/>
              <a:chOff x="1839058" y="967769"/>
              <a:chExt cx="4787971" cy="687998"/>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36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1080813" y="1620379"/>
            <a:ext cx="5015187" cy="480837"/>
            <a:chOff x="1403750" y="3593123"/>
            <a:chExt cx="5015186" cy="480837"/>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基于</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802.1Q</a:t>
              </a: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kumimoji="1" lang="en-US" altLang="zh-CN"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VLAN</a:t>
              </a:r>
              <a:r>
                <a:rPr kumimoji="1" lang="zh-CN" altLang="en-US" sz="24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帧格式</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pic>
        <p:nvPicPr>
          <p:cNvPr id="13" name="Picture 4" descr="在以太网的帧格式中插入VLAN标记">
            <a:extLst>
              <a:ext uri="{FF2B5EF4-FFF2-40B4-BE49-F238E27FC236}">
                <a16:creationId xmlns:a16="http://schemas.microsoft.com/office/drawing/2014/main" id="{F1988787-0E16-4B0D-B90D-87A584086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850" y="2096603"/>
            <a:ext cx="8424863"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9692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dirty="0">
                <a:solidFill>
                  <a:schemeClr val="bg1"/>
                </a:solidFill>
              </a:rPr>
              <a:t>4</a:t>
            </a:r>
            <a:r>
              <a:rPr lang="en-US" altLang="zh-CN" b="0" dirty="0">
                <a:solidFill>
                  <a:schemeClr val="bg1"/>
                </a:solidFill>
                <a:latin typeface="Microsoft YaHei UI" panose="020B0503020204020204" pitchFamily="34" charset="-122"/>
                <a:ea typeface="Microsoft YaHei UI" panose="020B0503020204020204" pitchFamily="34" charset="-122"/>
              </a:rPr>
              <a:t>.4</a:t>
            </a:r>
            <a:r>
              <a:rPr lang="zh-CN" altLang="en-US" b="0" dirty="0">
                <a:solidFill>
                  <a:schemeClr val="bg1"/>
                </a:solidFill>
                <a:latin typeface="Microsoft YaHei UI" panose="020B0503020204020204" pitchFamily="34" charset="-122"/>
                <a:ea typeface="Microsoft YaHei UI" panose="020B0503020204020204" pitchFamily="34" charset="-122"/>
              </a:rPr>
              <a:t> </a:t>
            </a:r>
            <a:r>
              <a:rPr lang="en-US" altLang="zh-CN" b="0" dirty="0">
                <a:solidFill>
                  <a:schemeClr val="bg1"/>
                </a:solidFill>
                <a:latin typeface="Microsoft YaHei UI" panose="020B0503020204020204" pitchFamily="34" charset="-122"/>
                <a:ea typeface="Microsoft YaHei UI" panose="020B0503020204020204" pitchFamily="34" charset="-122"/>
              </a:rPr>
              <a:t>Wi-Fi</a:t>
            </a:r>
            <a:r>
              <a:rPr lang="zh-CN" altLang="en-US" b="0" dirty="0">
                <a:solidFill>
                  <a:schemeClr val="bg1"/>
                </a:solidFill>
                <a:latin typeface="Microsoft YaHei UI" panose="020B0503020204020204" pitchFamily="34" charset="-122"/>
                <a:ea typeface="Microsoft YaHei UI" panose="020B0503020204020204" pitchFamily="34" charset="-122"/>
              </a:rPr>
              <a:t> </a:t>
            </a:r>
            <a:r>
              <a:rPr lang="en-US" altLang="zh-CN" b="0" dirty="0">
                <a:solidFill>
                  <a:schemeClr val="bg1"/>
                </a:solidFill>
                <a:latin typeface="Microsoft YaHei UI" panose="020B0503020204020204" pitchFamily="34" charset="-122"/>
                <a:ea typeface="Microsoft YaHei UI" panose="020B0503020204020204" pitchFamily="34" charset="-122"/>
              </a:rPr>
              <a:t>802.11</a:t>
            </a:r>
            <a:r>
              <a:rPr lang="zh-CN" altLang="en-US" b="0" dirty="0">
                <a:solidFill>
                  <a:schemeClr val="bg1"/>
                </a:solidFill>
                <a:latin typeface="Microsoft YaHei UI" panose="020B0503020204020204" pitchFamily="34" charset="-122"/>
                <a:ea typeface="Microsoft YaHei UI" panose="020B0503020204020204" pitchFamily="34" charset="-122"/>
              </a:rPr>
              <a:t>无线局域网</a:t>
            </a: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451126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7608895" cy="1428589"/>
            <a:chOff x="551030" y="-368704"/>
            <a:chExt cx="7608895"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6958294" cy="680205"/>
              <a:chOff x="1839058" y="967769"/>
              <a:chExt cx="6958294" cy="68020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695829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53790" y="1001643"/>
                <a:ext cx="57130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无线网络的元素：硬件组成</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78" name="Oval 4">
            <a:extLst>
              <a:ext uri="{FF2B5EF4-FFF2-40B4-BE49-F238E27FC236}">
                <a16:creationId xmlns:a16="http://schemas.microsoft.com/office/drawing/2014/main" id="{67DD9163-C41B-4FF9-99FF-64E8E1CA798A}"/>
              </a:ext>
            </a:extLst>
          </p:cNvPr>
          <p:cNvSpPr>
            <a:spLocks noChangeArrowheads="1"/>
          </p:cNvSpPr>
          <p:nvPr/>
        </p:nvSpPr>
        <p:spPr bwMode="auto">
          <a:xfrm>
            <a:off x="5848829" y="4746625"/>
            <a:ext cx="1755775" cy="1625600"/>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179" name="Picture 5" descr="31u_bnrz[1]">
            <a:extLst>
              <a:ext uri="{FF2B5EF4-FFF2-40B4-BE49-F238E27FC236}">
                <a16:creationId xmlns:a16="http://schemas.microsoft.com/office/drawing/2014/main" id="{AD18600B-8C3C-448F-95F6-932AD5FEB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3854" y="5324475"/>
            <a:ext cx="214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 name="Group 6">
            <a:extLst>
              <a:ext uri="{FF2B5EF4-FFF2-40B4-BE49-F238E27FC236}">
                <a16:creationId xmlns:a16="http://schemas.microsoft.com/office/drawing/2014/main" id="{E49C1C63-9B43-4CC8-8372-3335269096B8}"/>
              </a:ext>
            </a:extLst>
          </p:cNvPr>
          <p:cNvGrpSpPr>
            <a:grpSpLocks/>
          </p:cNvGrpSpPr>
          <p:nvPr/>
        </p:nvGrpSpPr>
        <p:grpSpPr bwMode="auto">
          <a:xfrm>
            <a:off x="2056292" y="1789112"/>
            <a:ext cx="1755775" cy="1625600"/>
            <a:chOff x="567" y="1326"/>
            <a:chExt cx="1106" cy="1024"/>
          </a:xfrm>
        </p:grpSpPr>
        <p:sp>
          <p:nvSpPr>
            <p:cNvPr id="181" name="Oval 7">
              <a:extLst>
                <a:ext uri="{FF2B5EF4-FFF2-40B4-BE49-F238E27FC236}">
                  <a16:creationId xmlns:a16="http://schemas.microsoft.com/office/drawing/2014/main" id="{3B1DE6E1-6E51-40B4-B9D2-9DFEE2F57689}"/>
                </a:ext>
              </a:extLst>
            </p:cNvPr>
            <p:cNvSpPr>
              <a:spLocks noChangeArrowheads="1"/>
            </p:cNvSpPr>
            <p:nvPr/>
          </p:nvSpPr>
          <p:spPr bwMode="auto">
            <a:xfrm>
              <a:off x="567" y="1326"/>
              <a:ext cx="1106" cy="1024"/>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182" name="Picture 8" descr="31u_bnrz[1]">
              <a:extLst>
                <a:ext uri="{FF2B5EF4-FFF2-40B4-BE49-F238E27FC236}">
                  <a16:creationId xmlns:a16="http://schemas.microsoft.com/office/drawing/2014/main" id="{8A1A40A6-96DE-454B-BB85-0E74B97EDE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 name="Group 9">
              <a:extLst>
                <a:ext uri="{FF2B5EF4-FFF2-40B4-BE49-F238E27FC236}">
                  <a16:creationId xmlns:a16="http://schemas.microsoft.com/office/drawing/2014/main" id="{46037018-6625-4C2C-9F46-7E65211E9635}"/>
                </a:ext>
              </a:extLst>
            </p:cNvPr>
            <p:cNvGrpSpPr>
              <a:grpSpLocks/>
            </p:cNvGrpSpPr>
            <p:nvPr/>
          </p:nvGrpSpPr>
          <p:grpSpPr bwMode="auto">
            <a:xfrm>
              <a:off x="1221" y="1447"/>
              <a:ext cx="252" cy="288"/>
              <a:chOff x="2870" y="1518"/>
              <a:chExt cx="292" cy="320"/>
            </a:xfrm>
          </p:grpSpPr>
          <p:graphicFrame>
            <p:nvGraphicFramePr>
              <p:cNvPr id="199" name="Object 10">
                <a:extLst>
                  <a:ext uri="{FF2B5EF4-FFF2-40B4-BE49-F238E27FC236}">
                    <a16:creationId xmlns:a16="http://schemas.microsoft.com/office/drawing/2014/main" id="{198B02C7-48DA-496B-80E4-DFD98F512D23}"/>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290" name="Clip" r:id="rId7" imgW="826829" imgH="840406" progId="MS_ClipArt_Gallery.2">
                      <p:embed/>
                    </p:oleObj>
                  </mc:Choice>
                  <mc:Fallback>
                    <p:oleObj name="Clip" r:id="rId7" imgW="826829" imgH="840406" progId="MS_ClipArt_Gallery.2">
                      <p:embed/>
                      <p:pic>
                        <p:nvPicPr>
                          <p:cNvPr id="199" name="Object 10">
                            <a:extLst>
                              <a:ext uri="{FF2B5EF4-FFF2-40B4-BE49-F238E27FC236}">
                                <a16:creationId xmlns:a16="http://schemas.microsoft.com/office/drawing/2014/main" id="{198B02C7-48DA-496B-80E4-DFD98F512D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 name="Object 11">
                <a:extLst>
                  <a:ext uri="{FF2B5EF4-FFF2-40B4-BE49-F238E27FC236}">
                    <a16:creationId xmlns:a16="http://schemas.microsoft.com/office/drawing/2014/main" id="{9E25CA13-F9B3-4165-95E8-EBB0A6C5AAB0}"/>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291" name="Clip" r:id="rId9" imgW="1268295" imgH="1199426" progId="MS_ClipArt_Gallery.2">
                      <p:embed/>
                    </p:oleObj>
                  </mc:Choice>
                  <mc:Fallback>
                    <p:oleObj name="Clip" r:id="rId9" imgW="1268295" imgH="1199426" progId="MS_ClipArt_Gallery.2">
                      <p:embed/>
                      <p:pic>
                        <p:nvPicPr>
                          <p:cNvPr id="200" name="Object 11">
                            <a:extLst>
                              <a:ext uri="{FF2B5EF4-FFF2-40B4-BE49-F238E27FC236}">
                                <a16:creationId xmlns:a16="http://schemas.microsoft.com/office/drawing/2014/main" id="{9E25CA13-F9B3-4165-95E8-EBB0A6C5AA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 name="Group 12">
              <a:extLst>
                <a:ext uri="{FF2B5EF4-FFF2-40B4-BE49-F238E27FC236}">
                  <a16:creationId xmlns:a16="http://schemas.microsoft.com/office/drawing/2014/main" id="{30C847AF-610F-4E4F-8899-9D5280C8F692}"/>
                </a:ext>
              </a:extLst>
            </p:cNvPr>
            <p:cNvGrpSpPr>
              <a:grpSpLocks/>
            </p:cNvGrpSpPr>
            <p:nvPr/>
          </p:nvGrpSpPr>
          <p:grpSpPr bwMode="auto">
            <a:xfrm>
              <a:off x="869" y="1379"/>
              <a:ext cx="252" cy="288"/>
              <a:chOff x="2870" y="1518"/>
              <a:chExt cx="292" cy="320"/>
            </a:xfrm>
          </p:grpSpPr>
          <p:graphicFrame>
            <p:nvGraphicFramePr>
              <p:cNvPr id="197" name="Object 13">
                <a:extLst>
                  <a:ext uri="{FF2B5EF4-FFF2-40B4-BE49-F238E27FC236}">
                    <a16:creationId xmlns:a16="http://schemas.microsoft.com/office/drawing/2014/main" id="{A26C4FA8-A6AB-4EFA-B906-9AFD4D08ED2E}"/>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292" name="Clip" r:id="rId11" imgW="826829" imgH="840406" progId="MS_ClipArt_Gallery.2">
                      <p:embed/>
                    </p:oleObj>
                  </mc:Choice>
                  <mc:Fallback>
                    <p:oleObj name="Clip" r:id="rId11" imgW="826829" imgH="840406" progId="MS_ClipArt_Gallery.2">
                      <p:embed/>
                      <p:pic>
                        <p:nvPicPr>
                          <p:cNvPr id="197" name="Object 13">
                            <a:extLst>
                              <a:ext uri="{FF2B5EF4-FFF2-40B4-BE49-F238E27FC236}">
                                <a16:creationId xmlns:a16="http://schemas.microsoft.com/office/drawing/2014/main" id="{A26C4FA8-A6AB-4EFA-B906-9AFD4D08E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 name="Object 14">
                <a:extLst>
                  <a:ext uri="{FF2B5EF4-FFF2-40B4-BE49-F238E27FC236}">
                    <a16:creationId xmlns:a16="http://schemas.microsoft.com/office/drawing/2014/main" id="{18A69302-08E8-4B30-B1E0-EAC8AB54BFF1}"/>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293" name="Clip" r:id="rId12" imgW="1268295" imgH="1199426" progId="MS_ClipArt_Gallery.2">
                      <p:embed/>
                    </p:oleObj>
                  </mc:Choice>
                  <mc:Fallback>
                    <p:oleObj name="Clip" r:id="rId12" imgW="1268295" imgH="1199426" progId="MS_ClipArt_Gallery.2">
                      <p:embed/>
                      <p:pic>
                        <p:nvPicPr>
                          <p:cNvPr id="198" name="Object 14">
                            <a:extLst>
                              <a:ext uri="{FF2B5EF4-FFF2-40B4-BE49-F238E27FC236}">
                                <a16:creationId xmlns:a16="http://schemas.microsoft.com/office/drawing/2014/main" id="{18A69302-08E8-4B30-B1E0-EAC8AB54BF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9" name="Group 15">
              <a:extLst>
                <a:ext uri="{FF2B5EF4-FFF2-40B4-BE49-F238E27FC236}">
                  <a16:creationId xmlns:a16="http://schemas.microsoft.com/office/drawing/2014/main" id="{FD49887D-BF25-4800-8698-737931B89E82}"/>
                </a:ext>
              </a:extLst>
            </p:cNvPr>
            <p:cNvGrpSpPr>
              <a:grpSpLocks/>
            </p:cNvGrpSpPr>
            <p:nvPr/>
          </p:nvGrpSpPr>
          <p:grpSpPr bwMode="auto">
            <a:xfrm>
              <a:off x="727" y="1878"/>
              <a:ext cx="252" cy="288"/>
              <a:chOff x="2870" y="1518"/>
              <a:chExt cx="292" cy="320"/>
            </a:xfrm>
          </p:grpSpPr>
          <p:graphicFrame>
            <p:nvGraphicFramePr>
              <p:cNvPr id="191" name="Object 16">
                <a:extLst>
                  <a:ext uri="{FF2B5EF4-FFF2-40B4-BE49-F238E27FC236}">
                    <a16:creationId xmlns:a16="http://schemas.microsoft.com/office/drawing/2014/main" id="{5397EBE3-CD94-4039-9376-D4636DE6BA7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294" name="Clip" r:id="rId13" imgW="826829" imgH="840406" progId="MS_ClipArt_Gallery.2">
                      <p:embed/>
                    </p:oleObj>
                  </mc:Choice>
                  <mc:Fallback>
                    <p:oleObj name="Clip" r:id="rId13" imgW="826829" imgH="840406" progId="MS_ClipArt_Gallery.2">
                      <p:embed/>
                      <p:pic>
                        <p:nvPicPr>
                          <p:cNvPr id="191" name="Object 16">
                            <a:extLst>
                              <a:ext uri="{FF2B5EF4-FFF2-40B4-BE49-F238E27FC236}">
                                <a16:creationId xmlns:a16="http://schemas.microsoft.com/office/drawing/2014/main" id="{5397EBE3-CD94-4039-9376-D4636DE6B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 name="Object 17">
                <a:extLst>
                  <a:ext uri="{FF2B5EF4-FFF2-40B4-BE49-F238E27FC236}">
                    <a16:creationId xmlns:a16="http://schemas.microsoft.com/office/drawing/2014/main" id="{B33175B2-1A91-45D6-B7E1-51B3B04A3A2A}"/>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295" name="Clip" r:id="rId14" imgW="1268295" imgH="1199426" progId="MS_ClipArt_Gallery.2">
                      <p:embed/>
                    </p:oleObj>
                  </mc:Choice>
                  <mc:Fallback>
                    <p:oleObj name="Clip" r:id="rId14" imgW="1268295" imgH="1199426" progId="MS_ClipArt_Gallery.2">
                      <p:embed/>
                      <p:pic>
                        <p:nvPicPr>
                          <p:cNvPr id="196" name="Object 17">
                            <a:extLst>
                              <a:ext uri="{FF2B5EF4-FFF2-40B4-BE49-F238E27FC236}">
                                <a16:creationId xmlns:a16="http://schemas.microsoft.com/office/drawing/2014/main" id="{B33175B2-1A91-45D6-B7E1-51B3B04A3A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01" name="Line 18">
            <a:extLst>
              <a:ext uri="{FF2B5EF4-FFF2-40B4-BE49-F238E27FC236}">
                <a16:creationId xmlns:a16="http://schemas.microsoft.com/office/drawing/2014/main" id="{1BF56DE5-AFCA-4C05-B5B8-A234DA9DD3D2}"/>
              </a:ext>
            </a:extLst>
          </p:cNvPr>
          <p:cNvSpPr>
            <a:spLocks noChangeShapeType="1"/>
          </p:cNvSpPr>
          <p:nvPr/>
        </p:nvSpPr>
        <p:spPr bwMode="auto">
          <a:xfrm>
            <a:off x="3084992" y="2790825"/>
            <a:ext cx="900112" cy="392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Oval 19">
            <a:extLst>
              <a:ext uri="{FF2B5EF4-FFF2-40B4-BE49-F238E27FC236}">
                <a16:creationId xmlns:a16="http://schemas.microsoft.com/office/drawing/2014/main" id="{7E8AFDAC-8AE3-46C8-912C-7B847B25C390}"/>
              </a:ext>
            </a:extLst>
          </p:cNvPr>
          <p:cNvSpPr>
            <a:spLocks noChangeArrowheads="1"/>
          </p:cNvSpPr>
          <p:nvPr/>
        </p:nvSpPr>
        <p:spPr bwMode="auto">
          <a:xfrm>
            <a:off x="2151542" y="3711575"/>
            <a:ext cx="1755775" cy="1625600"/>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203" name="Picture 20" descr="31u_bnrz[1]">
            <a:extLst>
              <a:ext uri="{FF2B5EF4-FFF2-40B4-BE49-F238E27FC236}">
                <a16:creationId xmlns:a16="http://schemas.microsoft.com/office/drawing/2014/main" id="{4FB99917-2679-4C8A-A03B-E61949A7D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817" y="4379912"/>
            <a:ext cx="214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 name="Group 21">
            <a:extLst>
              <a:ext uri="{FF2B5EF4-FFF2-40B4-BE49-F238E27FC236}">
                <a16:creationId xmlns:a16="http://schemas.microsoft.com/office/drawing/2014/main" id="{EDA0C389-F2D4-4428-AB9E-CAAB45F4CFB1}"/>
              </a:ext>
            </a:extLst>
          </p:cNvPr>
          <p:cNvGrpSpPr>
            <a:grpSpLocks/>
          </p:cNvGrpSpPr>
          <p:nvPr/>
        </p:nvGrpSpPr>
        <p:grpSpPr bwMode="auto">
          <a:xfrm>
            <a:off x="2942117" y="4730750"/>
            <a:ext cx="400050" cy="457200"/>
            <a:chOff x="2870" y="1518"/>
            <a:chExt cx="292" cy="320"/>
          </a:xfrm>
        </p:grpSpPr>
        <p:graphicFrame>
          <p:nvGraphicFramePr>
            <p:cNvPr id="217" name="Object 22">
              <a:extLst>
                <a:ext uri="{FF2B5EF4-FFF2-40B4-BE49-F238E27FC236}">
                  <a16:creationId xmlns:a16="http://schemas.microsoft.com/office/drawing/2014/main" id="{27FE0EAC-CE44-42C4-A9E9-42BACC45A162}"/>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296" name="Clip" r:id="rId15" imgW="826829" imgH="840406" progId="MS_ClipArt_Gallery.2">
                    <p:embed/>
                  </p:oleObj>
                </mc:Choice>
                <mc:Fallback>
                  <p:oleObj name="Clip" r:id="rId15" imgW="826829" imgH="840406" progId="MS_ClipArt_Gallery.2">
                    <p:embed/>
                    <p:pic>
                      <p:nvPicPr>
                        <p:cNvPr id="217" name="Object 22">
                          <a:extLst>
                            <a:ext uri="{FF2B5EF4-FFF2-40B4-BE49-F238E27FC236}">
                              <a16:creationId xmlns:a16="http://schemas.microsoft.com/office/drawing/2014/main" id="{27FE0EAC-CE44-42C4-A9E9-42BACC45A1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8" name="Object 23">
              <a:extLst>
                <a:ext uri="{FF2B5EF4-FFF2-40B4-BE49-F238E27FC236}">
                  <a16:creationId xmlns:a16="http://schemas.microsoft.com/office/drawing/2014/main" id="{9E60CF9D-25D3-4A9E-8553-F818FBD07D37}"/>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297" name="Clip" r:id="rId16" imgW="1268295" imgH="1199426" progId="MS_ClipArt_Gallery.2">
                    <p:embed/>
                  </p:oleObj>
                </mc:Choice>
                <mc:Fallback>
                  <p:oleObj name="Clip" r:id="rId16" imgW="1268295" imgH="1199426" progId="MS_ClipArt_Gallery.2">
                    <p:embed/>
                    <p:pic>
                      <p:nvPicPr>
                        <p:cNvPr id="218" name="Object 23">
                          <a:extLst>
                            <a:ext uri="{FF2B5EF4-FFF2-40B4-BE49-F238E27FC236}">
                              <a16:creationId xmlns:a16="http://schemas.microsoft.com/office/drawing/2014/main" id="{9E60CF9D-25D3-4A9E-8553-F818FBD07D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9" name="Group 24">
            <a:extLst>
              <a:ext uri="{FF2B5EF4-FFF2-40B4-BE49-F238E27FC236}">
                <a16:creationId xmlns:a16="http://schemas.microsoft.com/office/drawing/2014/main" id="{450AF94E-07A7-449D-9AF7-77C5A9E2A51B}"/>
              </a:ext>
            </a:extLst>
          </p:cNvPr>
          <p:cNvGrpSpPr>
            <a:grpSpLocks/>
          </p:cNvGrpSpPr>
          <p:nvPr/>
        </p:nvGrpSpPr>
        <p:grpSpPr bwMode="auto">
          <a:xfrm>
            <a:off x="2791304" y="3781425"/>
            <a:ext cx="400050" cy="457200"/>
            <a:chOff x="2870" y="1518"/>
            <a:chExt cx="292" cy="320"/>
          </a:xfrm>
        </p:grpSpPr>
        <p:graphicFrame>
          <p:nvGraphicFramePr>
            <p:cNvPr id="220" name="Object 25">
              <a:extLst>
                <a:ext uri="{FF2B5EF4-FFF2-40B4-BE49-F238E27FC236}">
                  <a16:creationId xmlns:a16="http://schemas.microsoft.com/office/drawing/2014/main" id="{29A37EA5-9BAC-43EF-A48E-5961A3275EA6}"/>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298" name="Clip" r:id="rId17" imgW="826829" imgH="840406" progId="MS_ClipArt_Gallery.2">
                    <p:embed/>
                  </p:oleObj>
                </mc:Choice>
                <mc:Fallback>
                  <p:oleObj name="Clip" r:id="rId17" imgW="826829" imgH="840406" progId="MS_ClipArt_Gallery.2">
                    <p:embed/>
                    <p:pic>
                      <p:nvPicPr>
                        <p:cNvPr id="220" name="Object 25">
                          <a:extLst>
                            <a:ext uri="{FF2B5EF4-FFF2-40B4-BE49-F238E27FC236}">
                              <a16:creationId xmlns:a16="http://schemas.microsoft.com/office/drawing/2014/main" id="{29A37EA5-9BAC-43EF-A48E-5961A3275E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 name="Object 26">
              <a:extLst>
                <a:ext uri="{FF2B5EF4-FFF2-40B4-BE49-F238E27FC236}">
                  <a16:creationId xmlns:a16="http://schemas.microsoft.com/office/drawing/2014/main" id="{39331F93-B5A6-4E44-89BE-F53B36B9E5E2}"/>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299" name="Clip" r:id="rId18" imgW="1268295" imgH="1199426" progId="MS_ClipArt_Gallery.2">
                    <p:embed/>
                  </p:oleObj>
                </mc:Choice>
                <mc:Fallback>
                  <p:oleObj name="Clip" r:id="rId18" imgW="1268295" imgH="1199426" progId="MS_ClipArt_Gallery.2">
                    <p:embed/>
                    <p:pic>
                      <p:nvPicPr>
                        <p:cNvPr id="221" name="Object 26">
                          <a:extLst>
                            <a:ext uri="{FF2B5EF4-FFF2-40B4-BE49-F238E27FC236}">
                              <a16:creationId xmlns:a16="http://schemas.microsoft.com/office/drawing/2014/main" id="{39331F93-B5A6-4E44-89BE-F53B36B9E5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2" name="Group 27">
            <a:extLst>
              <a:ext uri="{FF2B5EF4-FFF2-40B4-BE49-F238E27FC236}">
                <a16:creationId xmlns:a16="http://schemas.microsoft.com/office/drawing/2014/main" id="{D9BB43FD-7656-4239-A0B9-053E27E73F67}"/>
              </a:ext>
            </a:extLst>
          </p:cNvPr>
          <p:cNvGrpSpPr>
            <a:grpSpLocks/>
          </p:cNvGrpSpPr>
          <p:nvPr/>
        </p:nvGrpSpPr>
        <p:grpSpPr bwMode="auto">
          <a:xfrm>
            <a:off x="2405542" y="4587875"/>
            <a:ext cx="400050" cy="457200"/>
            <a:chOff x="2870" y="1518"/>
            <a:chExt cx="292" cy="320"/>
          </a:xfrm>
        </p:grpSpPr>
        <p:graphicFrame>
          <p:nvGraphicFramePr>
            <p:cNvPr id="223" name="Object 28">
              <a:extLst>
                <a:ext uri="{FF2B5EF4-FFF2-40B4-BE49-F238E27FC236}">
                  <a16:creationId xmlns:a16="http://schemas.microsoft.com/office/drawing/2014/main" id="{59535954-E585-4E1C-977C-7DC0D03E788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00" name="Clip" r:id="rId19" imgW="826829" imgH="840406" progId="MS_ClipArt_Gallery.2">
                    <p:embed/>
                  </p:oleObj>
                </mc:Choice>
                <mc:Fallback>
                  <p:oleObj name="Clip" r:id="rId19" imgW="826829" imgH="840406" progId="MS_ClipArt_Gallery.2">
                    <p:embed/>
                    <p:pic>
                      <p:nvPicPr>
                        <p:cNvPr id="223" name="Object 28">
                          <a:extLst>
                            <a:ext uri="{FF2B5EF4-FFF2-40B4-BE49-F238E27FC236}">
                              <a16:creationId xmlns:a16="http://schemas.microsoft.com/office/drawing/2014/main" id="{59535954-E585-4E1C-977C-7DC0D03E78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 name="Object 29">
              <a:extLst>
                <a:ext uri="{FF2B5EF4-FFF2-40B4-BE49-F238E27FC236}">
                  <a16:creationId xmlns:a16="http://schemas.microsoft.com/office/drawing/2014/main" id="{A6A4B6BD-05A6-40F2-AB88-986EDEEABFF8}"/>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01" name="Clip" r:id="rId20" imgW="1268295" imgH="1199426" progId="MS_ClipArt_Gallery.2">
                    <p:embed/>
                  </p:oleObj>
                </mc:Choice>
                <mc:Fallback>
                  <p:oleObj name="Clip" r:id="rId20" imgW="1268295" imgH="1199426" progId="MS_ClipArt_Gallery.2">
                    <p:embed/>
                    <p:pic>
                      <p:nvPicPr>
                        <p:cNvPr id="224" name="Object 29">
                          <a:extLst>
                            <a:ext uri="{FF2B5EF4-FFF2-40B4-BE49-F238E27FC236}">
                              <a16:creationId xmlns:a16="http://schemas.microsoft.com/office/drawing/2014/main" id="{A6A4B6BD-05A6-40F2-AB88-986EDEEABF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5" name="Line 30">
            <a:extLst>
              <a:ext uri="{FF2B5EF4-FFF2-40B4-BE49-F238E27FC236}">
                <a16:creationId xmlns:a16="http://schemas.microsoft.com/office/drawing/2014/main" id="{55194B8A-8FB5-40DE-B664-CBE7858D95E6}"/>
              </a:ext>
            </a:extLst>
          </p:cNvPr>
          <p:cNvSpPr>
            <a:spLocks noChangeShapeType="1"/>
          </p:cNvSpPr>
          <p:nvPr/>
        </p:nvSpPr>
        <p:spPr bwMode="auto">
          <a:xfrm flipV="1">
            <a:off x="3105629" y="3800475"/>
            <a:ext cx="974725" cy="725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6" name="Group 31">
            <a:extLst>
              <a:ext uri="{FF2B5EF4-FFF2-40B4-BE49-F238E27FC236}">
                <a16:creationId xmlns:a16="http://schemas.microsoft.com/office/drawing/2014/main" id="{0F1A12CB-EC8B-4412-B100-EAD7955D3638}"/>
              </a:ext>
            </a:extLst>
          </p:cNvPr>
          <p:cNvGrpSpPr>
            <a:grpSpLocks/>
          </p:cNvGrpSpPr>
          <p:nvPr/>
        </p:nvGrpSpPr>
        <p:grpSpPr bwMode="auto">
          <a:xfrm>
            <a:off x="2281717" y="4040187"/>
            <a:ext cx="400050" cy="457200"/>
            <a:chOff x="2870" y="1518"/>
            <a:chExt cx="292" cy="320"/>
          </a:xfrm>
        </p:grpSpPr>
        <p:graphicFrame>
          <p:nvGraphicFramePr>
            <p:cNvPr id="227" name="Object 32">
              <a:extLst>
                <a:ext uri="{FF2B5EF4-FFF2-40B4-BE49-F238E27FC236}">
                  <a16:creationId xmlns:a16="http://schemas.microsoft.com/office/drawing/2014/main" id="{40BBAE91-832B-4C78-B9DF-5B60C06C81CD}"/>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02" name="Clip" r:id="rId21" imgW="826829" imgH="840406" progId="MS_ClipArt_Gallery.2">
                    <p:embed/>
                  </p:oleObj>
                </mc:Choice>
                <mc:Fallback>
                  <p:oleObj name="Clip" r:id="rId21" imgW="826829" imgH="840406" progId="MS_ClipArt_Gallery.2">
                    <p:embed/>
                    <p:pic>
                      <p:nvPicPr>
                        <p:cNvPr id="227" name="Object 32">
                          <a:extLst>
                            <a:ext uri="{FF2B5EF4-FFF2-40B4-BE49-F238E27FC236}">
                              <a16:creationId xmlns:a16="http://schemas.microsoft.com/office/drawing/2014/main" id="{40BBAE91-832B-4C78-B9DF-5B60C06C81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 name="Object 33">
              <a:extLst>
                <a:ext uri="{FF2B5EF4-FFF2-40B4-BE49-F238E27FC236}">
                  <a16:creationId xmlns:a16="http://schemas.microsoft.com/office/drawing/2014/main" id="{B17780EC-9B6F-4343-BEA9-8680C6AB0FCF}"/>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03" name="Clip" r:id="rId22" imgW="1268295" imgH="1199426" progId="MS_ClipArt_Gallery.2">
                    <p:embed/>
                  </p:oleObj>
                </mc:Choice>
                <mc:Fallback>
                  <p:oleObj name="Clip" r:id="rId22" imgW="1268295" imgH="1199426" progId="MS_ClipArt_Gallery.2">
                    <p:embed/>
                    <p:pic>
                      <p:nvPicPr>
                        <p:cNvPr id="228" name="Object 33">
                          <a:extLst>
                            <a:ext uri="{FF2B5EF4-FFF2-40B4-BE49-F238E27FC236}">
                              <a16:creationId xmlns:a16="http://schemas.microsoft.com/office/drawing/2014/main" id="{B17780EC-9B6F-4343-BEA9-8680C6AB0F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9" name="Oval 34">
            <a:extLst>
              <a:ext uri="{FF2B5EF4-FFF2-40B4-BE49-F238E27FC236}">
                <a16:creationId xmlns:a16="http://schemas.microsoft.com/office/drawing/2014/main" id="{FC9AA7CB-EF90-4AB8-B319-C4A479558E62}"/>
              </a:ext>
            </a:extLst>
          </p:cNvPr>
          <p:cNvSpPr>
            <a:spLocks noChangeArrowheads="1"/>
          </p:cNvSpPr>
          <p:nvPr/>
        </p:nvSpPr>
        <p:spPr bwMode="auto">
          <a:xfrm>
            <a:off x="4539142" y="4662487"/>
            <a:ext cx="1755775" cy="1625600"/>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230" name="Picture 35" descr="31u_bnrz[1]">
            <a:extLst>
              <a:ext uri="{FF2B5EF4-FFF2-40B4-BE49-F238E27FC236}">
                <a16:creationId xmlns:a16="http://schemas.microsoft.com/office/drawing/2014/main" id="{A40B0F0A-42BE-4A91-974C-F0E49EB90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2417" y="5345112"/>
            <a:ext cx="214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1" name="Group 36">
            <a:extLst>
              <a:ext uri="{FF2B5EF4-FFF2-40B4-BE49-F238E27FC236}">
                <a16:creationId xmlns:a16="http://schemas.microsoft.com/office/drawing/2014/main" id="{C9D9CE22-8095-4DA4-A1FF-29F620C980C8}"/>
              </a:ext>
            </a:extLst>
          </p:cNvPr>
          <p:cNvGrpSpPr>
            <a:grpSpLocks/>
          </p:cNvGrpSpPr>
          <p:nvPr/>
        </p:nvGrpSpPr>
        <p:grpSpPr bwMode="auto">
          <a:xfrm>
            <a:off x="5329717" y="5695950"/>
            <a:ext cx="400050" cy="457200"/>
            <a:chOff x="2870" y="1518"/>
            <a:chExt cx="292" cy="320"/>
          </a:xfrm>
        </p:grpSpPr>
        <p:graphicFrame>
          <p:nvGraphicFramePr>
            <p:cNvPr id="232" name="Object 37">
              <a:extLst>
                <a:ext uri="{FF2B5EF4-FFF2-40B4-BE49-F238E27FC236}">
                  <a16:creationId xmlns:a16="http://schemas.microsoft.com/office/drawing/2014/main" id="{7ABB65FF-6F1C-4288-B1C7-6C07E0D82555}"/>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04" name="Clip" r:id="rId23" imgW="826829" imgH="840406" progId="MS_ClipArt_Gallery.2">
                    <p:embed/>
                  </p:oleObj>
                </mc:Choice>
                <mc:Fallback>
                  <p:oleObj name="Clip" r:id="rId23" imgW="826829" imgH="840406" progId="MS_ClipArt_Gallery.2">
                    <p:embed/>
                    <p:pic>
                      <p:nvPicPr>
                        <p:cNvPr id="232" name="Object 37">
                          <a:extLst>
                            <a:ext uri="{FF2B5EF4-FFF2-40B4-BE49-F238E27FC236}">
                              <a16:creationId xmlns:a16="http://schemas.microsoft.com/office/drawing/2014/main" id="{7ABB65FF-6F1C-4288-B1C7-6C07E0D825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 name="Object 38">
              <a:extLst>
                <a:ext uri="{FF2B5EF4-FFF2-40B4-BE49-F238E27FC236}">
                  <a16:creationId xmlns:a16="http://schemas.microsoft.com/office/drawing/2014/main" id="{0AE52E35-2909-4EB8-8134-715B181D0E2D}"/>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05" name="Clip" r:id="rId24" imgW="1268295" imgH="1199426" progId="MS_ClipArt_Gallery.2">
                    <p:embed/>
                  </p:oleObj>
                </mc:Choice>
                <mc:Fallback>
                  <p:oleObj name="Clip" r:id="rId24" imgW="1268295" imgH="1199426" progId="MS_ClipArt_Gallery.2">
                    <p:embed/>
                    <p:pic>
                      <p:nvPicPr>
                        <p:cNvPr id="233" name="Object 38">
                          <a:extLst>
                            <a:ext uri="{FF2B5EF4-FFF2-40B4-BE49-F238E27FC236}">
                              <a16:creationId xmlns:a16="http://schemas.microsoft.com/office/drawing/2014/main" id="{0AE52E35-2909-4EB8-8134-715B181D0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4" name="Group 39">
            <a:extLst>
              <a:ext uri="{FF2B5EF4-FFF2-40B4-BE49-F238E27FC236}">
                <a16:creationId xmlns:a16="http://schemas.microsoft.com/office/drawing/2014/main" id="{F5045625-0F92-43B1-9843-B100AE553DAA}"/>
              </a:ext>
            </a:extLst>
          </p:cNvPr>
          <p:cNvGrpSpPr>
            <a:grpSpLocks/>
          </p:cNvGrpSpPr>
          <p:nvPr/>
        </p:nvGrpSpPr>
        <p:grpSpPr bwMode="auto">
          <a:xfrm>
            <a:off x="5531329" y="4751387"/>
            <a:ext cx="400050" cy="457200"/>
            <a:chOff x="2870" y="1518"/>
            <a:chExt cx="292" cy="320"/>
          </a:xfrm>
        </p:grpSpPr>
        <p:graphicFrame>
          <p:nvGraphicFramePr>
            <p:cNvPr id="235" name="Object 40">
              <a:extLst>
                <a:ext uri="{FF2B5EF4-FFF2-40B4-BE49-F238E27FC236}">
                  <a16:creationId xmlns:a16="http://schemas.microsoft.com/office/drawing/2014/main" id="{9FBADFEE-F66F-4579-8B31-C32F330EF11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06" name="Clip" r:id="rId25" imgW="826829" imgH="840406" progId="MS_ClipArt_Gallery.2">
                    <p:embed/>
                  </p:oleObj>
                </mc:Choice>
                <mc:Fallback>
                  <p:oleObj name="Clip" r:id="rId25" imgW="826829" imgH="840406" progId="MS_ClipArt_Gallery.2">
                    <p:embed/>
                    <p:pic>
                      <p:nvPicPr>
                        <p:cNvPr id="235" name="Object 40">
                          <a:extLst>
                            <a:ext uri="{FF2B5EF4-FFF2-40B4-BE49-F238E27FC236}">
                              <a16:creationId xmlns:a16="http://schemas.microsoft.com/office/drawing/2014/main" id="{9FBADFEE-F66F-4579-8B31-C32F330EF1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6" name="Object 41">
              <a:extLst>
                <a:ext uri="{FF2B5EF4-FFF2-40B4-BE49-F238E27FC236}">
                  <a16:creationId xmlns:a16="http://schemas.microsoft.com/office/drawing/2014/main" id="{335F4FB1-D6FF-48D6-9867-3336A96F50C7}"/>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07" name="Clip" r:id="rId26" imgW="1268295" imgH="1199426" progId="MS_ClipArt_Gallery.2">
                    <p:embed/>
                  </p:oleObj>
                </mc:Choice>
                <mc:Fallback>
                  <p:oleObj name="Clip" r:id="rId26" imgW="1268295" imgH="1199426" progId="MS_ClipArt_Gallery.2">
                    <p:embed/>
                    <p:pic>
                      <p:nvPicPr>
                        <p:cNvPr id="236" name="Object 41">
                          <a:extLst>
                            <a:ext uri="{FF2B5EF4-FFF2-40B4-BE49-F238E27FC236}">
                              <a16:creationId xmlns:a16="http://schemas.microsoft.com/office/drawing/2014/main" id="{335F4FB1-D6FF-48D6-9867-3336A96F50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7" name="Group 42">
            <a:extLst>
              <a:ext uri="{FF2B5EF4-FFF2-40B4-BE49-F238E27FC236}">
                <a16:creationId xmlns:a16="http://schemas.microsoft.com/office/drawing/2014/main" id="{D302B965-C353-4387-8587-8B6D2E982186}"/>
              </a:ext>
            </a:extLst>
          </p:cNvPr>
          <p:cNvGrpSpPr>
            <a:grpSpLocks/>
          </p:cNvGrpSpPr>
          <p:nvPr/>
        </p:nvGrpSpPr>
        <p:grpSpPr bwMode="auto">
          <a:xfrm>
            <a:off x="4793142" y="5553075"/>
            <a:ext cx="400050" cy="457200"/>
            <a:chOff x="2870" y="1518"/>
            <a:chExt cx="292" cy="320"/>
          </a:xfrm>
        </p:grpSpPr>
        <p:graphicFrame>
          <p:nvGraphicFramePr>
            <p:cNvPr id="238" name="Object 43">
              <a:extLst>
                <a:ext uri="{FF2B5EF4-FFF2-40B4-BE49-F238E27FC236}">
                  <a16:creationId xmlns:a16="http://schemas.microsoft.com/office/drawing/2014/main" id="{D0DF65D0-A887-4289-B550-5FBD5E5CE708}"/>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08" name="Clip" r:id="rId27" imgW="826829" imgH="840406" progId="MS_ClipArt_Gallery.2">
                    <p:embed/>
                  </p:oleObj>
                </mc:Choice>
                <mc:Fallback>
                  <p:oleObj name="Clip" r:id="rId27" imgW="826829" imgH="840406" progId="MS_ClipArt_Gallery.2">
                    <p:embed/>
                    <p:pic>
                      <p:nvPicPr>
                        <p:cNvPr id="238" name="Object 43">
                          <a:extLst>
                            <a:ext uri="{FF2B5EF4-FFF2-40B4-BE49-F238E27FC236}">
                              <a16:creationId xmlns:a16="http://schemas.microsoft.com/office/drawing/2014/main" id="{D0DF65D0-A887-4289-B550-5FBD5E5CE7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 name="Object 44">
              <a:extLst>
                <a:ext uri="{FF2B5EF4-FFF2-40B4-BE49-F238E27FC236}">
                  <a16:creationId xmlns:a16="http://schemas.microsoft.com/office/drawing/2014/main" id="{2B768A83-07AA-466F-8A09-525237D5A3AA}"/>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09" name="Clip" r:id="rId28" imgW="1268295" imgH="1199426" progId="MS_ClipArt_Gallery.2">
                    <p:embed/>
                  </p:oleObj>
                </mc:Choice>
                <mc:Fallback>
                  <p:oleObj name="Clip" r:id="rId28" imgW="1268295" imgH="1199426" progId="MS_ClipArt_Gallery.2">
                    <p:embed/>
                    <p:pic>
                      <p:nvPicPr>
                        <p:cNvPr id="239" name="Object 44">
                          <a:extLst>
                            <a:ext uri="{FF2B5EF4-FFF2-40B4-BE49-F238E27FC236}">
                              <a16:creationId xmlns:a16="http://schemas.microsoft.com/office/drawing/2014/main" id="{2B768A83-07AA-466F-8A09-525237D5A3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0" name="Group 45">
            <a:extLst>
              <a:ext uri="{FF2B5EF4-FFF2-40B4-BE49-F238E27FC236}">
                <a16:creationId xmlns:a16="http://schemas.microsoft.com/office/drawing/2014/main" id="{BF474764-C065-457C-ACB6-BD8A517FA44B}"/>
              </a:ext>
            </a:extLst>
          </p:cNvPr>
          <p:cNvGrpSpPr>
            <a:grpSpLocks/>
          </p:cNvGrpSpPr>
          <p:nvPr/>
        </p:nvGrpSpPr>
        <p:grpSpPr bwMode="auto">
          <a:xfrm>
            <a:off x="4669317" y="5005387"/>
            <a:ext cx="400050" cy="457200"/>
            <a:chOff x="2870" y="1518"/>
            <a:chExt cx="292" cy="320"/>
          </a:xfrm>
        </p:grpSpPr>
        <p:graphicFrame>
          <p:nvGraphicFramePr>
            <p:cNvPr id="241" name="Object 46">
              <a:extLst>
                <a:ext uri="{FF2B5EF4-FFF2-40B4-BE49-F238E27FC236}">
                  <a16:creationId xmlns:a16="http://schemas.microsoft.com/office/drawing/2014/main" id="{32C32EEC-C522-48B7-ACFC-75C7F1998862}"/>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10" name="Clip" r:id="rId29" imgW="826829" imgH="840406" progId="MS_ClipArt_Gallery.2">
                    <p:embed/>
                  </p:oleObj>
                </mc:Choice>
                <mc:Fallback>
                  <p:oleObj name="Clip" r:id="rId29" imgW="826829" imgH="840406" progId="MS_ClipArt_Gallery.2">
                    <p:embed/>
                    <p:pic>
                      <p:nvPicPr>
                        <p:cNvPr id="241" name="Object 46">
                          <a:extLst>
                            <a:ext uri="{FF2B5EF4-FFF2-40B4-BE49-F238E27FC236}">
                              <a16:creationId xmlns:a16="http://schemas.microsoft.com/office/drawing/2014/main" id="{32C32EEC-C522-48B7-ACFC-75C7F19988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 name="Object 47">
              <a:extLst>
                <a:ext uri="{FF2B5EF4-FFF2-40B4-BE49-F238E27FC236}">
                  <a16:creationId xmlns:a16="http://schemas.microsoft.com/office/drawing/2014/main" id="{BEB18CEB-DF6F-4FBF-BA1E-97560FC0FDC8}"/>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11" name="Clip" r:id="rId30" imgW="1268295" imgH="1199426" progId="MS_ClipArt_Gallery.2">
                    <p:embed/>
                  </p:oleObj>
                </mc:Choice>
                <mc:Fallback>
                  <p:oleObj name="Clip" r:id="rId30" imgW="1268295" imgH="1199426" progId="MS_ClipArt_Gallery.2">
                    <p:embed/>
                    <p:pic>
                      <p:nvPicPr>
                        <p:cNvPr id="242" name="Object 47">
                          <a:extLst>
                            <a:ext uri="{FF2B5EF4-FFF2-40B4-BE49-F238E27FC236}">
                              <a16:creationId xmlns:a16="http://schemas.microsoft.com/office/drawing/2014/main" id="{BEB18CEB-DF6F-4FBF-BA1E-97560FC0FD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3" name="Group 48">
            <a:extLst>
              <a:ext uri="{FF2B5EF4-FFF2-40B4-BE49-F238E27FC236}">
                <a16:creationId xmlns:a16="http://schemas.microsoft.com/office/drawing/2014/main" id="{C4BE0622-A4B8-496F-9A4A-D713D8C00582}"/>
              </a:ext>
            </a:extLst>
          </p:cNvPr>
          <p:cNvGrpSpPr>
            <a:grpSpLocks/>
          </p:cNvGrpSpPr>
          <p:nvPr/>
        </p:nvGrpSpPr>
        <p:grpSpPr bwMode="auto">
          <a:xfrm>
            <a:off x="6745767" y="5776912"/>
            <a:ext cx="400050" cy="457200"/>
            <a:chOff x="2870" y="1518"/>
            <a:chExt cx="292" cy="320"/>
          </a:xfrm>
        </p:grpSpPr>
        <p:graphicFrame>
          <p:nvGraphicFramePr>
            <p:cNvPr id="244" name="Object 49">
              <a:extLst>
                <a:ext uri="{FF2B5EF4-FFF2-40B4-BE49-F238E27FC236}">
                  <a16:creationId xmlns:a16="http://schemas.microsoft.com/office/drawing/2014/main" id="{3D88A1D1-EAA2-4F15-93AD-F15946424366}"/>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12" name="Clip" r:id="rId31" imgW="826829" imgH="840406" progId="MS_ClipArt_Gallery.2">
                    <p:embed/>
                  </p:oleObj>
                </mc:Choice>
                <mc:Fallback>
                  <p:oleObj name="Clip" r:id="rId31" imgW="826829" imgH="840406" progId="MS_ClipArt_Gallery.2">
                    <p:embed/>
                    <p:pic>
                      <p:nvPicPr>
                        <p:cNvPr id="244" name="Object 49">
                          <a:extLst>
                            <a:ext uri="{FF2B5EF4-FFF2-40B4-BE49-F238E27FC236}">
                              <a16:creationId xmlns:a16="http://schemas.microsoft.com/office/drawing/2014/main" id="{3D88A1D1-EAA2-4F15-93AD-F159464243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 name="Object 50">
              <a:extLst>
                <a:ext uri="{FF2B5EF4-FFF2-40B4-BE49-F238E27FC236}">
                  <a16:creationId xmlns:a16="http://schemas.microsoft.com/office/drawing/2014/main" id="{CA67B6F6-C49B-4059-8CCB-C03B8127BC65}"/>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13" name="Clip" r:id="rId32" imgW="1268295" imgH="1199426" progId="MS_ClipArt_Gallery.2">
                    <p:embed/>
                  </p:oleObj>
                </mc:Choice>
                <mc:Fallback>
                  <p:oleObj name="Clip" r:id="rId32" imgW="1268295" imgH="1199426" progId="MS_ClipArt_Gallery.2">
                    <p:embed/>
                    <p:pic>
                      <p:nvPicPr>
                        <p:cNvPr id="245" name="Object 50">
                          <a:extLst>
                            <a:ext uri="{FF2B5EF4-FFF2-40B4-BE49-F238E27FC236}">
                              <a16:creationId xmlns:a16="http://schemas.microsoft.com/office/drawing/2014/main" id="{CA67B6F6-C49B-4059-8CCB-C03B8127BC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 name="Group 51">
            <a:extLst>
              <a:ext uri="{FF2B5EF4-FFF2-40B4-BE49-F238E27FC236}">
                <a16:creationId xmlns:a16="http://schemas.microsoft.com/office/drawing/2014/main" id="{3665E0A7-192E-4870-B31A-24D3AE746DD3}"/>
              </a:ext>
            </a:extLst>
          </p:cNvPr>
          <p:cNvGrpSpPr>
            <a:grpSpLocks/>
          </p:cNvGrpSpPr>
          <p:nvPr/>
        </p:nvGrpSpPr>
        <p:grpSpPr bwMode="auto">
          <a:xfrm>
            <a:off x="5739292" y="5243512"/>
            <a:ext cx="835025" cy="457200"/>
            <a:chOff x="3345" y="3383"/>
            <a:chExt cx="526" cy="288"/>
          </a:xfrm>
        </p:grpSpPr>
        <p:grpSp>
          <p:nvGrpSpPr>
            <p:cNvPr id="247" name="Group 52">
              <a:extLst>
                <a:ext uri="{FF2B5EF4-FFF2-40B4-BE49-F238E27FC236}">
                  <a16:creationId xmlns:a16="http://schemas.microsoft.com/office/drawing/2014/main" id="{D2E6C419-8CE2-49DF-83E3-104618BBF353}"/>
                </a:ext>
              </a:extLst>
            </p:cNvPr>
            <p:cNvGrpSpPr>
              <a:grpSpLocks/>
            </p:cNvGrpSpPr>
            <p:nvPr/>
          </p:nvGrpSpPr>
          <p:grpSpPr bwMode="auto">
            <a:xfrm>
              <a:off x="3426" y="3383"/>
              <a:ext cx="252" cy="288"/>
              <a:chOff x="2870" y="1518"/>
              <a:chExt cx="292" cy="320"/>
            </a:xfrm>
          </p:grpSpPr>
          <p:graphicFrame>
            <p:nvGraphicFramePr>
              <p:cNvPr id="252" name="Object 53">
                <a:extLst>
                  <a:ext uri="{FF2B5EF4-FFF2-40B4-BE49-F238E27FC236}">
                    <a16:creationId xmlns:a16="http://schemas.microsoft.com/office/drawing/2014/main" id="{571B6A09-08E3-4BF3-A293-E349843ABE57}"/>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5314" name="Clip" r:id="rId33" imgW="826829" imgH="840406" progId="MS_ClipArt_Gallery.2">
                      <p:embed/>
                    </p:oleObj>
                  </mc:Choice>
                  <mc:Fallback>
                    <p:oleObj name="Clip" r:id="rId33" imgW="826829" imgH="840406" progId="MS_ClipArt_Gallery.2">
                      <p:embed/>
                      <p:pic>
                        <p:nvPicPr>
                          <p:cNvPr id="252" name="Object 53">
                            <a:extLst>
                              <a:ext uri="{FF2B5EF4-FFF2-40B4-BE49-F238E27FC236}">
                                <a16:creationId xmlns:a16="http://schemas.microsoft.com/office/drawing/2014/main" id="{571B6A09-08E3-4BF3-A293-E349843ABE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3" name="Object 54">
                <a:extLst>
                  <a:ext uri="{FF2B5EF4-FFF2-40B4-BE49-F238E27FC236}">
                    <a16:creationId xmlns:a16="http://schemas.microsoft.com/office/drawing/2014/main" id="{C994687F-A066-40EA-9625-06A8CFD1B01D}"/>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5315" name="Clip" r:id="rId34" imgW="1268295" imgH="1199426" progId="MS_ClipArt_Gallery.2">
                      <p:embed/>
                    </p:oleObj>
                  </mc:Choice>
                  <mc:Fallback>
                    <p:oleObj name="Clip" r:id="rId34" imgW="1268295" imgH="1199426" progId="MS_ClipArt_Gallery.2">
                      <p:embed/>
                      <p:pic>
                        <p:nvPicPr>
                          <p:cNvPr id="253" name="Object 54">
                            <a:extLst>
                              <a:ext uri="{FF2B5EF4-FFF2-40B4-BE49-F238E27FC236}">
                                <a16:creationId xmlns:a16="http://schemas.microsoft.com/office/drawing/2014/main" id="{C994687F-A066-40EA-9625-06A8CFD1B0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8" name="Line 55">
              <a:extLst>
                <a:ext uri="{FF2B5EF4-FFF2-40B4-BE49-F238E27FC236}">
                  <a16:creationId xmlns:a16="http://schemas.microsoft.com/office/drawing/2014/main" id="{9C3C84CF-6613-4E27-92B1-1676E297A079}"/>
                </a:ext>
              </a:extLst>
            </p:cNvPr>
            <p:cNvSpPr>
              <a:spLocks noChangeShapeType="1"/>
            </p:cNvSpPr>
            <p:nvPr/>
          </p:nvSpPr>
          <p:spPr bwMode="auto">
            <a:xfrm>
              <a:off x="3679" y="354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9" name="Line 56">
              <a:extLst>
                <a:ext uri="{FF2B5EF4-FFF2-40B4-BE49-F238E27FC236}">
                  <a16:creationId xmlns:a16="http://schemas.microsoft.com/office/drawing/2014/main" id="{F6868CD3-3F07-431F-8790-E38505F93158}"/>
                </a:ext>
              </a:extLst>
            </p:cNvPr>
            <p:cNvSpPr>
              <a:spLocks noChangeShapeType="1"/>
            </p:cNvSpPr>
            <p:nvPr/>
          </p:nvSpPr>
          <p:spPr bwMode="auto">
            <a:xfrm flipH="1">
              <a:off x="3372" y="3486"/>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57">
              <a:extLst>
                <a:ext uri="{FF2B5EF4-FFF2-40B4-BE49-F238E27FC236}">
                  <a16:creationId xmlns:a16="http://schemas.microsoft.com/office/drawing/2014/main" id="{37BE158B-F5A1-48EC-A7EF-9735D5639C70}"/>
                </a:ext>
              </a:extLst>
            </p:cNvPr>
            <p:cNvSpPr>
              <a:spLocks noChangeShapeType="1"/>
            </p:cNvSpPr>
            <p:nvPr/>
          </p:nvSpPr>
          <p:spPr bwMode="auto">
            <a:xfrm flipH="1">
              <a:off x="3381" y="3534"/>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58">
              <a:extLst>
                <a:ext uri="{FF2B5EF4-FFF2-40B4-BE49-F238E27FC236}">
                  <a16:creationId xmlns:a16="http://schemas.microsoft.com/office/drawing/2014/main" id="{C7AEC84E-3275-49DE-B1D4-BB10DC057F2F}"/>
                </a:ext>
              </a:extLst>
            </p:cNvPr>
            <p:cNvSpPr>
              <a:spLocks noChangeShapeType="1"/>
            </p:cNvSpPr>
            <p:nvPr/>
          </p:nvSpPr>
          <p:spPr bwMode="auto">
            <a:xfrm flipH="1">
              <a:off x="3345" y="3576"/>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4" name="Line 59">
            <a:extLst>
              <a:ext uri="{FF2B5EF4-FFF2-40B4-BE49-F238E27FC236}">
                <a16:creationId xmlns:a16="http://schemas.microsoft.com/office/drawing/2014/main" id="{FAE795D1-51E6-484F-92FA-52A312E9898B}"/>
              </a:ext>
            </a:extLst>
          </p:cNvPr>
          <p:cNvSpPr>
            <a:spLocks noChangeShapeType="1"/>
          </p:cNvSpPr>
          <p:nvPr/>
        </p:nvSpPr>
        <p:spPr bwMode="auto">
          <a:xfrm flipH="1" flipV="1">
            <a:off x="5977417" y="4383087"/>
            <a:ext cx="747712" cy="1095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60">
            <a:extLst>
              <a:ext uri="{FF2B5EF4-FFF2-40B4-BE49-F238E27FC236}">
                <a16:creationId xmlns:a16="http://schemas.microsoft.com/office/drawing/2014/main" id="{A555BE76-5A6C-44A1-BE2C-9FC030FFBCA0}"/>
              </a:ext>
            </a:extLst>
          </p:cNvPr>
          <p:cNvSpPr>
            <a:spLocks noChangeShapeType="1"/>
          </p:cNvSpPr>
          <p:nvPr/>
        </p:nvSpPr>
        <p:spPr bwMode="auto">
          <a:xfrm flipH="1" flipV="1">
            <a:off x="5205892" y="4530725"/>
            <a:ext cx="176212"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 name="Group 61">
            <a:extLst>
              <a:ext uri="{FF2B5EF4-FFF2-40B4-BE49-F238E27FC236}">
                <a16:creationId xmlns:a16="http://schemas.microsoft.com/office/drawing/2014/main" id="{800EA52B-3D8E-41E5-9E31-41B31A7A7A4E}"/>
              </a:ext>
            </a:extLst>
          </p:cNvPr>
          <p:cNvGrpSpPr>
            <a:grpSpLocks/>
          </p:cNvGrpSpPr>
          <p:nvPr/>
        </p:nvGrpSpPr>
        <p:grpSpPr bwMode="auto">
          <a:xfrm>
            <a:off x="6166337" y="890587"/>
            <a:ext cx="5594667" cy="5076825"/>
            <a:chOff x="3312" y="774"/>
            <a:chExt cx="3549" cy="2877"/>
          </a:xfrm>
        </p:grpSpPr>
        <p:sp>
          <p:nvSpPr>
            <p:cNvPr id="257" name="Rectangle 62">
              <a:extLst>
                <a:ext uri="{FF2B5EF4-FFF2-40B4-BE49-F238E27FC236}">
                  <a16:creationId xmlns:a16="http://schemas.microsoft.com/office/drawing/2014/main" id="{F2701914-CBBA-4F3E-AEDC-5F836C7F0457}"/>
                </a:ext>
              </a:extLst>
            </p:cNvPr>
            <p:cNvSpPr>
              <a:spLocks noChangeArrowheads="1"/>
            </p:cNvSpPr>
            <p:nvPr/>
          </p:nvSpPr>
          <p:spPr bwMode="auto">
            <a:xfrm>
              <a:off x="3838" y="1125"/>
              <a:ext cx="2971" cy="130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58" name="Rectangle 63">
              <a:extLst>
                <a:ext uri="{FF2B5EF4-FFF2-40B4-BE49-F238E27FC236}">
                  <a16:creationId xmlns:a16="http://schemas.microsoft.com/office/drawing/2014/main" id="{E9F59E0F-F818-4AD8-A111-18F57AEEAC2F}"/>
                </a:ext>
              </a:extLst>
            </p:cNvPr>
            <p:cNvSpPr>
              <a:spLocks noChangeArrowheads="1"/>
            </p:cNvSpPr>
            <p:nvPr/>
          </p:nvSpPr>
          <p:spPr bwMode="auto">
            <a:xfrm>
              <a:off x="3750" y="1028"/>
              <a:ext cx="1205"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59" name="Rectangle 64">
              <a:extLst>
                <a:ext uri="{FF2B5EF4-FFF2-40B4-BE49-F238E27FC236}">
                  <a16:creationId xmlns:a16="http://schemas.microsoft.com/office/drawing/2014/main" id="{4836E016-4B93-450C-8377-28714CF4468F}"/>
                </a:ext>
              </a:extLst>
            </p:cNvPr>
            <p:cNvSpPr>
              <a:spLocks noChangeArrowheads="1"/>
            </p:cNvSpPr>
            <p:nvPr/>
          </p:nvSpPr>
          <p:spPr bwMode="auto">
            <a:xfrm>
              <a:off x="3890" y="1002"/>
              <a:ext cx="2971" cy="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zh-CN" altLang="en-US" sz="2400" b="1" dirty="0">
                  <a:solidFill>
                    <a:srgbClr val="FF0000"/>
                  </a:solidFill>
                  <a:ea typeface="楷体" panose="02010609060101010101" pitchFamily="49" charset="-122"/>
                  <a:cs typeface="Arial" panose="020B0604020202020204" pitchFamily="34" charset="0"/>
                </a:rPr>
                <a:t>无线主机</a:t>
              </a:r>
            </a:p>
            <a:p>
              <a:pPr eaLnBrk="1" hangingPunct="1">
                <a:lnSpc>
                  <a:spcPct val="90000"/>
                </a:lnSpc>
              </a:pPr>
              <a:r>
                <a:rPr lang="zh-CN" altLang="en-US" sz="2400" dirty="0">
                  <a:ea typeface="楷体" panose="02010609060101010101" pitchFamily="49" charset="-122"/>
                  <a:cs typeface="Arial" panose="020B0604020202020204" pitchFamily="34" charset="0"/>
                </a:rPr>
                <a:t>可以是笔记本电脑、智能手机、</a:t>
              </a:r>
              <a:r>
                <a:rPr lang="en-US" altLang="zh-CN" sz="2400" dirty="0">
                  <a:ea typeface="楷体" panose="02010609060101010101" pitchFamily="49" charset="-122"/>
                  <a:cs typeface="Arial" panose="020B0604020202020204" pitchFamily="34" charset="0"/>
                </a:rPr>
                <a:t>IoT</a:t>
              </a:r>
              <a:r>
                <a:rPr lang="zh-CN" altLang="en-US" sz="2400" dirty="0">
                  <a:ea typeface="楷体" panose="02010609060101010101" pitchFamily="49" charset="-122"/>
                  <a:cs typeface="Arial" panose="020B0604020202020204" pitchFamily="34" charset="0"/>
                </a:rPr>
                <a:t>设备</a:t>
              </a:r>
            </a:p>
            <a:p>
              <a:pPr eaLnBrk="1" hangingPunct="1">
                <a:lnSpc>
                  <a:spcPct val="90000"/>
                </a:lnSpc>
              </a:pPr>
              <a:r>
                <a:rPr lang="zh-CN" altLang="en-US" sz="2400" dirty="0">
                  <a:ea typeface="楷体" panose="02010609060101010101" pitchFamily="49" charset="-122"/>
                  <a:cs typeface="Arial" panose="020B0604020202020204" pitchFamily="34" charset="0"/>
                </a:rPr>
                <a:t>能运行程序</a:t>
              </a:r>
            </a:p>
            <a:p>
              <a:pPr eaLnBrk="1" hangingPunct="1">
                <a:lnSpc>
                  <a:spcPct val="90000"/>
                </a:lnSpc>
              </a:pPr>
              <a:r>
                <a:rPr lang="zh-CN" altLang="en-US" sz="2400" dirty="0">
                  <a:ea typeface="楷体" panose="02010609060101010101" pitchFamily="49" charset="-122"/>
                  <a:cs typeface="Arial" panose="020B0604020202020204" pitchFamily="34" charset="0"/>
                </a:rPr>
                <a:t>本身既可能是固定，也可能是移动的</a:t>
              </a:r>
              <a:endParaRPr lang="en-US" altLang="zh-CN" sz="2400" dirty="0">
                <a:ea typeface="楷体" panose="02010609060101010101" pitchFamily="49" charset="-122"/>
                <a:cs typeface="Arial" panose="020B0604020202020204" pitchFamily="34" charset="0"/>
              </a:endParaRPr>
            </a:p>
          </p:txBody>
        </p:sp>
        <p:grpSp>
          <p:nvGrpSpPr>
            <p:cNvPr id="260" name="Group 65">
              <a:extLst>
                <a:ext uri="{FF2B5EF4-FFF2-40B4-BE49-F238E27FC236}">
                  <a16:creationId xmlns:a16="http://schemas.microsoft.com/office/drawing/2014/main" id="{F22D0A9F-0BFC-43E6-9F9D-CCDCF21131D8}"/>
                </a:ext>
              </a:extLst>
            </p:cNvPr>
            <p:cNvGrpSpPr>
              <a:grpSpLocks/>
            </p:cNvGrpSpPr>
            <p:nvPr/>
          </p:nvGrpSpPr>
          <p:grpSpPr bwMode="auto">
            <a:xfrm>
              <a:off x="5176" y="774"/>
              <a:ext cx="485" cy="421"/>
              <a:chOff x="3103" y="1518"/>
              <a:chExt cx="280" cy="320"/>
            </a:xfrm>
          </p:grpSpPr>
          <p:graphicFrame>
            <p:nvGraphicFramePr>
              <p:cNvPr id="263" name="Object 66">
                <a:extLst>
                  <a:ext uri="{FF2B5EF4-FFF2-40B4-BE49-F238E27FC236}">
                    <a16:creationId xmlns:a16="http://schemas.microsoft.com/office/drawing/2014/main" id="{1469ED43-97EB-4769-8EEA-8C5B4CAAA09F}"/>
                  </a:ext>
                </a:extLst>
              </p:cNvPr>
              <p:cNvGraphicFramePr>
                <a:graphicFrameLocks noChangeAspect="1"/>
              </p:cNvGraphicFramePr>
              <p:nvPr/>
            </p:nvGraphicFramePr>
            <p:xfrm>
              <a:off x="3103" y="1518"/>
              <a:ext cx="272" cy="282"/>
            </p:xfrm>
            <a:graphic>
              <a:graphicData uri="http://schemas.openxmlformats.org/presentationml/2006/ole">
                <mc:AlternateContent xmlns:mc="http://schemas.openxmlformats.org/markup-compatibility/2006">
                  <mc:Choice xmlns:v="urn:schemas-microsoft-com:vml" Requires="v">
                    <p:oleObj spid="_x0000_s5316" name="Clip" r:id="rId35" imgW="826829" imgH="840406" progId="MS_ClipArt_Gallery.2">
                      <p:embed/>
                    </p:oleObj>
                  </mc:Choice>
                  <mc:Fallback>
                    <p:oleObj name="Clip" r:id="rId35" imgW="826829" imgH="840406" progId="MS_ClipArt_Gallery.2">
                      <p:embed/>
                      <p:pic>
                        <p:nvPicPr>
                          <p:cNvPr id="263" name="Object 66">
                            <a:extLst>
                              <a:ext uri="{FF2B5EF4-FFF2-40B4-BE49-F238E27FC236}">
                                <a16:creationId xmlns:a16="http://schemas.microsoft.com/office/drawing/2014/main" id="{1469ED43-97EB-4769-8EEA-8C5B4CAAA0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4" name="Object 67">
                <a:extLst>
                  <a:ext uri="{FF2B5EF4-FFF2-40B4-BE49-F238E27FC236}">
                    <a16:creationId xmlns:a16="http://schemas.microsoft.com/office/drawing/2014/main" id="{6BBA5F9B-A4FE-4AE4-9E60-D8F8C0D27004}"/>
                  </a:ext>
                </a:extLst>
              </p:cNvPr>
              <p:cNvGraphicFramePr>
                <a:graphicFrameLocks noChangeAspect="1"/>
              </p:cNvGraphicFramePr>
              <p:nvPr/>
            </p:nvGraphicFramePr>
            <p:xfrm>
              <a:off x="3134" y="1602"/>
              <a:ext cx="249" cy="236"/>
            </p:xfrm>
            <a:graphic>
              <a:graphicData uri="http://schemas.openxmlformats.org/presentationml/2006/ole">
                <mc:AlternateContent xmlns:mc="http://schemas.openxmlformats.org/markup-compatibility/2006">
                  <mc:Choice xmlns:v="urn:schemas-microsoft-com:vml" Requires="v">
                    <p:oleObj spid="_x0000_s5317" name="Clip" r:id="rId36" imgW="1268295" imgH="1199426" progId="MS_ClipArt_Gallery.2">
                      <p:embed/>
                    </p:oleObj>
                  </mc:Choice>
                  <mc:Fallback>
                    <p:oleObj name="Clip" r:id="rId36" imgW="1268295" imgH="1199426" progId="MS_ClipArt_Gallery.2">
                      <p:embed/>
                      <p:pic>
                        <p:nvPicPr>
                          <p:cNvPr id="264" name="Object 67">
                            <a:extLst>
                              <a:ext uri="{FF2B5EF4-FFF2-40B4-BE49-F238E27FC236}">
                                <a16:creationId xmlns:a16="http://schemas.microsoft.com/office/drawing/2014/main" id="{6BBA5F9B-A4FE-4AE4-9E60-D8F8C0D270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4"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1" name="Line 68">
              <a:extLst>
                <a:ext uri="{FF2B5EF4-FFF2-40B4-BE49-F238E27FC236}">
                  <a16:creationId xmlns:a16="http://schemas.microsoft.com/office/drawing/2014/main" id="{528B9222-8B0F-4EFE-9401-E7549A755425}"/>
                </a:ext>
              </a:extLst>
            </p:cNvPr>
            <p:cNvSpPr>
              <a:spLocks noChangeShapeType="1"/>
            </p:cNvSpPr>
            <p:nvPr/>
          </p:nvSpPr>
          <p:spPr bwMode="auto">
            <a:xfrm flipH="1">
              <a:off x="3899" y="2464"/>
              <a:ext cx="603" cy="118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2" name="Line 69">
              <a:extLst>
                <a:ext uri="{FF2B5EF4-FFF2-40B4-BE49-F238E27FC236}">
                  <a16:creationId xmlns:a16="http://schemas.microsoft.com/office/drawing/2014/main" id="{ABB58C4A-5733-42D9-B381-B0DF66AA6B60}"/>
                </a:ext>
              </a:extLst>
            </p:cNvPr>
            <p:cNvSpPr>
              <a:spLocks noChangeShapeType="1"/>
            </p:cNvSpPr>
            <p:nvPr/>
          </p:nvSpPr>
          <p:spPr bwMode="auto">
            <a:xfrm flipH="1">
              <a:off x="3312" y="2454"/>
              <a:ext cx="1188" cy="859"/>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65" name="Group 70">
            <a:extLst>
              <a:ext uri="{FF2B5EF4-FFF2-40B4-BE49-F238E27FC236}">
                <a16:creationId xmlns:a16="http://schemas.microsoft.com/office/drawing/2014/main" id="{DE4505C7-80EA-42CD-BE43-80FED07BA9E3}"/>
              </a:ext>
            </a:extLst>
          </p:cNvPr>
          <p:cNvGrpSpPr>
            <a:grpSpLocks/>
          </p:cNvGrpSpPr>
          <p:nvPr/>
        </p:nvGrpSpPr>
        <p:grpSpPr bwMode="auto">
          <a:xfrm>
            <a:off x="3967642" y="2860675"/>
            <a:ext cx="2362200" cy="1762125"/>
            <a:chOff x="1927" y="1752"/>
            <a:chExt cx="1488" cy="1110"/>
          </a:xfrm>
        </p:grpSpPr>
        <p:sp>
          <p:nvSpPr>
            <p:cNvPr id="266" name="Freeform 71">
              <a:extLst>
                <a:ext uri="{FF2B5EF4-FFF2-40B4-BE49-F238E27FC236}">
                  <a16:creationId xmlns:a16="http://schemas.microsoft.com/office/drawing/2014/main" id="{421AC42E-9989-4492-B276-A5EE7196B85E}"/>
                </a:ext>
              </a:extLst>
            </p:cNvPr>
            <p:cNvSpPr>
              <a:spLocks/>
            </p:cNvSpPr>
            <p:nvPr/>
          </p:nvSpPr>
          <p:spPr bwMode="auto">
            <a:xfrm>
              <a:off x="1927" y="1752"/>
              <a:ext cx="1488" cy="1110"/>
            </a:xfrm>
            <a:custGeom>
              <a:avLst/>
              <a:gdLst>
                <a:gd name="T0" fmla="*/ 1 w 2135"/>
                <a:gd name="T1" fmla="*/ 26 h 1662"/>
                <a:gd name="T2" fmla="*/ 6 w 2135"/>
                <a:gd name="T3" fmla="*/ 3 h 1662"/>
                <a:gd name="T4" fmla="*/ 36 w 2135"/>
                <a:gd name="T5" fmla="*/ 7 h 1662"/>
                <a:gd name="T6" fmla="*/ 68 w 2135"/>
                <a:gd name="T7" fmla="*/ 4 h 1662"/>
                <a:gd name="T8" fmla="*/ 112 w 2135"/>
                <a:gd name="T9" fmla="*/ 16 h 1662"/>
                <a:gd name="T10" fmla="*/ 112 w 2135"/>
                <a:gd name="T11" fmla="*/ 45 h 1662"/>
                <a:gd name="T12" fmla="*/ 88 w 2135"/>
                <a:gd name="T13" fmla="*/ 63 h 1662"/>
                <a:gd name="T14" fmla="*/ 45 w 2135"/>
                <a:gd name="T15" fmla="*/ 59 h 1662"/>
                <a:gd name="T16" fmla="*/ 28 w 2135"/>
                <a:gd name="T17" fmla="*/ 50 h 1662"/>
                <a:gd name="T18" fmla="*/ 10 w 2135"/>
                <a:gd name="T19" fmla="*/ 42 h 1662"/>
                <a:gd name="T20" fmla="*/ 1 w 2135"/>
                <a:gd name="T21" fmla="*/ 2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67" name="Text Box 72">
              <a:extLst>
                <a:ext uri="{FF2B5EF4-FFF2-40B4-BE49-F238E27FC236}">
                  <a16:creationId xmlns:a16="http://schemas.microsoft.com/office/drawing/2014/main" id="{BA8E7163-8ADD-439E-A186-DC2358F6ED26}"/>
                </a:ext>
              </a:extLst>
            </p:cNvPr>
            <p:cNvSpPr txBox="1">
              <a:spLocks noChangeArrowheads="1"/>
            </p:cNvSpPr>
            <p:nvPr/>
          </p:nvSpPr>
          <p:spPr bwMode="auto">
            <a:xfrm>
              <a:off x="2228" y="2107"/>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latin typeface="楷体" panose="02010609060101010101" pitchFamily="49" charset="-122"/>
                  <a:ea typeface="楷体" panose="02010609060101010101" pitchFamily="49" charset="-122"/>
                </a:rPr>
                <a:t>网络基础设施</a:t>
              </a:r>
            </a:p>
          </p:txBody>
        </p:sp>
      </p:grpSp>
    </p:spTree>
    <p:extLst>
      <p:ext uri="{BB962C8B-B14F-4D97-AF65-F5344CB8AC3E}">
        <p14:creationId xmlns:p14="http://schemas.microsoft.com/office/powerpoint/2010/main" val="354049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dissolve">
                                      <p:cBhvr>
                                        <p:cTn id="7"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Oval 4">
            <a:extLst>
              <a:ext uri="{FF2B5EF4-FFF2-40B4-BE49-F238E27FC236}">
                <a16:creationId xmlns:a16="http://schemas.microsoft.com/office/drawing/2014/main" id="{67DD9163-C41B-4FF9-99FF-64E8E1CA798A}"/>
              </a:ext>
            </a:extLst>
          </p:cNvPr>
          <p:cNvSpPr>
            <a:spLocks noChangeArrowheads="1"/>
          </p:cNvSpPr>
          <p:nvPr/>
        </p:nvSpPr>
        <p:spPr bwMode="auto">
          <a:xfrm>
            <a:off x="6179028" y="4746625"/>
            <a:ext cx="1755775" cy="1625600"/>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179" name="Picture 5" descr="31u_bnrz[1]">
            <a:extLst>
              <a:ext uri="{FF2B5EF4-FFF2-40B4-BE49-F238E27FC236}">
                <a16:creationId xmlns:a16="http://schemas.microsoft.com/office/drawing/2014/main" id="{AD18600B-8C3C-448F-95F6-932AD5FE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4053" y="5324475"/>
            <a:ext cx="214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 name="Group 6">
            <a:extLst>
              <a:ext uri="{FF2B5EF4-FFF2-40B4-BE49-F238E27FC236}">
                <a16:creationId xmlns:a16="http://schemas.microsoft.com/office/drawing/2014/main" id="{E49C1C63-9B43-4CC8-8372-3335269096B8}"/>
              </a:ext>
            </a:extLst>
          </p:cNvPr>
          <p:cNvGrpSpPr>
            <a:grpSpLocks/>
          </p:cNvGrpSpPr>
          <p:nvPr/>
        </p:nvGrpSpPr>
        <p:grpSpPr bwMode="auto">
          <a:xfrm>
            <a:off x="2386491" y="1789112"/>
            <a:ext cx="1755775" cy="1625600"/>
            <a:chOff x="567" y="1326"/>
            <a:chExt cx="1106" cy="1024"/>
          </a:xfrm>
        </p:grpSpPr>
        <p:sp>
          <p:nvSpPr>
            <p:cNvPr id="181" name="Oval 7">
              <a:extLst>
                <a:ext uri="{FF2B5EF4-FFF2-40B4-BE49-F238E27FC236}">
                  <a16:creationId xmlns:a16="http://schemas.microsoft.com/office/drawing/2014/main" id="{3B1DE6E1-6E51-40B4-B9D2-9DFEE2F57689}"/>
                </a:ext>
              </a:extLst>
            </p:cNvPr>
            <p:cNvSpPr>
              <a:spLocks noChangeArrowheads="1"/>
            </p:cNvSpPr>
            <p:nvPr/>
          </p:nvSpPr>
          <p:spPr bwMode="auto">
            <a:xfrm>
              <a:off x="567" y="1326"/>
              <a:ext cx="1106" cy="1024"/>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182" name="Picture 8" descr="31u_bnrz[1]">
              <a:extLst>
                <a:ext uri="{FF2B5EF4-FFF2-40B4-BE49-F238E27FC236}">
                  <a16:creationId xmlns:a16="http://schemas.microsoft.com/office/drawing/2014/main" id="{8A1A40A6-96DE-454B-BB85-0E74B97ED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 name="Group 9">
              <a:extLst>
                <a:ext uri="{FF2B5EF4-FFF2-40B4-BE49-F238E27FC236}">
                  <a16:creationId xmlns:a16="http://schemas.microsoft.com/office/drawing/2014/main" id="{46037018-6625-4C2C-9F46-7E65211E9635}"/>
                </a:ext>
              </a:extLst>
            </p:cNvPr>
            <p:cNvGrpSpPr>
              <a:grpSpLocks/>
            </p:cNvGrpSpPr>
            <p:nvPr/>
          </p:nvGrpSpPr>
          <p:grpSpPr bwMode="auto">
            <a:xfrm>
              <a:off x="1221" y="1447"/>
              <a:ext cx="252" cy="288"/>
              <a:chOff x="2870" y="1518"/>
              <a:chExt cx="292" cy="320"/>
            </a:xfrm>
          </p:grpSpPr>
          <p:graphicFrame>
            <p:nvGraphicFramePr>
              <p:cNvPr id="199" name="Object 10">
                <a:extLst>
                  <a:ext uri="{FF2B5EF4-FFF2-40B4-BE49-F238E27FC236}">
                    <a16:creationId xmlns:a16="http://schemas.microsoft.com/office/drawing/2014/main" id="{198B02C7-48DA-496B-80E4-DFD98F512D23}"/>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02" name="Clip" r:id="rId6" imgW="826829" imgH="840406" progId="MS_ClipArt_Gallery.2">
                      <p:embed/>
                    </p:oleObj>
                  </mc:Choice>
                  <mc:Fallback>
                    <p:oleObj name="Clip" r:id="rId6" imgW="826829" imgH="840406" progId="MS_ClipArt_Gallery.2">
                      <p:embed/>
                      <p:pic>
                        <p:nvPicPr>
                          <p:cNvPr id="199" name="Object 10">
                            <a:extLst>
                              <a:ext uri="{FF2B5EF4-FFF2-40B4-BE49-F238E27FC236}">
                                <a16:creationId xmlns:a16="http://schemas.microsoft.com/office/drawing/2014/main" id="{198B02C7-48DA-496B-80E4-DFD98F512D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 name="Object 11">
                <a:extLst>
                  <a:ext uri="{FF2B5EF4-FFF2-40B4-BE49-F238E27FC236}">
                    <a16:creationId xmlns:a16="http://schemas.microsoft.com/office/drawing/2014/main" id="{9E25CA13-F9B3-4165-95E8-EBB0A6C5AAB0}"/>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03" name="Clip" r:id="rId8" imgW="1268295" imgH="1199426" progId="MS_ClipArt_Gallery.2">
                      <p:embed/>
                    </p:oleObj>
                  </mc:Choice>
                  <mc:Fallback>
                    <p:oleObj name="Clip" r:id="rId8" imgW="1268295" imgH="1199426" progId="MS_ClipArt_Gallery.2">
                      <p:embed/>
                      <p:pic>
                        <p:nvPicPr>
                          <p:cNvPr id="200" name="Object 11">
                            <a:extLst>
                              <a:ext uri="{FF2B5EF4-FFF2-40B4-BE49-F238E27FC236}">
                                <a16:creationId xmlns:a16="http://schemas.microsoft.com/office/drawing/2014/main" id="{9E25CA13-F9B3-4165-95E8-EBB0A6C5AA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 name="Group 12">
              <a:extLst>
                <a:ext uri="{FF2B5EF4-FFF2-40B4-BE49-F238E27FC236}">
                  <a16:creationId xmlns:a16="http://schemas.microsoft.com/office/drawing/2014/main" id="{30C847AF-610F-4E4F-8899-9D5280C8F692}"/>
                </a:ext>
              </a:extLst>
            </p:cNvPr>
            <p:cNvGrpSpPr>
              <a:grpSpLocks/>
            </p:cNvGrpSpPr>
            <p:nvPr/>
          </p:nvGrpSpPr>
          <p:grpSpPr bwMode="auto">
            <a:xfrm>
              <a:off x="869" y="1379"/>
              <a:ext cx="252" cy="288"/>
              <a:chOff x="2870" y="1518"/>
              <a:chExt cx="292" cy="320"/>
            </a:xfrm>
          </p:grpSpPr>
          <p:graphicFrame>
            <p:nvGraphicFramePr>
              <p:cNvPr id="197" name="Object 13">
                <a:extLst>
                  <a:ext uri="{FF2B5EF4-FFF2-40B4-BE49-F238E27FC236}">
                    <a16:creationId xmlns:a16="http://schemas.microsoft.com/office/drawing/2014/main" id="{A26C4FA8-A6AB-4EFA-B906-9AFD4D08ED2E}"/>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04" name="Clip" r:id="rId10" imgW="826829" imgH="840406" progId="MS_ClipArt_Gallery.2">
                      <p:embed/>
                    </p:oleObj>
                  </mc:Choice>
                  <mc:Fallback>
                    <p:oleObj name="Clip" r:id="rId10" imgW="826829" imgH="840406" progId="MS_ClipArt_Gallery.2">
                      <p:embed/>
                      <p:pic>
                        <p:nvPicPr>
                          <p:cNvPr id="197" name="Object 13">
                            <a:extLst>
                              <a:ext uri="{FF2B5EF4-FFF2-40B4-BE49-F238E27FC236}">
                                <a16:creationId xmlns:a16="http://schemas.microsoft.com/office/drawing/2014/main" id="{A26C4FA8-A6AB-4EFA-B906-9AFD4D08ED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 name="Object 14">
                <a:extLst>
                  <a:ext uri="{FF2B5EF4-FFF2-40B4-BE49-F238E27FC236}">
                    <a16:creationId xmlns:a16="http://schemas.microsoft.com/office/drawing/2014/main" id="{18A69302-08E8-4B30-B1E0-EAC8AB54BFF1}"/>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05" name="Clip" r:id="rId11" imgW="1268295" imgH="1199426" progId="MS_ClipArt_Gallery.2">
                      <p:embed/>
                    </p:oleObj>
                  </mc:Choice>
                  <mc:Fallback>
                    <p:oleObj name="Clip" r:id="rId11" imgW="1268295" imgH="1199426" progId="MS_ClipArt_Gallery.2">
                      <p:embed/>
                      <p:pic>
                        <p:nvPicPr>
                          <p:cNvPr id="198" name="Object 14">
                            <a:extLst>
                              <a:ext uri="{FF2B5EF4-FFF2-40B4-BE49-F238E27FC236}">
                                <a16:creationId xmlns:a16="http://schemas.microsoft.com/office/drawing/2014/main" id="{18A69302-08E8-4B30-B1E0-EAC8AB54BF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9" name="Group 15">
              <a:extLst>
                <a:ext uri="{FF2B5EF4-FFF2-40B4-BE49-F238E27FC236}">
                  <a16:creationId xmlns:a16="http://schemas.microsoft.com/office/drawing/2014/main" id="{FD49887D-BF25-4800-8698-737931B89E82}"/>
                </a:ext>
              </a:extLst>
            </p:cNvPr>
            <p:cNvGrpSpPr>
              <a:grpSpLocks/>
            </p:cNvGrpSpPr>
            <p:nvPr/>
          </p:nvGrpSpPr>
          <p:grpSpPr bwMode="auto">
            <a:xfrm>
              <a:off x="727" y="1878"/>
              <a:ext cx="252" cy="288"/>
              <a:chOff x="2870" y="1518"/>
              <a:chExt cx="292" cy="320"/>
            </a:xfrm>
          </p:grpSpPr>
          <p:graphicFrame>
            <p:nvGraphicFramePr>
              <p:cNvPr id="191" name="Object 16">
                <a:extLst>
                  <a:ext uri="{FF2B5EF4-FFF2-40B4-BE49-F238E27FC236}">
                    <a16:creationId xmlns:a16="http://schemas.microsoft.com/office/drawing/2014/main" id="{5397EBE3-CD94-4039-9376-D4636DE6BA7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06" name="Clip" r:id="rId12" imgW="826829" imgH="840406" progId="MS_ClipArt_Gallery.2">
                      <p:embed/>
                    </p:oleObj>
                  </mc:Choice>
                  <mc:Fallback>
                    <p:oleObj name="Clip" r:id="rId12" imgW="826829" imgH="840406" progId="MS_ClipArt_Gallery.2">
                      <p:embed/>
                      <p:pic>
                        <p:nvPicPr>
                          <p:cNvPr id="191" name="Object 16">
                            <a:extLst>
                              <a:ext uri="{FF2B5EF4-FFF2-40B4-BE49-F238E27FC236}">
                                <a16:creationId xmlns:a16="http://schemas.microsoft.com/office/drawing/2014/main" id="{5397EBE3-CD94-4039-9376-D4636DE6BA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 name="Object 17">
                <a:extLst>
                  <a:ext uri="{FF2B5EF4-FFF2-40B4-BE49-F238E27FC236}">
                    <a16:creationId xmlns:a16="http://schemas.microsoft.com/office/drawing/2014/main" id="{B33175B2-1A91-45D6-B7E1-51B3B04A3A2A}"/>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07" name="Clip" r:id="rId13" imgW="1268295" imgH="1199426" progId="MS_ClipArt_Gallery.2">
                      <p:embed/>
                    </p:oleObj>
                  </mc:Choice>
                  <mc:Fallback>
                    <p:oleObj name="Clip" r:id="rId13" imgW="1268295" imgH="1199426" progId="MS_ClipArt_Gallery.2">
                      <p:embed/>
                      <p:pic>
                        <p:nvPicPr>
                          <p:cNvPr id="196" name="Object 17">
                            <a:extLst>
                              <a:ext uri="{FF2B5EF4-FFF2-40B4-BE49-F238E27FC236}">
                                <a16:creationId xmlns:a16="http://schemas.microsoft.com/office/drawing/2014/main" id="{B33175B2-1A91-45D6-B7E1-51B3B04A3A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01" name="Line 18">
            <a:extLst>
              <a:ext uri="{FF2B5EF4-FFF2-40B4-BE49-F238E27FC236}">
                <a16:creationId xmlns:a16="http://schemas.microsoft.com/office/drawing/2014/main" id="{1BF56DE5-AFCA-4C05-B5B8-A234DA9DD3D2}"/>
              </a:ext>
            </a:extLst>
          </p:cNvPr>
          <p:cNvSpPr>
            <a:spLocks noChangeShapeType="1"/>
          </p:cNvSpPr>
          <p:nvPr/>
        </p:nvSpPr>
        <p:spPr bwMode="auto">
          <a:xfrm>
            <a:off x="3415191" y="2790825"/>
            <a:ext cx="900112" cy="392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Oval 19">
            <a:extLst>
              <a:ext uri="{FF2B5EF4-FFF2-40B4-BE49-F238E27FC236}">
                <a16:creationId xmlns:a16="http://schemas.microsoft.com/office/drawing/2014/main" id="{7E8AFDAC-8AE3-46C8-912C-7B847B25C390}"/>
              </a:ext>
            </a:extLst>
          </p:cNvPr>
          <p:cNvSpPr>
            <a:spLocks noChangeArrowheads="1"/>
          </p:cNvSpPr>
          <p:nvPr/>
        </p:nvSpPr>
        <p:spPr bwMode="auto">
          <a:xfrm>
            <a:off x="2481741" y="3711575"/>
            <a:ext cx="1755775" cy="1625600"/>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203" name="Picture 20" descr="31u_bnrz[1]">
            <a:extLst>
              <a:ext uri="{FF2B5EF4-FFF2-40B4-BE49-F238E27FC236}">
                <a16:creationId xmlns:a16="http://schemas.microsoft.com/office/drawing/2014/main" id="{4FB99917-2679-4C8A-A03B-E61949A7D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5016" y="4379912"/>
            <a:ext cx="214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 name="Group 21">
            <a:extLst>
              <a:ext uri="{FF2B5EF4-FFF2-40B4-BE49-F238E27FC236}">
                <a16:creationId xmlns:a16="http://schemas.microsoft.com/office/drawing/2014/main" id="{EDA0C389-F2D4-4428-AB9E-CAAB45F4CFB1}"/>
              </a:ext>
            </a:extLst>
          </p:cNvPr>
          <p:cNvGrpSpPr>
            <a:grpSpLocks/>
          </p:cNvGrpSpPr>
          <p:nvPr/>
        </p:nvGrpSpPr>
        <p:grpSpPr bwMode="auto">
          <a:xfrm>
            <a:off x="3272316" y="4730750"/>
            <a:ext cx="400050" cy="457200"/>
            <a:chOff x="2870" y="1518"/>
            <a:chExt cx="292" cy="320"/>
          </a:xfrm>
        </p:grpSpPr>
        <p:graphicFrame>
          <p:nvGraphicFramePr>
            <p:cNvPr id="217" name="Object 22">
              <a:extLst>
                <a:ext uri="{FF2B5EF4-FFF2-40B4-BE49-F238E27FC236}">
                  <a16:creationId xmlns:a16="http://schemas.microsoft.com/office/drawing/2014/main" id="{27FE0EAC-CE44-42C4-A9E9-42BACC45A162}"/>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08" name="Clip" r:id="rId14" imgW="826829" imgH="840406" progId="MS_ClipArt_Gallery.2">
                    <p:embed/>
                  </p:oleObj>
                </mc:Choice>
                <mc:Fallback>
                  <p:oleObj name="Clip" r:id="rId14" imgW="826829" imgH="840406" progId="MS_ClipArt_Gallery.2">
                    <p:embed/>
                    <p:pic>
                      <p:nvPicPr>
                        <p:cNvPr id="217" name="Object 22">
                          <a:extLst>
                            <a:ext uri="{FF2B5EF4-FFF2-40B4-BE49-F238E27FC236}">
                              <a16:creationId xmlns:a16="http://schemas.microsoft.com/office/drawing/2014/main" id="{27FE0EAC-CE44-42C4-A9E9-42BACC45A1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8" name="Object 23">
              <a:extLst>
                <a:ext uri="{FF2B5EF4-FFF2-40B4-BE49-F238E27FC236}">
                  <a16:creationId xmlns:a16="http://schemas.microsoft.com/office/drawing/2014/main" id="{9E60CF9D-25D3-4A9E-8553-F818FBD07D37}"/>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09" name="Clip" r:id="rId15" imgW="1268295" imgH="1199426" progId="MS_ClipArt_Gallery.2">
                    <p:embed/>
                  </p:oleObj>
                </mc:Choice>
                <mc:Fallback>
                  <p:oleObj name="Clip" r:id="rId15" imgW="1268295" imgH="1199426" progId="MS_ClipArt_Gallery.2">
                    <p:embed/>
                    <p:pic>
                      <p:nvPicPr>
                        <p:cNvPr id="218" name="Object 23">
                          <a:extLst>
                            <a:ext uri="{FF2B5EF4-FFF2-40B4-BE49-F238E27FC236}">
                              <a16:creationId xmlns:a16="http://schemas.microsoft.com/office/drawing/2014/main" id="{9E60CF9D-25D3-4A9E-8553-F818FBD07D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9" name="Group 24">
            <a:extLst>
              <a:ext uri="{FF2B5EF4-FFF2-40B4-BE49-F238E27FC236}">
                <a16:creationId xmlns:a16="http://schemas.microsoft.com/office/drawing/2014/main" id="{450AF94E-07A7-449D-9AF7-77C5A9E2A51B}"/>
              </a:ext>
            </a:extLst>
          </p:cNvPr>
          <p:cNvGrpSpPr>
            <a:grpSpLocks/>
          </p:cNvGrpSpPr>
          <p:nvPr/>
        </p:nvGrpSpPr>
        <p:grpSpPr bwMode="auto">
          <a:xfrm>
            <a:off x="3121503" y="3781425"/>
            <a:ext cx="400050" cy="457200"/>
            <a:chOff x="2870" y="1518"/>
            <a:chExt cx="292" cy="320"/>
          </a:xfrm>
        </p:grpSpPr>
        <p:graphicFrame>
          <p:nvGraphicFramePr>
            <p:cNvPr id="220" name="Object 25">
              <a:extLst>
                <a:ext uri="{FF2B5EF4-FFF2-40B4-BE49-F238E27FC236}">
                  <a16:creationId xmlns:a16="http://schemas.microsoft.com/office/drawing/2014/main" id="{29A37EA5-9BAC-43EF-A48E-5961A3275EA6}"/>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10" name="Clip" r:id="rId16" imgW="826829" imgH="840406" progId="MS_ClipArt_Gallery.2">
                    <p:embed/>
                  </p:oleObj>
                </mc:Choice>
                <mc:Fallback>
                  <p:oleObj name="Clip" r:id="rId16" imgW="826829" imgH="840406" progId="MS_ClipArt_Gallery.2">
                    <p:embed/>
                    <p:pic>
                      <p:nvPicPr>
                        <p:cNvPr id="220" name="Object 25">
                          <a:extLst>
                            <a:ext uri="{FF2B5EF4-FFF2-40B4-BE49-F238E27FC236}">
                              <a16:creationId xmlns:a16="http://schemas.microsoft.com/office/drawing/2014/main" id="{29A37EA5-9BAC-43EF-A48E-5961A3275E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 name="Object 26">
              <a:extLst>
                <a:ext uri="{FF2B5EF4-FFF2-40B4-BE49-F238E27FC236}">
                  <a16:creationId xmlns:a16="http://schemas.microsoft.com/office/drawing/2014/main" id="{39331F93-B5A6-4E44-89BE-F53B36B9E5E2}"/>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11" name="Clip" r:id="rId17" imgW="1268295" imgH="1199426" progId="MS_ClipArt_Gallery.2">
                    <p:embed/>
                  </p:oleObj>
                </mc:Choice>
                <mc:Fallback>
                  <p:oleObj name="Clip" r:id="rId17" imgW="1268295" imgH="1199426" progId="MS_ClipArt_Gallery.2">
                    <p:embed/>
                    <p:pic>
                      <p:nvPicPr>
                        <p:cNvPr id="221" name="Object 26">
                          <a:extLst>
                            <a:ext uri="{FF2B5EF4-FFF2-40B4-BE49-F238E27FC236}">
                              <a16:creationId xmlns:a16="http://schemas.microsoft.com/office/drawing/2014/main" id="{39331F93-B5A6-4E44-89BE-F53B36B9E5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2" name="Group 27">
            <a:extLst>
              <a:ext uri="{FF2B5EF4-FFF2-40B4-BE49-F238E27FC236}">
                <a16:creationId xmlns:a16="http://schemas.microsoft.com/office/drawing/2014/main" id="{D9BB43FD-7656-4239-A0B9-053E27E73F67}"/>
              </a:ext>
            </a:extLst>
          </p:cNvPr>
          <p:cNvGrpSpPr>
            <a:grpSpLocks/>
          </p:cNvGrpSpPr>
          <p:nvPr/>
        </p:nvGrpSpPr>
        <p:grpSpPr bwMode="auto">
          <a:xfrm>
            <a:off x="2735741" y="4587875"/>
            <a:ext cx="400050" cy="457200"/>
            <a:chOff x="2870" y="1518"/>
            <a:chExt cx="292" cy="320"/>
          </a:xfrm>
        </p:grpSpPr>
        <p:graphicFrame>
          <p:nvGraphicFramePr>
            <p:cNvPr id="223" name="Object 28">
              <a:extLst>
                <a:ext uri="{FF2B5EF4-FFF2-40B4-BE49-F238E27FC236}">
                  <a16:creationId xmlns:a16="http://schemas.microsoft.com/office/drawing/2014/main" id="{59535954-E585-4E1C-977C-7DC0D03E788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12" name="Clip" r:id="rId18" imgW="826829" imgH="840406" progId="MS_ClipArt_Gallery.2">
                    <p:embed/>
                  </p:oleObj>
                </mc:Choice>
                <mc:Fallback>
                  <p:oleObj name="Clip" r:id="rId18" imgW="826829" imgH="840406" progId="MS_ClipArt_Gallery.2">
                    <p:embed/>
                    <p:pic>
                      <p:nvPicPr>
                        <p:cNvPr id="223" name="Object 28">
                          <a:extLst>
                            <a:ext uri="{FF2B5EF4-FFF2-40B4-BE49-F238E27FC236}">
                              <a16:creationId xmlns:a16="http://schemas.microsoft.com/office/drawing/2014/main" id="{59535954-E585-4E1C-977C-7DC0D03E78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 name="Object 29">
              <a:extLst>
                <a:ext uri="{FF2B5EF4-FFF2-40B4-BE49-F238E27FC236}">
                  <a16:creationId xmlns:a16="http://schemas.microsoft.com/office/drawing/2014/main" id="{A6A4B6BD-05A6-40F2-AB88-986EDEEABFF8}"/>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13" name="Clip" r:id="rId19" imgW="1268295" imgH="1199426" progId="MS_ClipArt_Gallery.2">
                    <p:embed/>
                  </p:oleObj>
                </mc:Choice>
                <mc:Fallback>
                  <p:oleObj name="Clip" r:id="rId19" imgW="1268295" imgH="1199426" progId="MS_ClipArt_Gallery.2">
                    <p:embed/>
                    <p:pic>
                      <p:nvPicPr>
                        <p:cNvPr id="224" name="Object 29">
                          <a:extLst>
                            <a:ext uri="{FF2B5EF4-FFF2-40B4-BE49-F238E27FC236}">
                              <a16:creationId xmlns:a16="http://schemas.microsoft.com/office/drawing/2014/main" id="{A6A4B6BD-05A6-40F2-AB88-986EDEEABF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5" name="Line 30">
            <a:extLst>
              <a:ext uri="{FF2B5EF4-FFF2-40B4-BE49-F238E27FC236}">
                <a16:creationId xmlns:a16="http://schemas.microsoft.com/office/drawing/2014/main" id="{55194B8A-8FB5-40DE-B664-CBE7858D95E6}"/>
              </a:ext>
            </a:extLst>
          </p:cNvPr>
          <p:cNvSpPr>
            <a:spLocks noChangeShapeType="1"/>
          </p:cNvSpPr>
          <p:nvPr/>
        </p:nvSpPr>
        <p:spPr bwMode="auto">
          <a:xfrm flipV="1">
            <a:off x="3435828" y="3800475"/>
            <a:ext cx="974725" cy="725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6" name="Group 31">
            <a:extLst>
              <a:ext uri="{FF2B5EF4-FFF2-40B4-BE49-F238E27FC236}">
                <a16:creationId xmlns:a16="http://schemas.microsoft.com/office/drawing/2014/main" id="{0F1A12CB-EC8B-4412-B100-EAD7955D3638}"/>
              </a:ext>
            </a:extLst>
          </p:cNvPr>
          <p:cNvGrpSpPr>
            <a:grpSpLocks/>
          </p:cNvGrpSpPr>
          <p:nvPr/>
        </p:nvGrpSpPr>
        <p:grpSpPr bwMode="auto">
          <a:xfrm>
            <a:off x="2611916" y="4040187"/>
            <a:ext cx="400050" cy="457200"/>
            <a:chOff x="2870" y="1518"/>
            <a:chExt cx="292" cy="320"/>
          </a:xfrm>
        </p:grpSpPr>
        <p:graphicFrame>
          <p:nvGraphicFramePr>
            <p:cNvPr id="227" name="Object 32">
              <a:extLst>
                <a:ext uri="{FF2B5EF4-FFF2-40B4-BE49-F238E27FC236}">
                  <a16:creationId xmlns:a16="http://schemas.microsoft.com/office/drawing/2014/main" id="{40BBAE91-832B-4C78-B9DF-5B60C06C81CD}"/>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14" name="Clip" r:id="rId20" imgW="826829" imgH="840406" progId="MS_ClipArt_Gallery.2">
                    <p:embed/>
                  </p:oleObj>
                </mc:Choice>
                <mc:Fallback>
                  <p:oleObj name="Clip" r:id="rId20" imgW="826829" imgH="840406" progId="MS_ClipArt_Gallery.2">
                    <p:embed/>
                    <p:pic>
                      <p:nvPicPr>
                        <p:cNvPr id="227" name="Object 32">
                          <a:extLst>
                            <a:ext uri="{FF2B5EF4-FFF2-40B4-BE49-F238E27FC236}">
                              <a16:creationId xmlns:a16="http://schemas.microsoft.com/office/drawing/2014/main" id="{40BBAE91-832B-4C78-B9DF-5B60C06C81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 name="Object 33">
              <a:extLst>
                <a:ext uri="{FF2B5EF4-FFF2-40B4-BE49-F238E27FC236}">
                  <a16:creationId xmlns:a16="http://schemas.microsoft.com/office/drawing/2014/main" id="{B17780EC-9B6F-4343-BEA9-8680C6AB0FCF}"/>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15" name="Clip" r:id="rId21" imgW="1268295" imgH="1199426" progId="MS_ClipArt_Gallery.2">
                    <p:embed/>
                  </p:oleObj>
                </mc:Choice>
                <mc:Fallback>
                  <p:oleObj name="Clip" r:id="rId21" imgW="1268295" imgH="1199426" progId="MS_ClipArt_Gallery.2">
                    <p:embed/>
                    <p:pic>
                      <p:nvPicPr>
                        <p:cNvPr id="228" name="Object 33">
                          <a:extLst>
                            <a:ext uri="{FF2B5EF4-FFF2-40B4-BE49-F238E27FC236}">
                              <a16:creationId xmlns:a16="http://schemas.microsoft.com/office/drawing/2014/main" id="{B17780EC-9B6F-4343-BEA9-8680C6AB0F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9" name="Oval 34">
            <a:extLst>
              <a:ext uri="{FF2B5EF4-FFF2-40B4-BE49-F238E27FC236}">
                <a16:creationId xmlns:a16="http://schemas.microsoft.com/office/drawing/2014/main" id="{FC9AA7CB-EF90-4AB8-B319-C4A479558E62}"/>
              </a:ext>
            </a:extLst>
          </p:cNvPr>
          <p:cNvSpPr>
            <a:spLocks noChangeArrowheads="1"/>
          </p:cNvSpPr>
          <p:nvPr/>
        </p:nvSpPr>
        <p:spPr bwMode="auto">
          <a:xfrm>
            <a:off x="4869341" y="4662487"/>
            <a:ext cx="1755775" cy="1625600"/>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230" name="Picture 35" descr="31u_bnrz[1]">
            <a:extLst>
              <a:ext uri="{FF2B5EF4-FFF2-40B4-BE49-F238E27FC236}">
                <a16:creationId xmlns:a16="http://schemas.microsoft.com/office/drawing/2014/main" id="{A40B0F0A-42BE-4A91-974C-F0E49EB90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2616" y="5345112"/>
            <a:ext cx="214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1" name="Group 36">
            <a:extLst>
              <a:ext uri="{FF2B5EF4-FFF2-40B4-BE49-F238E27FC236}">
                <a16:creationId xmlns:a16="http://schemas.microsoft.com/office/drawing/2014/main" id="{C9D9CE22-8095-4DA4-A1FF-29F620C980C8}"/>
              </a:ext>
            </a:extLst>
          </p:cNvPr>
          <p:cNvGrpSpPr>
            <a:grpSpLocks/>
          </p:cNvGrpSpPr>
          <p:nvPr/>
        </p:nvGrpSpPr>
        <p:grpSpPr bwMode="auto">
          <a:xfrm>
            <a:off x="5659916" y="5695950"/>
            <a:ext cx="400050" cy="457200"/>
            <a:chOff x="2870" y="1518"/>
            <a:chExt cx="292" cy="320"/>
          </a:xfrm>
        </p:grpSpPr>
        <p:graphicFrame>
          <p:nvGraphicFramePr>
            <p:cNvPr id="232" name="Object 37">
              <a:extLst>
                <a:ext uri="{FF2B5EF4-FFF2-40B4-BE49-F238E27FC236}">
                  <a16:creationId xmlns:a16="http://schemas.microsoft.com/office/drawing/2014/main" id="{7ABB65FF-6F1C-4288-B1C7-6C07E0D82555}"/>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16" name="Clip" r:id="rId22" imgW="826829" imgH="840406" progId="MS_ClipArt_Gallery.2">
                    <p:embed/>
                  </p:oleObj>
                </mc:Choice>
                <mc:Fallback>
                  <p:oleObj name="Clip" r:id="rId22" imgW="826829" imgH="840406" progId="MS_ClipArt_Gallery.2">
                    <p:embed/>
                    <p:pic>
                      <p:nvPicPr>
                        <p:cNvPr id="232" name="Object 37">
                          <a:extLst>
                            <a:ext uri="{FF2B5EF4-FFF2-40B4-BE49-F238E27FC236}">
                              <a16:creationId xmlns:a16="http://schemas.microsoft.com/office/drawing/2014/main" id="{7ABB65FF-6F1C-4288-B1C7-6C07E0D825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 name="Object 38">
              <a:extLst>
                <a:ext uri="{FF2B5EF4-FFF2-40B4-BE49-F238E27FC236}">
                  <a16:creationId xmlns:a16="http://schemas.microsoft.com/office/drawing/2014/main" id="{0AE52E35-2909-4EB8-8134-715B181D0E2D}"/>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17" name="Clip" r:id="rId23" imgW="1268295" imgH="1199426" progId="MS_ClipArt_Gallery.2">
                    <p:embed/>
                  </p:oleObj>
                </mc:Choice>
                <mc:Fallback>
                  <p:oleObj name="Clip" r:id="rId23" imgW="1268295" imgH="1199426" progId="MS_ClipArt_Gallery.2">
                    <p:embed/>
                    <p:pic>
                      <p:nvPicPr>
                        <p:cNvPr id="233" name="Object 38">
                          <a:extLst>
                            <a:ext uri="{FF2B5EF4-FFF2-40B4-BE49-F238E27FC236}">
                              <a16:creationId xmlns:a16="http://schemas.microsoft.com/office/drawing/2014/main" id="{0AE52E35-2909-4EB8-8134-715B181D0E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4" name="Group 39">
            <a:extLst>
              <a:ext uri="{FF2B5EF4-FFF2-40B4-BE49-F238E27FC236}">
                <a16:creationId xmlns:a16="http://schemas.microsoft.com/office/drawing/2014/main" id="{F5045625-0F92-43B1-9843-B100AE553DAA}"/>
              </a:ext>
            </a:extLst>
          </p:cNvPr>
          <p:cNvGrpSpPr>
            <a:grpSpLocks/>
          </p:cNvGrpSpPr>
          <p:nvPr/>
        </p:nvGrpSpPr>
        <p:grpSpPr bwMode="auto">
          <a:xfrm>
            <a:off x="5861528" y="4751387"/>
            <a:ext cx="400050" cy="457200"/>
            <a:chOff x="2870" y="1518"/>
            <a:chExt cx="292" cy="320"/>
          </a:xfrm>
        </p:grpSpPr>
        <p:graphicFrame>
          <p:nvGraphicFramePr>
            <p:cNvPr id="235" name="Object 40">
              <a:extLst>
                <a:ext uri="{FF2B5EF4-FFF2-40B4-BE49-F238E27FC236}">
                  <a16:creationId xmlns:a16="http://schemas.microsoft.com/office/drawing/2014/main" id="{9FBADFEE-F66F-4579-8B31-C32F330EF11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18" name="Clip" r:id="rId24" imgW="826829" imgH="840406" progId="MS_ClipArt_Gallery.2">
                    <p:embed/>
                  </p:oleObj>
                </mc:Choice>
                <mc:Fallback>
                  <p:oleObj name="Clip" r:id="rId24" imgW="826829" imgH="840406" progId="MS_ClipArt_Gallery.2">
                    <p:embed/>
                    <p:pic>
                      <p:nvPicPr>
                        <p:cNvPr id="235" name="Object 40">
                          <a:extLst>
                            <a:ext uri="{FF2B5EF4-FFF2-40B4-BE49-F238E27FC236}">
                              <a16:creationId xmlns:a16="http://schemas.microsoft.com/office/drawing/2014/main" id="{9FBADFEE-F66F-4579-8B31-C32F330EF1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6" name="Object 41">
              <a:extLst>
                <a:ext uri="{FF2B5EF4-FFF2-40B4-BE49-F238E27FC236}">
                  <a16:creationId xmlns:a16="http://schemas.microsoft.com/office/drawing/2014/main" id="{335F4FB1-D6FF-48D6-9867-3336A96F50C7}"/>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19" name="Clip" r:id="rId25" imgW="1268295" imgH="1199426" progId="MS_ClipArt_Gallery.2">
                    <p:embed/>
                  </p:oleObj>
                </mc:Choice>
                <mc:Fallback>
                  <p:oleObj name="Clip" r:id="rId25" imgW="1268295" imgH="1199426" progId="MS_ClipArt_Gallery.2">
                    <p:embed/>
                    <p:pic>
                      <p:nvPicPr>
                        <p:cNvPr id="236" name="Object 41">
                          <a:extLst>
                            <a:ext uri="{FF2B5EF4-FFF2-40B4-BE49-F238E27FC236}">
                              <a16:creationId xmlns:a16="http://schemas.microsoft.com/office/drawing/2014/main" id="{335F4FB1-D6FF-48D6-9867-3336A96F50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7" name="Group 42">
            <a:extLst>
              <a:ext uri="{FF2B5EF4-FFF2-40B4-BE49-F238E27FC236}">
                <a16:creationId xmlns:a16="http://schemas.microsoft.com/office/drawing/2014/main" id="{D302B965-C353-4387-8587-8B6D2E982186}"/>
              </a:ext>
            </a:extLst>
          </p:cNvPr>
          <p:cNvGrpSpPr>
            <a:grpSpLocks/>
          </p:cNvGrpSpPr>
          <p:nvPr/>
        </p:nvGrpSpPr>
        <p:grpSpPr bwMode="auto">
          <a:xfrm>
            <a:off x="5123341" y="5553075"/>
            <a:ext cx="400050" cy="457200"/>
            <a:chOff x="2870" y="1518"/>
            <a:chExt cx="292" cy="320"/>
          </a:xfrm>
        </p:grpSpPr>
        <p:graphicFrame>
          <p:nvGraphicFramePr>
            <p:cNvPr id="238" name="Object 43">
              <a:extLst>
                <a:ext uri="{FF2B5EF4-FFF2-40B4-BE49-F238E27FC236}">
                  <a16:creationId xmlns:a16="http://schemas.microsoft.com/office/drawing/2014/main" id="{D0DF65D0-A887-4289-B550-5FBD5E5CE708}"/>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20" name="Clip" r:id="rId26" imgW="826829" imgH="840406" progId="MS_ClipArt_Gallery.2">
                    <p:embed/>
                  </p:oleObj>
                </mc:Choice>
                <mc:Fallback>
                  <p:oleObj name="Clip" r:id="rId26" imgW="826829" imgH="840406" progId="MS_ClipArt_Gallery.2">
                    <p:embed/>
                    <p:pic>
                      <p:nvPicPr>
                        <p:cNvPr id="238" name="Object 43">
                          <a:extLst>
                            <a:ext uri="{FF2B5EF4-FFF2-40B4-BE49-F238E27FC236}">
                              <a16:creationId xmlns:a16="http://schemas.microsoft.com/office/drawing/2014/main" id="{D0DF65D0-A887-4289-B550-5FBD5E5CE7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 name="Object 44">
              <a:extLst>
                <a:ext uri="{FF2B5EF4-FFF2-40B4-BE49-F238E27FC236}">
                  <a16:creationId xmlns:a16="http://schemas.microsoft.com/office/drawing/2014/main" id="{2B768A83-07AA-466F-8A09-525237D5A3AA}"/>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21" name="Clip" r:id="rId27" imgW="1268295" imgH="1199426" progId="MS_ClipArt_Gallery.2">
                    <p:embed/>
                  </p:oleObj>
                </mc:Choice>
                <mc:Fallback>
                  <p:oleObj name="Clip" r:id="rId27" imgW="1268295" imgH="1199426" progId="MS_ClipArt_Gallery.2">
                    <p:embed/>
                    <p:pic>
                      <p:nvPicPr>
                        <p:cNvPr id="239" name="Object 44">
                          <a:extLst>
                            <a:ext uri="{FF2B5EF4-FFF2-40B4-BE49-F238E27FC236}">
                              <a16:creationId xmlns:a16="http://schemas.microsoft.com/office/drawing/2014/main" id="{2B768A83-07AA-466F-8A09-525237D5A3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0" name="Group 45">
            <a:extLst>
              <a:ext uri="{FF2B5EF4-FFF2-40B4-BE49-F238E27FC236}">
                <a16:creationId xmlns:a16="http://schemas.microsoft.com/office/drawing/2014/main" id="{BF474764-C065-457C-ACB6-BD8A517FA44B}"/>
              </a:ext>
            </a:extLst>
          </p:cNvPr>
          <p:cNvGrpSpPr>
            <a:grpSpLocks/>
          </p:cNvGrpSpPr>
          <p:nvPr/>
        </p:nvGrpSpPr>
        <p:grpSpPr bwMode="auto">
          <a:xfrm>
            <a:off x="4999516" y="5005387"/>
            <a:ext cx="400050" cy="457200"/>
            <a:chOff x="2870" y="1518"/>
            <a:chExt cx="292" cy="320"/>
          </a:xfrm>
        </p:grpSpPr>
        <p:graphicFrame>
          <p:nvGraphicFramePr>
            <p:cNvPr id="241" name="Object 46">
              <a:extLst>
                <a:ext uri="{FF2B5EF4-FFF2-40B4-BE49-F238E27FC236}">
                  <a16:creationId xmlns:a16="http://schemas.microsoft.com/office/drawing/2014/main" id="{32C32EEC-C522-48B7-ACFC-75C7F1998862}"/>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22" name="Clip" r:id="rId28" imgW="826829" imgH="840406" progId="MS_ClipArt_Gallery.2">
                    <p:embed/>
                  </p:oleObj>
                </mc:Choice>
                <mc:Fallback>
                  <p:oleObj name="Clip" r:id="rId28" imgW="826829" imgH="840406" progId="MS_ClipArt_Gallery.2">
                    <p:embed/>
                    <p:pic>
                      <p:nvPicPr>
                        <p:cNvPr id="241" name="Object 46">
                          <a:extLst>
                            <a:ext uri="{FF2B5EF4-FFF2-40B4-BE49-F238E27FC236}">
                              <a16:creationId xmlns:a16="http://schemas.microsoft.com/office/drawing/2014/main" id="{32C32EEC-C522-48B7-ACFC-75C7F19988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 name="Object 47">
              <a:extLst>
                <a:ext uri="{FF2B5EF4-FFF2-40B4-BE49-F238E27FC236}">
                  <a16:creationId xmlns:a16="http://schemas.microsoft.com/office/drawing/2014/main" id="{BEB18CEB-DF6F-4FBF-BA1E-97560FC0FDC8}"/>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23" name="Clip" r:id="rId29" imgW="1268295" imgH="1199426" progId="MS_ClipArt_Gallery.2">
                    <p:embed/>
                  </p:oleObj>
                </mc:Choice>
                <mc:Fallback>
                  <p:oleObj name="Clip" r:id="rId29" imgW="1268295" imgH="1199426" progId="MS_ClipArt_Gallery.2">
                    <p:embed/>
                    <p:pic>
                      <p:nvPicPr>
                        <p:cNvPr id="242" name="Object 47">
                          <a:extLst>
                            <a:ext uri="{FF2B5EF4-FFF2-40B4-BE49-F238E27FC236}">
                              <a16:creationId xmlns:a16="http://schemas.microsoft.com/office/drawing/2014/main" id="{BEB18CEB-DF6F-4FBF-BA1E-97560FC0FD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3" name="Group 48">
            <a:extLst>
              <a:ext uri="{FF2B5EF4-FFF2-40B4-BE49-F238E27FC236}">
                <a16:creationId xmlns:a16="http://schemas.microsoft.com/office/drawing/2014/main" id="{C4BE0622-A4B8-496F-9A4A-D713D8C00582}"/>
              </a:ext>
            </a:extLst>
          </p:cNvPr>
          <p:cNvGrpSpPr>
            <a:grpSpLocks/>
          </p:cNvGrpSpPr>
          <p:nvPr/>
        </p:nvGrpSpPr>
        <p:grpSpPr bwMode="auto">
          <a:xfrm>
            <a:off x="7075966" y="5776912"/>
            <a:ext cx="400050" cy="457200"/>
            <a:chOff x="2870" y="1518"/>
            <a:chExt cx="292" cy="320"/>
          </a:xfrm>
        </p:grpSpPr>
        <p:graphicFrame>
          <p:nvGraphicFramePr>
            <p:cNvPr id="244" name="Object 49">
              <a:extLst>
                <a:ext uri="{FF2B5EF4-FFF2-40B4-BE49-F238E27FC236}">
                  <a16:creationId xmlns:a16="http://schemas.microsoft.com/office/drawing/2014/main" id="{3D88A1D1-EAA2-4F15-93AD-F15946424366}"/>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24" name="Clip" r:id="rId30" imgW="826829" imgH="840406" progId="MS_ClipArt_Gallery.2">
                    <p:embed/>
                  </p:oleObj>
                </mc:Choice>
                <mc:Fallback>
                  <p:oleObj name="Clip" r:id="rId30" imgW="826829" imgH="840406" progId="MS_ClipArt_Gallery.2">
                    <p:embed/>
                    <p:pic>
                      <p:nvPicPr>
                        <p:cNvPr id="244" name="Object 49">
                          <a:extLst>
                            <a:ext uri="{FF2B5EF4-FFF2-40B4-BE49-F238E27FC236}">
                              <a16:creationId xmlns:a16="http://schemas.microsoft.com/office/drawing/2014/main" id="{3D88A1D1-EAA2-4F15-93AD-F159464243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 name="Object 50">
              <a:extLst>
                <a:ext uri="{FF2B5EF4-FFF2-40B4-BE49-F238E27FC236}">
                  <a16:creationId xmlns:a16="http://schemas.microsoft.com/office/drawing/2014/main" id="{CA67B6F6-C49B-4059-8CCB-C03B8127BC65}"/>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25" name="Clip" r:id="rId31" imgW="1268295" imgH="1199426" progId="MS_ClipArt_Gallery.2">
                    <p:embed/>
                  </p:oleObj>
                </mc:Choice>
                <mc:Fallback>
                  <p:oleObj name="Clip" r:id="rId31" imgW="1268295" imgH="1199426" progId="MS_ClipArt_Gallery.2">
                    <p:embed/>
                    <p:pic>
                      <p:nvPicPr>
                        <p:cNvPr id="245" name="Object 50">
                          <a:extLst>
                            <a:ext uri="{FF2B5EF4-FFF2-40B4-BE49-F238E27FC236}">
                              <a16:creationId xmlns:a16="http://schemas.microsoft.com/office/drawing/2014/main" id="{CA67B6F6-C49B-4059-8CCB-C03B8127BC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 name="Group 51">
            <a:extLst>
              <a:ext uri="{FF2B5EF4-FFF2-40B4-BE49-F238E27FC236}">
                <a16:creationId xmlns:a16="http://schemas.microsoft.com/office/drawing/2014/main" id="{3665E0A7-192E-4870-B31A-24D3AE746DD3}"/>
              </a:ext>
            </a:extLst>
          </p:cNvPr>
          <p:cNvGrpSpPr>
            <a:grpSpLocks/>
          </p:cNvGrpSpPr>
          <p:nvPr/>
        </p:nvGrpSpPr>
        <p:grpSpPr bwMode="auto">
          <a:xfrm>
            <a:off x="6069491" y="5243512"/>
            <a:ext cx="835025" cy="457200"/>
            <a:chOff x="3345" y="3383"/>
            <a:chExt cx="526" cy="288"/>
          </a:xfrm>
        </p:grpSpPr>
        <p:grpSp>
          <p:nvGrpSpPr>
            <p:cNvPr id="247" name="Group 52">
              <a:extLst>
                <a:ext uri="{FF2B5EF4-FFF2-40B4-BE49-F238E27FC236}">
                  <a16:creationId xmlns:a16="http://schemas.microsoft.com/office/drawing/2014/main" id="{D2E6C419-8CE2-49DF-83E3-104618BBF353}"/>
                </a:ext>
              </a:extLst>
            </p:cNvPr>
            <p:cNvGrpSpPr>
              <a:grpSpLocks/>
            </p:cNvGrpSpPr>
            <p:nvPr/>
          </p:nvGrpSpPr>
          <p:grpSpPr bwMode="auto">
            <a:xfrm>
              <a:off x="3426" y="3383"/>
              <a:ext cx="252" cy="288"/>
              <a:chOff x="2870" y="1518"/>
              <a:chExt cx="292" cy="320"/>
            </a:xfrm>
          </p:grpSpPr>
          <p:graphicFrame>
            <p:nvGraphicFramePr>
              <p:cNvPr id="252" name="Object 53">
                <a:extLst>
                  <a:ext uri="{FF2B5EF4-FFF2-40B4-BE49-F238E27FC236}">
                    <a16:creationId xmlns:a16="http://schemas.microsoft.com/office/drawing/2014/main" id="{571B6A09-08E3-4BF3-A293-E349843ABE57}"/>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326" name="Clip" r:id="rId32" imgW="826829" imgH="840406" progId="MS_ClipArt_Gallery.2">
                      <p:embed/>
                    </p:oleObj>
                  </mc:Choice>
                  <mc:Fallback>
                    <p:oleObj name="Clip" r:id="rId32" imgW="826829" imgH="840406" progId="MS_ClipArt_Gallery.2">
                      <p:embed/>
                      <p:pic>
                        <p:nvPicPr>
                          <p:cNvPr id="252" name="Object 53">
                            <a:extLst>
                              <a:ext uri="{FF2B5EF4-FFF2-40B4-BE49-F238E27FC236}">
                                <a16:creationId xmlns:a16="http://schemas.microsoft.com/office/drawing/2014/main" id="{571B6A09-08E3-4BF3-A293-E349843ABE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3" name="Object 54">
                <a:extLst>
                  <a:ext uri="{FF2B5EF4-FFF2-40B4-BE49-F238E27FC236}">
                    <a16:creationId xmlns:a16="http://schemas.microsoft.com/office/drawing/2014/main" id="{C994687F-A066-40EA-9625-06A8CFD1B01D}"/>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327" name="Clip" r:id="rId33" imgW="1268295" imgH="1199426" progId="MS_ClipArt_Gallery.2">
                      <p:embed/>
                    </p:oleObj>
                  </mc:Choice>
                  <mc:Fallback>
                    <p:oleObj name="Clip" r:id="rId33" imgW="1268295" imgH="1199426" progId="MS_ClipArt_Gallery.2">
                      <p:embed/>
                      <p:pic>
                        <p:nvPicPr>
                          <p:cNvPr id="253" name="Object 54">
                            <a:extLst>
                              <a:ext uri="{FF2B5EF4-FFF2-40B4-BE49-F238E27FC236}">
                                <a16:creationId xmlns:a16="http://schemas.microsoft.com/office/drawing/2014/main" id="{C994687F-A066-40EA-9625-06A8CFD1B0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8" name="Line 55">
              <a:extLst>
                <a:ext uri="{FF2B5EF4-FFF2-40B4-BE49-F238E27FC236}">
                  <a16:creationId xmlns:a16="http://schemas.microsoft.com/office/drawing/2014/main" id="{9C3C84CF-6613-4E27-92B1-1676E297A079}"/>
                </a:ext>
              </a:extLst>
            </p:cNvPr>
            <p:cNvSpPr>
              <a:spLocks noChangeShapeType="1"/>
            </p:cNvSpPr>
            <p:nvPr/>
          </p:nvSpPr>
          <p:spPr bwMode="auto">
            <a:xfrm>
              <a:off x="3679" y="354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9" name="Line 56">
              <a:extLst>
                <a:ext uri="{FF2B5EF4-FFF2-40B4-BE49-F238E27FC236}">
                  <a16:creationId xmlns:a16="http://schemas.microsoft.com/office/drawing/2014/main" id="{F6868CD3-3F07-431F-8790-E38505F93158}"/>
                </a:ext>
              </a:extLst>
            </p:cNvPr>
            <p:cNvSpPr>
              <a:spLocks noChangeShapeType="1"/>
            </p:cNvSpPr>
            <p:nvPr/>
          </p:nvSpPr>
          <p:spPr bwMode="auto">
            <a:xfrm flipH="1">
              <a:off x="3372" y="3486"/>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57">
              <a:extLst>
                <a:ext uri="{FF2B5EF4-FFF2-40B4-BE49-F238E27FC236}">
                  <a16:creationId xmlns:a16="http://schemas.microsoft.com/office/drawing/2014/main" id="{37BE158B-F5A1-48EC-A7EF-9735D5639C70}"/>
                </a:ext>
              </a:extLst>
            </p:cNvPr>
            <p:cNvSpPr>
              <a:spLocks noChangeShapeType="1"/>
            </p:cNvSpPr>
            <p:nvPr/>
          </p:nvSpPr>
          <p:spPr bwMode="auto">
            <a:xfrm flipH="1">
              <a:off x="3381" y="3534"/>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58">
              <a:extLst>
                <a:ext uri="{FF2B5EF4-FFF2-40B4-BE49-F238E27FC236}">
                  <a16:creationId xmlns:a16="http://schemas.microsoft.com/office/drawing/2014/main" id="{C7AEC84E-3275-49DE-B1D4-BB10DC057F2F}"/>
                </a:ext>
              </a:extLst>
            </p:cNvPr>
            <p:cNvSpPr>
              <a:spLocks noChangeShapeType="1"/>
            </p:cNvSpPr>
            <p:nvPr/>
          </p:nvSpPr>
          <p:spPr bwMode="auto">
            <a:xfrm flipH="1">
              <a:off x="3345" y="3576"/>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4" name="Line 59">
            <a:extLst>
              <a:ext uri="{FF2B5EF4-FFF2-40B4-BE49-F238E27FC236}">
                <a16:creationId xmlns:a16="http://schemas.microsoft.com/office/drawing/2014/main" id="{FAE795D1-51E6-484F-92FA-52A312E9898B}"/>
              </a:ext>
            </a:extLst>
          </p:cNvPr>
          <p:cNvSpPr>
            <a:spLocks noChangeShapeType="1"/>
          </p:cNvSpPr>
          <p:nvPr/>
        </p:nvSpPr>
        <p:spPr bwMode="auto">
          <a:xfrm flipH="1" flipV="1">
            <a:off x="6307616" y="4383087"/>
            <a:ext cx="747712" cy="1095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60">
            <a:extLst>
              <a:ext uri="{FF2B5EF4-FFF2-40B4-BE49-F238E27FC236}">
                <a16:creationId xmlns:a16="http://schemas.microsoft.com/office/drawing/2014/main" id="{A555BE76-5A6C-44A1-BE2C-9FC030FFBCA0}"/>
              </a:ext>
            </a:extLst>
          </p:cNvPr>
          <p:cNvSpPr>
            <a:spLocks noChangeShapeType="1"/>
          </p:cNvSpPr>
          <p:nvPr/>
        </p:nvSpPr>
        <p:spPr bwMode="auto">
          <a:xfrm flipH="1" flipV="1">
            <a:off x="5536091" y="4530725"/>
            <a:ext cx="176212"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5" name="Group 70">
            <a:extLst>
              <a:ext uri="{FF2B5EF4-FFF2-40B4-BE49-F238E27FC236}">
                <a16:creationId xmlns:a16="http://schemas.microsoft.com/office/drawing/2014/main" id="{DE4505C7-80EA-42CD-BE43-80FED07BA9E3}"/>
              </a:ext>
            </a:extLst>
          </p:cNvPr>
          <p:cNvGrpSpPr>
            <a:grpSpLocks/>
          </p:cNvGrpSpPr>
          <p:nvPr/>
        </p:nvGrpSpPr>
        <p:grpSpPr bwMode="auto">
          <a:xfrm>
            <a:off x="4297841" y="2860675"/>
            <a:ext cx="2362200" cy="1762125"/>
            <a:chOff x="1927" y="1752"/>
            <a:chExt cx="1488" cy="1110"/>
          </a:xfrm>
        </p:grpSpPr>
        <p:sp>
          <p:nvSpPr>
            <p:cNvPr id="266" name="Freeform 71">
              <a:extLst>
                <a:ext uri="{FF2B5EF4-FFF2-40B4-BE49-F238E27FC236}">
                  <a16:creationId xmlns:a16="http://schemas.microsoft.com/office/drawing/2014/main" id="{421AC42E-9989-4492-B276-A5EE7196B85E}"/>
                </a:ext>
              </a:extLst>
            </p:cNvPr>
            <p:cNvSpPr>
              <a:spLocks/>
            </p:cNvSpPr>
            <p:nvPr/>
          </p:nvSpPr>
          <p:spPr bwMode="auto">
            <a:xfrm>
              <a:off x="1927" y="1752"/>
              <a:ext cx="1488" cy="1110"/>
            </a:xfrm>
            <a:custGeom>
              <a:avLst/>
              <a:gdLst>
                <a:gd name="T0" fmla="*/ 1 w 2135"/>
                <a:gd name="T1" fmla="*/ 26 h 1662"/>
                <a:gd name="T2" fmla="*/ 6 w 2135"/>
                <a:gd name="T3" fmla="*/ 3 h 1662"/>
                <a:gd name="T4" fmla="*/ 36 w 2135"/>
                <a:gd name="T5" fmla="*/ 7 h 1662"/>
                <a:gd name="T6" fmla="*/ 68 w 2135"/>
                <a:gd name="T7" fmla="*/ 4 h 1662"/>
                <a:gd name="T8" fmla="*/ 112 w 2135"/>
                <a:gd name="T9" fmla="*/ 16 h 1662"/>
                <a:gd name="T10" fmla="*/ 112 w 2135"/>
                <a:gd name="T11" fmla="*/ 45 h 1662"/>
                <a:gd name="T12" fmla="*/ 88 w 2135"/>
                <a:gd name="T13" fmla="*/ 63 h 1662"/>
                <a:gd name="T14" fmla="*/ 45 w 2135"/>
                <a:gd name="T15" fmla="*/ 59 h 1662"/>
                <a:gd name="T16" fmla="*/ 28 w 2135"/>
                <a:gd name="T17" fmla="*/ 50 h 1662"/>
                <a:gd name="T18" fmla="*/ 10 w 2135"/>
                <a:gd name="T19" fmla="*/ 42 h 1662"/>
                <a:gd name="T20" fmla="*/ 1 w 2135"/>
                <a:gd name="T21" fmla="*/ 2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67" name="Text Box 72">
              <a:extLst>
                <a:ext uri="{FF2B5EF4-FFF2-40B4-BE49-F238E27FC236}">
                  <a16:creationId xmlns:a16="http://schemas.microsoft.com/office/drawing/2014/main" id="{BA8E7163-8ADD-439E-A186-DC2358F6ED26}"/>
                </a:ext>
              </a:extLst>
            </p:cNvPr>
            <p:cNvSpPr txBox="1">
              <a:spLocks noChangeArrowheads="1"/>
            </p:cNvSpPr>
            <p:nvPr/>
          </p:nvSpPr>
          <p:spPr bwMode="auto">
            <a:xfrm>
              <a:off x="2228" y="2107"/>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latin typeface="楷体" panose="02010609060101010101" pitchFamily="49" charset="-122"/>
                  <a:ea typeface="楷体" panose="02010609060101010101" pitchFamily="49" charset="-122"/>
                </a:rPr>
                <a:t>网络基础设施</a:t>
              </a:r>
            </a:p>
          </p:txBody>
        </p:sp>
      </p:grpSp>
      <p:grpSp>
        <p:nvGrpSpPr>
          <p:cNvPr id="70" name="Group 64">
            <a:extLst>
              <a:ext uri="{FF2B5EF4-FFF2-40B4-BE49-F238E27FC236}">
                <a16:creationId xmlns:a16="http://schemas.microsoft.com/office/drawing/2014/main" id="{55D79325-79A5-4768-8785-5DF4D81A6EA1}"/>
              </a:ext>
            </a:extLst>
          </p:cNvPr>
          <p:cNvGrpSpPr>
            <a:grpSpLocks/>
          </p:cNvGrpSpPr>
          <p:nvPr/>
        </p:nvGrpSpPr>
        <p:grpSpPr bwMode="auto">
          <a:xfrm>
            <a:off x="6733480" y="984250"/>
            <a:ext cx="4535653" cy="3651250"/>
            <a:chOff x="3369" y="569"/>
            <a:chExt cx="2108" cy="2300"/>
          </a:xfrm>
        </p:grpSpPr>
        <p:sp>
          <p:nvSpPr>
            <p:cNvPr id="71" name="Rectangle 65">
              <a:extLst>
                <a:ext uri="{FF2B5EF4-FFF2-40B4-BE49-F238E27FC236}">
                  <a16:creationId xmlns:a16="http://schemas.microsoft.com/office/drawing/2014/main" id="{C84040D2-4CEF-4244-A0B3-E9CFD1B64BD0}"/>
                </a:ext>
              </a:extLst>
            </p:cNvPr>
            <p:cNvSpPr>
              <a:spLocks noChangeArrowheads="1"/>
            </p:cNvSpPr>
            <p:nvPr/>
          </p:nvSpPr>
          <p:spPr bwMode="auto">
            <a:xfrm>
              <a:off x="3369" y="865"/>
              <a:ext cx="2108" cy="200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2" name="Rectangle 66">
              <a:extLst>
                <a:ext uri="{FF2B5EF4-FFF2-40B4-BE49-F238E27FC236}">
                  <a16:creationId xmlns:a16="http://schemas.microsoft.com/office/drawing/2014/main" id="{957A8431-7CD4-4AA5-98B5-A258CC59F923}"/>
                </a:ext>
              </a:extLst>
            </p:cNvPr>
            <p:cNvSpPr>
              <a:spLocks noChangeArrowheads="1"/>
            </p:cNvSpPr>
            <p:nvPr/>
          </p:nvSpPr>
          <p:spPr bwMode="auto">
            <a:xfrm>
              <a:off x="3403" y="768"/>
              <a:ext cx="783" cy="1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3" name="Rectangle 67">
              <a:extLst>
                <a:ext uri="{FF2B5EF4-FFF2-40B4-BE49-F238E27FC236}">
                  <a16:creationId xmlns:a16="http://schemas.microsoft.com/office/drawing/2014/main" id="{3A62071A-1251-49B8-B12E-35E0869D17E1}"/>
                </a:ext>
              </a:extLst>
            </p:cNvPr>
            <p:cNvSpPr>
              <a:spLocks noChangeArrowheads="1"/>
            </p:cNvSpPr>
            <p:nvPr/>
          </p:nvSpPr>
          <p:spPr bwMode="auto">
            <a:xfrm>
              <a:off x="3402" y="742"/>
              <a:ext cx="1984" cy="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dirty="0"/>
                <a:t>   </a:t>
              </a:r>
              <a:r>
                <a:rPr lang="zh-CN" altLang="en-US" sz="2400" b="1" dirty="0">
                  <a:solidFill>
                    <a:srgbClr val="FF0000"/>
                  </a:solidFill>
                  <a:ea typeface="楷体" panose="02010609060101010101" pitchFamily="49" charset="-122"/>
                  <a:cs typeface="Arial" panose="020B0604020202020204" pitchFamily="34" charset="0"/>
                </a:rPr>
                <a:t>基   站</a:t>
              </a:r>
            </a:p>
            <a:p>
              <a:pPr eaLnBrk="1" hangingPunct="1">
                <a:lnSpc>
                  <a:spcPct val="90000"/>
                </a:lnSpc>
              </a:pPr>
              <a:r>
                <a:rPr lang="zh-CN" altLang="en-US" sz="2400" b="1" dirty="0">
                  <a:ea typeface="楷体" panose="02010609060101010101" pitchFamily="49" charset="-122"/>
                  <a:cs typeface="Arial" panose="020B0604020202020204" pitchFamily="34" charset="0"/>
                </a:rPr>
                <a:t>典型的作用</a:t>
              </a:r>
              <a:r>
                <a:rPr lang="zh-CN" altLang="en-US" sz="2400" dirty="0">
                  <a:ea typeface="楷体" panose="02010609060101010101" pitchFamily="49" charset="-122"/>
                  <a:cs typeface="Arial" panose="020B0604020202020204" pitchFamily="34" charset="0"/>
                </a:rPr>
                <a:t>是用于连接无线网络</a:t>
              </a:r>
              <a:endParaRPr lang="en-US" altLang="zh-CN" sz="2400" dirty="0">
                <a:ea typeface="楷体" panose="02010609060101010101" pitchFamily="49" charset="-122"/>
                <a:cs typeface="Arial" panose="020B0604020202020204" pitchFamily="34" charset="0"/>
              </a:endParaRPr>
            </a:p>
            <a:p>
              <a:pPr eaLnBrk="1" hangingPunct="1">
                <a:lnSpc>
                  <a:spcPct val="90000"/>
                </a:lnSpc>
              </a:pPr>
              <a:r>
                <a:rPr lang="zh-CN" altLang="en-US" sz="2400" dirty="0">
                  <a:ea typeface="楷体" panose="02010609060101010101" pitchFamily="49" charset="-122"/>
                  <a:cs typeface="Arial" panose="020B0604020202020204" pitchFamily="34" charset="0"/>
                </a:rPr>
                <a:t>负责向其覆盖范围内的主机发送和接收分组，在无线网络和无线主机之间起</a:t>
              </a:r>
              <a:r>
                <a:rPr lang="zh-CN" altLang="en-US" sz="2400" b="1" dirty="0">
                  <a:ea typeface="楷体" panose="02010609060101010101" pitchFamily="49" charset="-122"/>
                  <a:cs typeface="Arial" panose="020B0604020202020204" pitchFamily="34" charset="0"/>
                </a:rPr>
                <a:t>链路层中继</a:t>
              </a:r>
              <a:r>
                <a:rPr lang="zh-CN" altLang="en-US" sz="2400" dirty="0">
                  <a:ea typeface="楷体" panose="02010609060101010101" pitchFamily="49" charset="-122"/>
                  <a:cs typeface="Arial" panose="020B0604020202020204" pitchFamily="34" charset="0"/>
                </a:rPr>
                <a:t>作用。如：蜂窝塔、</a:t>
              </a:r>
              <a:r>
                <a:rPr lang="en-US" altLang="zh-CN" sz="2400" dirty="0">
                  <a:ea typeface="楷体" panose="02010609060101010101" pitchFamily="49" charset="-122"/>
                  <a:cs typeface="Arial" panose="020B0604020202020204" pitchFamily="34" charset="0"/>
                </a:rPr>
                <a:t>802.11 </a:t>
              </a:r>
              <a:r>
                <a:rPr lang="zh-CN" altLang="en-US" sz="2400" dirty="0">
                  <a:ea typeface="楷体" panose="02010609060101010101" pitchFamily="49" charset="-122"/>
                  <a:cs typeface="Arial" panose="020B0604020202020204" pitchFamily="34" charset="0"/>
                </a:rPr>
                <a:t>接入点 </a:t>
              </a:r>
            </a:p>
          </p:txBody>
        </p:sp>
        <p:pic>
          <p:nvPicPr>
            <p:cNvPr id="74" name="Picture 68" descr="31u_bnrz[1]">
              <a:extLst>
                <a:ext uri="{FF2B5EF4-FFF2-40B4-BE49-F238E27FC236}">
                  <a16:creationId xmlns:a16="http://schemas.microsoft.com/office/drawing/2014/main" id="{23F3D96C-6342-45A8-B559-78BFE5D7D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 y="569"/>
              <a:ext cx="249"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Line 69">
            <a:extLst>
              <a:ext uri="{FF2B5EF4-FFF2-40B4-BE49-F238E27FC236}">
                <a16:creationId xmlns:a16="http://schemas.microsoft.com/office/drawing/2014/main" id="{39CDA523-8C49-4FD9-A5FC-C6FACF118B15}"/>
              </a:ext>
            </a:extLst>
          </p:cNvPr>
          <p:cNvSpPr>
            <a:spLocks noChangeShapeType="1"/>
          </p:cNvSpPr>
          <p:nvPr/>
        </p:nvSpPr>
        <p:spPr bwMode="auto">
          <a:xfrm flipH="1">
            <a:off x="7268467" y="4665663"/>
            <a:ext cx="792163" cy="6397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组合 1">
            <a:extLst>
              <a:ext uri="{FF2B5EF4-FFF2-40B4-BE49-F238E27FC236}">
                <a16:creationId xmlns:a16="http://schemas.microsoft.com/office/drawing/2014/main" id="{5836C145-E3FA-762B-DC2D-7D48F3DAD981}"/>
              </a:ext>
            </a:extLst>
          </p:cNvPr>
          <p:cNvGrpSpPr/>
          <p:nvPr/>
        </p:nvGrpSpPr>
        <p:grpSpPr>
          <a:xfrm>
            <a:off x="430213" y="0"/>
            <a:ext cx="7608895" cy="1428589"/>
            <a:chOff x="551030" y="-368704"/>
            <a:chExt cx="7608895" cy="1428589"/>
          </a:xfrm>
        </p:grpSpPr>
        <p:grpSp>
          <p:nvGrpSpPr>
            <p:cNvPr id="3" name="组合 2">
              <a:extLst>
                <a:ext uri="{FF2B5EF4-FFF2-40B4-BE49-F238E27FC236}">
                  <a16:creationId xmlns:a16="http://schemas.microsoft.com/office/drawing/2014/main" id="{7846462B-2650-0C11-2EC3-D086AEC9B5F0}"/>
                </a:ext>
              </a:extLst>
            </p:cNvPr>
            <p:cNvGrpSpPr/>
            <p:nvPr/>
          </p:nvGrpSpPr>
          <p:grpSpPr>
            <a:xfrm>
              <a:off x="1201631" y="303925"/>
              <a:ext cx="6958294" cy="680205"/>
              <a:chOff x="1839058" y="967769"/>
              <a:chExt cx="6958294" cy="680205"/>
            </a:xfrm>
          </p:grpSpPr>
          <p:sp>
            <p:nvSpPr>
              <p:cNvPr id="5" name="矩形: 圆角 30">
                <a:extLst>
                  <a:ext uri="{FF2B5EF4-FFF2-40B4-BE49-F238E27FC236}">
                    <a16:creationId xmlns:a16="http://schemas.microsoft.com/office/drawing/2014/main" id="{6FCF309A-55F9-BF97-F141-9D386FCAFA50}"/>
                  </a:ext>
                </a:extLst>
              </p:cNvPr>
              <p:cNvSpPr/>
              <p:nvPr/>
            </p:nvSpPr>
            <p:spPr>
              <a:xfrm>
                <a:off x="1839058" y="967769"/>
                <a:ext cx="695829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97C0A1E7-A0B0-AE10-8BBE-2ADBDE8B704D}"/>
                  </a:ext>
                </a:extLst>
              </p:cNvPr>
              <p:cNvSpPr txBox="1"/>
              <p:nvPr/>
            </p:nvSpPr>
            <p:spPr>
              <a:xfrm>
                <a:off x="2753790" y="1001643"/>
                <a:ext cx="57130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无线网络的元素：硬件组成</a:t>
                </a:r>
              </a:p>
            </p:txBody>
          </p:sp>
        </p:grpSp>
        <p:pic>
          <p:nvPicPr>
            <p:cNvPr id="4" name="图片 3">
              <a:extLst>
                <a:ext uri="{FF2B5EF4-FFF2-40B4-BE49-F238E27FC236}">
                  <a16:creationId xmlns:a16="http://schemas.microsoft.com/office/drawing/2014/main" id="{E10B3F34-096D-9A9A-42BB-1AF58D670C6E}"/>
                </a:ext>
              </a:extLst>
            </p:cNvPr>
            <p:cNvPicPr>
              <a:picLocks noChangeAspect="1"/>
            </p:cNvPicPr>
            <p:nvPr/>
          </p:nvPicPr>
          <p:blipFill rotWithShape="1">
            <a:blip r:embed="rId34"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566656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Oval 4">
            <a:extLst>
              <a:ext uri="{FF2B5EF4-FFF2-40B4-BE49-F238E27FC236}">
                <a16:creationId xmlns:a16="http://schemas.microsoft.com/office/drawing/2014/main" id="{67DD9163-C41B-4FF9-99FF-64E8E1CA798A}"/>
              </a:ext>
            </a:extLst>
          </p:cNvPr>
          <p:cNvSpPr>
            <a:spLocks noChangeArrowheads="1"/>
          </p:cNvSpPr>
          <p:nvPr/>
        </p:nvSpPr>
        <p:spPr bwMode="auto">
          <a:xfrm>
            <a:off x="4821716" y="4875213"/>
            <a:ext cx="1755775" cy="1625600"/>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179" name="Picture 5" descr="31u_bnrz[1]">
            <a:extLst>
              <a:ext uri="{FF2B5EF4-FFF2-40B4-BE49-F238E27FC236}">
                <a16:creationId xmlns:a16="http://schemas.microsoft.com/office/drawing/2014/main" id="{AD18600B-8C3C-448F-95F6-932AD5FE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741" y="5453063"/>
            <a:ext cx="214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 name="Group 6">
            <a:extLst>
              <a:ext uri="{FF2B5EF4-FFF2-40B4-BE49-F238E27FC236}">
                <a16:creationId xmlns:a16="http://schemas.microsoft.com/office/drawing/2014/main" id="{E49C1C63-9B43-4CC8-8372-3335269096B8}"/>
              </a:ext>
            </a:extLst>
          </p:cNvPr>
          <p:cNvGrpSpPr>
            <a:grpSpLocks/>
          </p:cNvGrpSpPr>
          <p:nvPr/>
        </p:nvGrpSpPr>
        <p:grpSpPr bwMode="auto">
          <a:xfrm>
            <a:off x="1029179" y="1917700"/>
            <a:ext cx="1755775" cy="1625600"/>
            <a:chOff x="567" y="1326"/>
            <a:chExt cx="1106" cy="1024"/>
          </a:xfrm>
        </p:grpSpPr>
        <p:sp>
          <p:nvSpPr>
            <p:cNvPr id="181" name="Oval 7">
              <a:extLst>
                <a:ext uri="{FF2B5EF4-FFF2-40B4-BE49-F238E27FC236}">
                  <a16:creationId xmlns:a16="http://schemas.microsoft.com/office/drawing/2014/main" id="{3B1DE6E1-6E51-40B4-B9D2-9DFEE2F57689}"/>
                </a:ext>
              </a:extLst>
            </p:cNvPr>
            <p:cNvSpPr>
              <a:spLocks noChangeArrowheads="1"/>
            </p:cNvSpPr>
            <p:nvPr/>
          </p:nvSpPr>
          <p:spPr bwMode="auto">
            <a:xfrm>
              <a:off x="567" y="1326"/>
              <a:ext cx="1106" cy="1024"/>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182" name="Picture 8" descr="31u_bnrz[1]">
              <a:extLst>
                <a:ext uri="{FF2B5EF4-FFF2-40B4-BE49-F238E27FC236}">
                  <a16:creationId xmlns:a16="http://schemas.microsoft.com/office/drawing/2014/main" id="{8A1A40A6-96DE-454B-BB85-0E74B97ED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035" y="1785"/>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 name="Group 9">
              <a:extLst>
                <a:ext uri="{FF2B5EF4-FFF2-40B4-BE49-F238E27FC236}">
                  <a16:creationId xmlns:a16="http://schemas.microsoft.com/office/drawing/2014/main" id="{46037018-6625-4C2C-9F46-7E65211E9635}"/>
                </a:ext>
              </a:extLst>
            </p:cNvPr>
            <p:cNvGrpSpPr>
              <a:grpSpLocks/>
            </p:cNvGrpSpPr>
            <p:nvPr/>
          </p:nvGrpSpPr>
          <p:grpSpPr bwMode="auto">
            <a:xfrm>
              <a:off x="1221" y="1447"/>
              <a:ext cx="252" cy="288"/>
              <a:chOff x="2870" y="1518"/>
              <a:chExt cx="292" cy="320"/>
            </a:xfrm>
          </p:grpSpPr>
          <p:graphicFrame>
            <p:nvGraphicFramePr>
              <p:cNvPr id="199" name="Object 10">
                <a:extLst>
                  <a:ext uri="{FF2B5EF4-FFF2-40B4-BE49-F238E27FC236}">
                    <a16:creationId xmlns:a16="http://schemas.microsoft.com/office/drawing/2014/main" id="{198B02C7-48DA-496B-80E4-DFD98F512D23}"/>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26" name="Clip" r:id="rId6" imgW="826829" imgH="840406" progId="MS_ClipArt_Gallery.2">
                      <p:embed/>
                    </p:oleObj>
                  </mc:Choice>
                  <mc:Fallback>
                    <p:oleObj name="Clip" r:id="rId6" imgW="826829" imgH="840406" progId="MS_ClipArt_Gallery.2">
                      <p:embed/>
                      <p:pic>
                        <p:nvPicPr>
                          <p:cNvPr id="199" name="Object 10">
                            <a:extLst>
                              <a:ext uri="{FF2B5EF4-FFF2-40B4-BE49-F238E27FC236}">
                                <a16:creationId xmlns:a16="http://schemas.microsoft.com/office/drawing/2014/main" id="{198B02C7-48DA-496B-80E4-DFD98F512D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 name="Object 11">
                <a:extLst>
                  <a:ext uri="{FF2B5EF4-FFF2-40B4-BE49-F238E27FC236}">
                    <a16:creationId xmlns:a16="http://schemas.microsoft.com/office/drawing/2014/main" id="{9E25CA13-F9B3-4165-95E8-EBB0A6C5AAB0}"/>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27" name="Clip" r:id="rId8" imgW="1268295" imgH="1199426" progId="MS_ClipArt_Gallery.2">
                      <p:embed/>
                    </p:oleObj>
                  </mc:Choice>
                  <mc:Fallback>
                    <p:oleObj name="Clip" r:id="rId8" imgW="1268295" imgH="1199426" progId="MS_ClipArt_Gallery.2">
                      <p:embed/>
                      <p:pic>
                        <p:nvPicPr>
                          <p:cNvPr id="200" name="Object 11">
                            <a:extLst>
                              <a:ext uri="{FF2B5EF4-FFF2-40B4-BE49-F238E27FC236}">
                                <a16:creationId xmlns:a16="http://schemas.microsoft.com/office/drawing/2014/main" id="{9E25CA13-F9B3-4165-95E8-EBB0A6C5AA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 name="Group 12">
              <a:extLst>
                <a:ext uri="{FF2B5EF4-FFF2-40B4-BE49-F238E27FC236}">
                  <a16:creationId xmlns:a16="http://schemas.microsoft.com/office/drawing/2014/main" id="{30C847AF-610F-4E4F-8899-9D5280C8F692}"/>
                </a:ext>
              </a:extLst>
            </p:cNvPr>
            <p:cNvGrpSpPr>
              <a:grpSpLocks/>
            </p:cNvGrpSpPr>
            <p:nvPr/>
          </p:nvGrpSpPr>
          <p:grpSpPr bwMode="auto">
            <a:xfrm>
              <a:off x="869" y="1379"/>
              <a:ext cx="252" cy="288"/>
              <a:chOff x="2870" y="1518"/>
              <a:chExt cx="292" cy="320"/>
            </a:xfrm>
          </p:grpSpPr>
          <p:graphicFrame>
            <p:nvGraphicFramePr>
              <p:cNvPr id="197" name="Object 13">
                <a:extLst>
                  <a:ext uri="{FF2B5EF4-FFF2-40B4-BE49-F238E27FC236}">
                    <a16:creationId xmlns:a16="http://schemas.microsoft.com/office/drawing/2014/main" id="{A26C4FA8-A6AB-4EFA-B906-9AFD4D08ED2E}"/>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28" name="Clip" r:id="rId10" imgW="826829" imgH="840406" progId="MS_ClipArt_Gallery.2">
                      <p:embed/>
                    </p:oleObj>
                  </mc:Choice>
                  <mc:Fallback>
                    <p:oleObj name="Clip" r:id="rId10" imgW="826829" imgH="840406" progId="MS_ClipArt_Gallery.2">
                      <p:embed/>
                      <p:pic>
                        <p:nvPicPr>
                          <p:cNvPr id="197" name="Object 13">
                            <a:extLst>
                              <a:ext uri="{FF2B5EF4-FFF2-40B4-BE49-F238E27FC236}">
                                <a16:creationId xmlns:a16="http://schemas.microsoft.com/office/drawing/2014/main" id="{A26C4FA8-A6AB-4EFA-B906-9AFD4D08ED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8" name="Object 14">
                <a:extLst>
                  <a:ext uri="{FF2B5EF4-FFF2-40B4-BE49-F238E27FC236}">
                    <a16:creationId xmlns:a16="http://schemas.microsoft.com/office/drawing/2014/main" id="{18A69302-08E8-4B30-B1E0-EAC8AB54BFF1}"/>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29" name="Clip" r:id="rId11" imgW="1268295" imgH="1199426" progId="MS_ClipArt_Gallery.2">
                      <p:embed/>
                    </p:oleObj>
                  </mc:Choice>
                  <mc:Fallback>
                    <p:oleObj name="Clip" r:id="rId11" imgW="1268295" imgH="1199426" progId="MS_ClipArt_Gallery.2">
                      <p:embed/>
                      <p:pic>
                        <p:nvPicPr>
                          <p:cNvPr id="198" name="Object 14">
                            <a:extLst>
                              <a:ext uri="{FF2B5EF4-FFF2-40B4-BE49-F238E27FC236}">
                                <a16:creationId xmlns:a16="http://schemas.microsoft.com/office/drawing/2014/main" id="{18A69302-08E8-4B30-B1E0-EAC8AB54BF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9" name="Group 15">
              <a:extLst>
                <a:ext uri="{FF2B5EF4-FFF2-40B4-BE49-F238E27FC236}">
                  <a16:creationId xmlns:a16="http://schemas.microsoft.com/office/drawing/2014/main" id="{FD49887D-BF25-4800-8698-737931B89E82}"/>
                </a:ext>
              </a:extLst>
            </p:cNvPr>
            <p:cNvGrpSpPr>
              <a:grpSpLocks/>
            </p:cNvGrpSpPr>
            <p:nvPr/>
          </p:nvGrpSpPr>
          <p:grpSpPr bwMode="auto">
            <a:xfrm>
              <a:off x="727" y="1878"/>
              <a:ext cx="252" cy="288"/>
              <a:chOff x="2870" y="1518"/>
              <a:chExt cx="292" cy="320"/>
            </a:xfrm>
          </p:grpSpPr>
          <p:graphicFrame>
            <p:nvGraphicFramePr>
              <p:cNvPr id="191" name="Object 16">
                <a:extLst>
                  <a:ext uri="{FF2B5EF4-FFF2-40B4-BE49-F238E27FC236}">
                    <a16:creationId xmlns:a16="http://schemas.microsoft.com/office/drawing/2014/main" id="{5397EBE3-CD94-4039-9376-D4636DE6BA7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30" name="Clip" r:id="rId12" imgW="826829" imgH="840406" progId="MS_ClipArt_Gallery.2">
                      <p:embed/>
                    </p:oleObj>
                  </mc:Choice>
                  <mc:Fallback>
                    <p:oleObj name="Clip" r:id="rId12" imgW="826829" imgH="840406" progId="MS_ClipArt_Gallery.2">
                      <p:embed/>
                      <p:pic>
                        <p:nvPicPr>
                          <p:cNvPr id="191" name="Object 16">
                            <a:extLst>
                              <a:ext uri="{FF2B5EF4-FFF2-40B4-BE49-F238E27FC236}">
                                <a16:creationId xmlns:a16="http://schemas.microsoft.com/office/drawing/2014/main" id="{5397EBE3-CD94-4039-9376-D4636DE6BA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6" name="Object 17">
                <a:extLst>
                  <a:ext uri="{FF2B5EF4-FFF2-40B4-BE49-F238E27FC236}">
                    <a16:creationId xmlns:a16="http://schemas.microsoft.com/office/drawing/2014/main" id="{B33175B2-1A91-45D6-B7E1-51B3B04A3A2A}"/>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31" name="Clip" r:id="rId13" imgW="1268295" imgH="1199426" progId="MS_ClipArt_Gallery.2">
                      <p:embed/>
                    </p:oleObj>
                  </mc:Choice>
                  <mc:Fallback>
                    <p:oleObj name="Clip" r:id="rId13" imgW="1268295" imgH="1199426" progId="MS_ClipArt_Gallery.2">
                      <p:embed/>
                      <p:pic>
                        <p:nvPicPr>
                          <p:cNvPr id="196" name="Object 17">
                            <a:extLst>
                              <a:ext uri="{FF2B5EF4-FFF2-40B4-BE49-F238E27FC236}">
                                <a16:creationId xmlns:a16="http://schemas.microsoft.com/office/drawing/2014/main" id="{B33175B2-1A91-45D6-B7E1-51B3B04A3A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01" name="Line 18">
            <a:extLst>
              <a:ext uri="{FF2B5EF4-FFF2-40B4-BE49-F238E27FC236}">
                <a16:creationId xmlns:a16="http://schemas.microsoft.com/office/drawing/2014/main" id="{1BF56DE5-AFCA-4C05-B5B8-A234DA9DD3D2}"/>
              </a:ext>
            </a:extLst>
          </p:cNvPr>
          <p:cNvSpPr>
            <a:spLocks noChangeShapeType="1"/>
          </p:cNvSpPr>
          <p:nvPr/>
        </p:nvSpPr>
        <p:spPr bwMode="auto">
          <a:xfrm>
            <a:off x="2057879" y="2919413"/>
            <a:ext cx="900112" cy="392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Oval 19">
            <a:extLst>
              <a:ext uri="{FF2B5EF4-FFF2-40B4-BE49-F238E27FC236}">
                <a16:creationId xmlns:a16="http://schemas.microsoft.com/office/drawing/2014/main" id="{7E8AFDAC-8AE3-46C8-912C-7B847B25C390}"/>
              </a:ext>
            </a:extLst>
          </p:cNvPr>
          <p:cNvSpPr>
            <a:spLocks noChangeArrowheads="1"/>
          </p:cNvSpPr>
          <p:nvPr/>
        </p:nvSpPr>
        <p:spPr bwMode="auto">
          <a:xfrm>
            <a:off x="1124429" y="3840163"/>
            <a:ext cx="1755775" cy="1625600"/>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203" name="Picture 20" descr="31u_bnrz[1]">
            <a:extLst>
              <a:ext uri="{FF2B5EF4-FFF2-40B4-BE49-F238E27FC236}">
                <a16:creationId xmlns:a16="http://schemas.microsoft.com/office/drawing/2014/main" id="{4FB99917-2679-4C8A-A03B-E61949A7D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704" y="4508500"/>
            <a:ext cx="214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 name="Group 21">
            <a:extLst>
              <a:ext uri="{FF2B5EF4-FFF2-40B4-BE49-F238E27FC236}">
                <a16:creationId xmlns:a16="http://schemas.microsoft.com/office/drawing/2014/main" id="{EDA0C389-F2D4-4428-AB9E-CAAB45F4CFB1}"/>
              </a:ext>
            </a:extLst>
          </p:cNvPr>
          <p:cNvGrpSpPr>
            <a:grpSpLocks/>
          </p:cNvGrpSpPr>
          <p:nvPr/>
        </p:nvGrpSpPr>
        <p:grpSpPr bwMode="auto">
          <a:xfrm>
            <a:off x="1915004" y="4859338"/>
            <a:ext cx="400050" cy="457200"/>
            <a:chOff x="2870" y="1518"/>
            <a:chExt cx="292" cy="320"/>
          </a:xfrm>
        </p:grpSpPr>
        <p:graphicFrame>
          <p:nvGraphicFramePr>
            <p:cNvPr id="217" name="Object 22">
              <a:extLst>
                <a:ext uri="{FF2B5EF4-FFF2-40B4-BE49-F238E27FC236}">
                  <a16:creationId xmlns:a16="http://schemas.microsoft.com/office/drawing/2014/main" id="{27FE0EAC-CE44-42C4-A9E9-42BACC45A162}"/>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32" name="Clip" r:id="rId14" imgW="826829" imgH="840406" progId="MS_ClipArt_Gallery.2">
                    <p:embed/>
                  </p:oleObj>
                </mc:Choice>
                <mc:Fallback>
                  <p:oleObj name="Clip" r:id="rId14" imgW="826829" imgH="840406" progId="MS_ClipArt_Gallery.2">
                    <p:embed/>
                    <p:pic>
                      <p:nvPicPr>
                        <p:cNvPr id="217" name="Object 22">
                          <a:extLst>
                            <a:ext uri="{FF2B5EF4-FFF2-40B4-BE49-F238E27FC236}">
                              <a16:creationId xmlns:a16="http://schemas.microsoft.com/office/drawing/2014/main" id="{27FE0EAC-CE44-42C4-A9E9-42BACC45A1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8" name="Object 23">
              <a:extLst>
                <a:ext uri="{FF2B5EF4-FFF2-40B4-BE49-F238E27FC236}">
                  <a16:creationId xmlns:a16="http://schemas.microsoft.com/office/drawing/2014/main" id="{9E60CF9D-25D3-4A9E-8553-F818FBD07D37}"/>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33" name="Clip" r:id="rId15" imgW="1268295" imgH="1199426" progId="MS_ClipArt_Gallery.2">
                    <p:embed/>
                  </p:oleObj>
                </mc:Choice>
                <mc:Fallback>
                  <p:oleObj name="Clip" r:id="rId15" imgW="1268295" imgH="1199426" progId="MS_ClipArt_Gallery.2">
                    <p:embed/>
                    <p:pic>
                      <p:nvPicPr>
                        <p:cNvPr id="218" name="Object 23">
                          <a:extLst>
                            <a:ext uri="{FF2B5EF4-FFF2-40B4-BE49-F238E27FC236}">
                              <a16:creationId xmlns:a16="http://schemas.microsoft.com/office/drawing/2014/main" id="{9E60CF9D-25D3-4A9E-8553-F818FBD07D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9" name="Group 24">
            <a:extLst>
              <a:ext uri="{FF2B5EF4-FFF2-40B4-BE49-F238E27FC236}">
                <a16:creationId xmlns:a16="http://schemas.microsoft.com/office/drawing/2014/main" id="{450AF94E-07A7-449D-9AF7-77C5A9E2A51B}"/>
              </a:ext>
            </a:extLst>
          </p:cNvPr>
          <p:cNvGrpSpPr>
            <a:grpSpLocks/>
          </p:cNvGrpSpPr>
          <p:nvPr/>
        </p:nvGrpSpPr>
        <p:grpSpPr bwMode="auto">
          <a:xfrm>
            <a:off x="1764191" y="3910013"/>
            <a:ext cx="400050" cy="457200"/>
            <a:chOff x="2870" y="1518"/>
            <a:chExt cx="292" cy="320"/>
          </a:xfrm>
        </p:grpSpPr>
        <p:graphicFrame>
          <p:nvGraphicFramePr>
            <p:cNvPr id="220" name="Object 25">
              <a:extLst>
                <a:ext uri="{FF2B5EF4-FFF2-40B4-BE49-F238E27FC236}">
                  <a16:creationId xmlns:a16="http://schemas.microsoft.com/office/drawing/2014/main" id="{29A37EA5-9BAC-43EF-A48E-5961A3275EA6}"/>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34" name="Clip" r:id="rId16" imgW="826829" imgH="840406" progId="MS_ClipArt_Gallery.2">
                    <p:embed/>
                  </p:oleObj>
                </mc:Choice>
                <mc:Fallback>
                  <p:oleObj name="Clip" r:id="rId16" imgW="826829" imgH="840406" progId="MS_ClipArt_Gallery.2">
                    <p:embed/>
                    <p:pic>
                      <p:nvPicPr>
                        <p:cNvPr id="220" name="Object 25">
                          <a:extLst>
                            <a:ext uri="{FF2B5EF4-FFF2-40B4-BE49-F238E27FC236}">
                              <a16:creationId xmlns:a16="http://schemas.microsoft.com/office/drawing/2014/main" id="{29A37EA5-9BAC-43EF-A48E-5961A3275E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 name="Object 26">
              <a:extLst>
                <a:ext uri="{FF2B5EF4-FFF2-40B4-BE49-F238E27FC236}">
                  <a16:creationId xmlns:a16="http://schemas.microsoft.com/office/drawing/2014/main" id="{39331F93-B5A6-4E44-89BE-F53B36B9E5E2}"/>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35" name="Clip" r:id="rId17" imgW="1268295" imgH="1199426" progId="MS_ClipArt_Gallery.2">
                    <p:embed/>
                  </p:oleObj>
                </mc:Choice>
                <mc:Fallback>
                  <p:oleObj name="Clip" r:id="rId17" imgW="1268295" imgH="1199426" progId="MS_ClipArt_Gallery.2">
                    <p:embed/>
                    <p:pic>
                      <p:nvPicPr>
                        <p:cNvPr id="221" name="Object 26">
                          <a:extLst>
                            <a:ext uri="{FF2B5EF4-FFF2-40B4-BE49-F238E27FC236}">
                              <a16:creationId xmlns:a16="http://schemas.microsoft.com/office/drawing/2014/main" id="{39331F93-B5A6-4E44-89BE-F53B36B9E5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2" name="Group 27">
            <a:extLst>
              <a:ext uri="{FF2B5EF4-FFF2-40B4-BE49-F238E27FC236}">
                <a16:creationId xmlns:a16="http://schemas.microsoft.com/office/drawing/2014/main" id="{D9BB43FD-7656-4239-A0B9-053E27E73F67}"/>
              </a:ext>
            </a:extLst>
          </p:cNvPr>
          <p:cNvGrpSpPr>
            <a:grpSpLocks/>
          </p:cNvGrpSpPr>
          <p:nvPr/>
        </p:nvGrpSpPr>
        <p:grpSpPr bwMode="auto">
          <a:xfrm>
            <a:off x="1378429" y="4716463"/>
            <a:ext cx="400050" cy="457200"/>
            <a:chOff x="2870" y="1518"/>
            <a:chExt cx="292" cy="320"/>
          </a:xfrm>
        </p:grpSpPr>
        <p:graphicFrame>
          <p:nvGraphicFramePr>
            <p:cNvPr id="223" name="Object 28">
              <a:extLst>
                <a:ext uri="{FF2B5EF4-FFF2-40B4-BE49-F238E27FC236}">
                  <a16:creationId xmlns:a16="http://schemas.microsoft.com/office/drawing/2014/main" id="{59535954-E585-4E1C-977C-7DC0D03E788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36" name="Clip" r:id="rId18" imgW="826829" imgH="840406" progId="MS_ClipArt_Gallery.2">
                    <p:embed/>
                  </p:oleObj>
                </mc:Choice>
                <mc:Fallback>
                  <p:oleObj name="Clip" r:id="rId18" imgW="826829" imgH="840406" progId="MS_ClipArt_Gallery.2">
                    <p:embed/>
                    <p:pic>
                      <p:nvPicPr>
                        <p:cNvPr id="223" name="Object 28">
                          <a:extLst>
                            <a:ext uri="{FF2B5EF4-FFF2-40B4-BE49-F238E27FC236}">
                              <a16:creationId xmlns:a16="http://schemas.microsoft.com/office/drawing/2014/main" id="{59535954-E585-4E1C-977C-7DC0D03E78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 name="Object 29">
              <a:extLst>
                <a:ext uri="{FF2B5EF4-FFF2-40B4-BE49-F238E27FC236}">
                  <a16:creationId xmlns:a16="http://schemas.microsoft.com/office/drawing/2014/main" id="{A6A4B6BD-05A6-40F2-AB88-986EDEEABFF8}"/>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37" name="Clip" r:id="rId19" imgW="1268295" imgH="1199426" progId="MS_ClipArt_Gallery.2">
                    <p:embed/>
                  </p:oleObj>
                </mc:Choice>
                <mc:Fallback>
                  <p:oleObj name="Clip" r:id="rId19" imgW="1268295" imgH="1199426" progId="MS_ClipArt_Gallery.2">
                    <p:embed/>
                    <p:pic>
                      <p:nvPicPr>
                        <p:cNvPr id="224" name="Object 29">
                          <a:extLst>
                            <a:ext uri="{FF2B5EF4-FFF2-40B4-BE49-F238E27FC236}">
                              <a16:creationId xmlns:a16="http://schemas.microsoft.com/office/drawing/2014/main" id="{A6A4B6BD-05A6-40F2-AB88-986EDEEABF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5" name="Line 30">
            <a:extLst>
              <a:ext uri="{FF2B5EF4-FFF2-40B4-BE49-F238E27FC236}">
                <a16:creationId xmlns:a16="http://schemas.microsoft.com/office/drawing/2014/main" id="{55194B8A-8FB5-40DE-B664-CBE7858D95E6}"/>
              </a:ext>
            </a:extLst>
          </p:cNvPr>
          <p:cNvSpPr>
            <a:spLocks noChangeShapeType="1"/>
          </p:cNvSpPr>
          <p:nvPr/>
        </p:nvSpPr>
        <p:spPr bwMode="auto">
          <a:xfrm flipV="1">
            <a:off x="2078516" y="3929063"/>
            <a:ext cx="974725" cy="725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6" name="Group 31">
            <a:extLst>
              <a:ext uri="{FF2B5EF4-FFF2-40B4-BE49-F238E27FC236}">
                <a16:creationId xmlns:a16="http://schemas.microsoft.com/office/drawing/2014/main" id="{0F1A12CB-EC8B-4412-B100-EAD7955D3638}"/>
              </a:ext>
            </a:extLst>
          </p:cNvPr>
          <p:cNvGrpSpPr>
            <a:grpSpLocks/>
          </p:cNvGrpSpPr>
          <p:nvPr/>
        </p:nvGrpSpPr>
        <p:grpSpPr bwMode="auto">
          <a:xfrm>
            <a:off x="1254604" y="4168775"/>
            <a:ext cx="400050" cy="457200"/>
            <a:chOff x="2870" y="1518"/>
            <a:chExt cx="292" cy="320"/>
          </a:xfrm>
        </p:grpSpPr>
        <p:graphicFrame>
          <p:nvGraphicFramePr>
            <p:cNvPr id="227" name="Object 32">
              <a:extLst>
                <a:ext uri="{FF2B5EF4-FFF2-40B4-BE49-F238E27FC236}">
                  <a16:creationId xmlns:a16="http://schemas.microsoft.com/office/drawing/2014/main" id="{40BBAE91-832B-4C78-B9DF-5B60C06C81CD}"/>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38" name="Clip" r:id="rId20" imgW="826829" imgH="840406" progId="MS_ClipArt_Gallery.2">
                    <p:embed/>
                  </p:oleObj>
                </mc:Choice>
                <mc:Fallback>
                  <p:oleObj name="Clip" r:id="rId20" imgW="826829" imgH="840406" progId="MS_ClipArt_Gallery.2">
                    <p:embed/>
                    <p:pic>
                      <p:nvPicPr>
                        <p:cNvPr id="227" name="Object 32">
                          <a:extLst>
                            <a:ext uri="{FF2B5EF4-FFF2-40B4-BE49-F238E27FC236}">
                              <a16:creationId xmlns:a16="http://schemas.microsoft.com/office/drawing/2014/main" id="{40BBAE91-832B-4C78-B9DF-5B60C06C81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 name="Object 33">
              <a:extLst>
                <a:ext uri="{FF2B5EF4-FFF2-40B4-BE49-F238E27FC236}">
                  <a16:creationId xmlns:a16="http://schemas.microsoft.com/office/drawing/2014/main" id="{B17780EC-9B6F-4343-BEA9-8680C6AB0FCF}"/>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39" name="Clip" r:id="rId21" imgW="1268295" imgH="1199426" progId="MS_ClipArt_Gallery.2">
                    <p:embed/>
                  </p:oleObj>
                </mc:Choice>
                <mc:Fallback>
                  <p:oleObj name="Clip" r:id="rId21" imgW="1268295" imgH="1199426" progId="MS_ClipArt_Gallery.2">
                    <p:embed/>
                    <p:pic>
                      <p:nvPicPr>
                        <p:cNvPr id="228" name="Object 33">
                          <a:extLst>
                            <a:ext uri="{FF2B5EF4-FFF2-40B4-BE49-F238E27FC236}">
                              <a16:creationId xmlns:a16="http://schemas.microsoft.com/office/drawing/2014/main" id="{B17780EC-9B6F-4343-BEA9-8680C6AB0F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9" name="Oval 34">
            <a:extLst>
              <a:ext uri="{FF2B5EF4-FFF2-40B4-BE49-F238E27FC236}">
                <a16:creationId xmlns:a16="http://schemas.microsoft.com/office/drawing/2014/main" id="{FC9AA7CB-EF90-4AB8-B319-C4A479558E62}"/>
              </a:ext>
            </a:extLst>
          </p:cNvPr>
          <p:cNvSpPr>
            <a:spLocks noChangeArrowheads="1"/>
          </p:cNvSpPr>
          <p:nvPr/>
        </p:nvSpPr>
        <p:spPr bwMode="auto">
          <a:xfrm>
            <a:off x="3512029" y="4791075"/>
            <a:ext cx="1755775" cy="1625600"/>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230" name="Picture 35" descr="31u_bnrz[1]">
            <a:extLst>
              <a:ext uri="{FF2B5EF4-FFF2-40B4-BE49-F238E27FC236}">
                <a16:creationId xmlns:a16="http://schemas.microsoft.com/office/drawing/2014/main" id="{A40B0F0A-42BE-4A91-974C-F0E49EB90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304" y="5473700"/>
            <a:ext cx="214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1" name="Group 36">
            <a:extLst>
              <a:ext uri="{FF2B5EF4-FFF2-40B4-BE49-F238E27FC236}">
                <a16:creationId xmlns:a16="http://schemas.microsoft.com/office/drawing/2014/main" id="{C9D9CE22-8095-4DA4-A1FF-29F620C980C8}"/>
              </a:ext>
            </a:extLst>
          </p:cNvPr>
          <p:cNvGrpSpPr>
            <a:grpSpLocks/>
          </p:cNvGrpSpPr>
          <p:nvPr/>
        </p:nvGrpSpPr>
        <p:grpSpPr bwMode="auto">
          <a:xfrm>
            <a:off x="4302604" y="5824538"/>
            <a:ext cx="400050" cy="457200"/>
            <a:chOff x="2870" y="1518"/>
            <a:chExt cx="292" cy="320"/>
          </a:xfrm>
        </p:grpSpPr>
        <p:graphicFrame>
          <p:nvGraphicFramePr>
            <p:cNvPr id="232" name="Object 37">
              <a:extLst>
                <a:ext uri="{FF2B5EF4-FFF2-40B4-BE49-F238E27FC236}">
                  <a16:creationId xmlns:a16="http://schemas.microsoft.com/office/drawing/2014/main" id="{7ABB65FF-6F1C-4288-B1C7-6C07E0D82555}"/>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40" name="Clip" r:id="rId22" imgW="826829" imgH="840406" progId="MS_ClipArt_Gallery.2">
                    <p:embed/>
                  </p:oleObj>
                </mc:Choice>
                <mc:Fallback>
                  <p:oleObj name="Clip" r:id="rId22" imgW="826829" imgH="840406" progId="MS_ClipArt_Gallery.2">
                    <p:embed/>
                    <p:pic>
                      <p:nvPicPr>
                        <p:cNvPr id="232" name="Object 37">
                          <a:extLst>
                            <a:ext uri="{FF2B5EF4-FFF2-40B4-BE49-F238E27FC236}">
                              <a16:creationId xmlns:a16="http://schemas.microsoft.com/office/drawing/2014/main" id="{7ABB65FF-6F1C-4288-B1C7-6C07E0D825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 name="Object 38">
              <a:extLst>
                <a:ext uri="{FF2B5EF4-FFF2-40B4-BE49-F238E27FC236}">
                  <a16:creationId xmlns:a16="http://schemas.microsoft.com/office/drawing/2014/main" id="{0AE52E35-2909-4EB8-8134-715B181D0E2D}"/>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41" name="Clip" r:id="rId23" imgW="1268295" imgH="1199426" progId="MS_ClipArt_Gallery.2">
                    <p:embed/>
                  </p:oleObj>
                </mc:Choice>
                <mc:Fallback>
                  <p:oleObj name="Clip" r:id="rId23" imgW="1268295" imgH="1199426" progId="MS_ClipArt_Gallery.2">
                    <p:embed/>
                    <p:pic>
                      <p:nvPicPr>
                        <p:cNvPr id="233" name="Object 38">
                          <a:extLst>
                            <a:ext uri="{FF2B5EF4-FFF2-40B4-BE49-F238E27FC236}">
                              <a16:creationId xmlns:a16="http://schemas.microsoft.com/office/drawing/2014/main" id="{0AE52E35-2909-4EB8-8134-715B181D0E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4" name="Group 39">
            <a:extLst>
              <a:ext uri="{FF2B5EF4-FFF2-40B4-BE49-F238E27FC236}">
                <a16:creationId xmlns:a16="http://schemas.microsoft.com/office/drawing/2014/main" id="{F5045625-0F92-43B1-9843-B100AE553DAA}"/>
              </a:ext>
            </a:extLst>
          </p:cNvPr>
          <p:cNvGrpSpPr>
            <a:grpSpLocks/>
          </p:cNvGrpSpPr>
          <p:nvPr/>
        </p:nvGrpSpPr>
        <p:grpSpPr bwMode="auto">
          <a:xfrm>
            <a:off x="4504216" y="4879975"/>
            <a:ext cx="400050" cy="457200"/>
            <a:chOff x="2870" y="1518"/>
            <a:chExt cx="292" cy="320"/>
          </a:xfrm>
        </p:grpSpPr>
        <p:graphicFrame>
          <p:nvGraphicFramePr>
            <p:cNvPr id="235" name="Object 40">
              <a:extLst>
                <a:ext uri="{FF2B5EF4-FFF2-40B4-BE49-F238E27FC236}">
                  <a16:creationId xmlns:a16="http://schemas.microsoft.com/office/drawing/2014/main" id="{9FBADFEE-F66F-4579-8B31-C32F330EF111}"/>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42" name="Clip" r:id="rId24" imgW="826829" imgH="840406" progId="MS_ClipArt_Gallery.2">
                    <p:embed/>
                  </p:oleObj>
                </mc:Choice>
                <mc:Fallback>
                  <p:oleObj name="Clip" r:id="rId24" imgW="826829" imgH="840406" progId="MS_ClipArt_Gallery.2">
                    <p:embed/>
                    <p:pic>
                      <p:nvPicPr>
                        <p:cNvPr id="235" name="Object 40">
                          <a:extLst>
                            <a:ext uri="{FF2B5EF4-FFF2-40B4-BE49-F238E27FC236}">
                              <a16:creationId xmlns:a16="http://schemas.microsoft.com/office/drawing/2014/main" id="{9FBADFEE-F66F-4579-8B31-C32F330EF1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6" name="Object 41">
              <a:extLst>
                <a:ext uri="{FF2B5EF4-FFF2-40B4-BE49-F238E27FC236}">
                  <a16:creationId xmlns:a16="http://schemas.microsoft.com/office/drawing/2014/main" id="{335F4FB1-D6FF-48D6-9867-3336A96F50C7}"/>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43" name="Clip" r:id="rId25" imgW="1268295" imgH="1199426" progId="MS_ClipArt_Gallery.2">
                    <p:embed/>
                  </p:oleObj>
                </mc:Choice>
                <mc:Fallback>
                  <p:oleObj name="Clip" r:id="rId25" imgW="1268295" imgH="1199426" progId="MS_ClipArt_Gallery.2">
                    <p:embed/>
                    <p:pic>
                      <p:nvPicPr>
                        <p:cNvPr id="236" name="Object 41">
                          <a:extLst>
                            <a:ext uri="{FF2B5EF4-FFF2-40B4-BE49-F238E27FC236}">
                              <a16:creationId xmlns:a16="http://schemas.microsoft.com/office/drawing/2014/main" id="{335F4FB1-D6FF-48D6-9867-3336A96F50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7" name="Group 42">
            <a:extLst>
              <a:ext uri="{FF2B5EF4-FFF2-40B4-BE49-F238E27FC236}">
                <a16:creationId xmlns:a16="http://schemas.microsoft.com/office/drawing/2014/main" id="{D302B965-C353-4387-8587-8B6D2E982186}"/>
              </a:ext>
            </a:extLst>
          </p:cNvPr>
          <p:cNvGrpSpPr>
            <a:grpSpLocks/>
          </p:cNvGrpSpPr>
          <p:nvPr/>
        </p:nvGrpSpPr>
        <p:grpSpPr bwMode="auto">
          <a:xfrm>
            <a:off x="3766029" y="5681663"/>
            <a:ext cx="400050" cy="457200"/>
            <a:chOff x="2870" y="1518"/>
            <a:chExt cx="292" cy="320"/>
          </a:xfrm>
        </p:grpSpPr>
        <p:graphicFrame>
          <p:nvGraphicFramePr>
            <p:cNvPr id="238" name="Object 43">
              <a:extLst>
                <a:ext uri="{FF2B5EF4-FFF2-40B4-BE49-F238E27FC236}">
                  <a16:creationId xmlns:a16="http://schemas.microsoft.com/office/drawing/2014/main" id="{D0DF65D0-A887-4289-B550-5FBD5E5CE708}"/>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44" name="Clip" r:id="rId26" imgW="826829" imgH="840406" progId="MS_ClipArt_Gallery.2">
                    <p:embed/>
                  </p:oleObj>
                </mc:Choice>
                <mc:Fallback>
                  <p:oleObj name="Clip" r:id="rId26" imgW="826829" imgH="840406" progId="MS_ClipArt_Gallery.2">
                    <p:embed/>
                    <p:pic>
                      <p:nvPicPr>
                        <p:cNvPr id="238" name="Object 43">
                          <a:extLst>
                            <a:ext uri="{FF2B5EF4-FFF2-40B4-BE49-F238E27FC236}">
                              <a16:creationId xmlns:a16="http://schemas.microsoft.com/office/drawing/2014/main" id="{D0DF65D0-A887-4289-B550-5FBD5E5CE7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 name="Object 44">
              <a:extLst>
                <a:ext uri="{FF2B5EF4-FFF2-40B4-BE49-F238E27FC236}">
                  <a16:creationId xmlns:a16="http://schemas.microsoft.com/office/drawing/2014/main" id="{2B768A83-07AA-466F-8A09-525237D5A3AA}"/>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45" name="Clip" r:id="rId27" imgW="1268295" imgH="1199426" progId="MS_ClipArt_Gallery.2">
                    <p:embed/>
                  </p:oleObj>
                </mc:Choice>
                <mc:Fallback>
                  <p:oleObj name="Clip" r:id="rId27" imgW="1268295" imgH="1199426" progId="MS_ClipArt_Gallery.2">
                    <p:embed/>
                    <p:pic>
                      <p:nvPicPr>
                        <p:cNvPr id="239" name="Object 44">
                          <a:extLst>
                            <a:ext uri="{FF2B5EF4-FFF2-40B4-BE49-F238E27FC236}">
                              <a16:creationId xmlns:a16="http://schemas.microsoft.com/office/drawing/2014/main" id="{2B768A83-07AA-466F-8A09-525237D5A3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0" name="Group 45">
            <a:extLst>
              <a:ext uri="{FF2B5EF4-FFF2-40B4-BE49-F238E27FC236}">
                <a16:creationId xmlns:a16="http://schemas.microsoft.com/office/drawing/2014/main" id="{BF474764-C065-457C-ACB6-BD8A517FA44B}"/>
              </a:ext>
            </a:extLst>
          </p:cNvPr>
          <p:cNvGrpSpPr>
            <a:grpSpLocks/>
          </p:cNvGrpSpPr>
          <p:nvPr/>
        </p:nvGrpSpPr>
        <p:grpSpPr bwMode="auto">
          <a:xfrm>
            <a:off x="3642204" y="5133975"/>
            <a:ext cx="400050" cy="457200"/>
            <a:chOff x="2870" y="1518"/>
            <a:chExt cx="292" cy="320"/>
          </a:xfrm>
        </p:grpSpPr>
        <p:graphicFrame>
          <p:nvGraphicFramePr>
            <p:cNvPr id="241" name="Object 46">
              <a:extLst>
                <a:ext uri="{FF2B5EF4-FFF2-40B4-BE49-F238E27FC236}">
                  <a16:creationId xmlns:a16="http://schemas.microsoft.com/office/drawing/2014/main" id="{32C32EEC-C522-48B7-ACFC-75C7F1998862}"/>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46" name="Clip" r:id="rId28" imgW="826829" imgH="840406" progId="MS_ClipArt_Gallery.2">
                    <p:embed/>
                  </p:oleObj>
                </mc:Choice>
                <mc:Fallback>
                  <p:oleObj name="Clip" r:id="rId28" imgW="826829" imgH="840406" progId="MS_ClipArt_Gallery.2">
                    <p:embed/>
                    <p:pic>
                      <p:nvPicPr>
                        <p:cNvPr id="241" name="Object 46">
                          <a:extLst>
                            <a:ext uri="{FF2B5EF4-FFF2-40B4-BE49-F238E27FC236}">
                              <a16:creationId xmlns:a16="http://schemas.microsoft.com/office/drawing/2014/main" id="{32C32EEC-C522-48B7-ACFC-75C7F19988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2" name="Object 47">
              <a:extLst>
                <a:ext uri="{FF2B5EF4-FFF2-40B4-BE49-F238E27FC236}">
                  <a16:creationId xmlns:a16="http://schemas.microsoft.com/office/drawing/2014/main" id="{BEB18CEB-DF6F-4FBF-BA1E-97560FC0FDC8}"/>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47" name="Clip" r:id="rId29" imgW="1268295" imgH="1199426" progId="MS_ClipArt_Gallery.2">
                    <p:embed/>
                  </p:oleObj>
                </mc:Choice>
                <mc:Fallback>
                  <p:oleObj name="Clip" r:id="rId29" imgW="1268295" imgH="1199426" progId="MS_ClipArt_Gallery.2">
                    <p:embed/>
                    <p:pic>
                      <p:nvPicPr>
                        <p:cNvPr id="242" name="Object 47">
                          <a:extLst>
                            <a:ext uri="{FF2B5EF4-FFF2-40B4-BE49-F238E27FC236}">
                              <a16:creationId xmlns:a16="http://schemas.microsoft.com/office/drawing/2014/main" id="{BEB18CEB-DF6F-4FBF-BA1E-97560FC0FD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3" name="Group 48">
            <a:extLst>
              <a:ext uri="{FF2B5EF4-FFF2-40B4-BE49-F238E27FC236}">
                <a16:creationId xmlns:a16="http://schemas.microsoft.com/office/drawing/2014/main" id="{C4BE0622-A4B8-496F-9A4A-D713D8C00582}"/>
              </a:ext>
            </a:extLst>
          </p:cNvPr>
          <p:cNvGrpSpPr>
            <a:grpSpLocks/>
          </p:cNvGrpSpPr>
          <p:nvPr/>
        </p:nvGrpSpPr>
        <p:grpSpPr bwMode="auto">
          <a:xfrm>
            <a:off x="5718654" y="5905500"/>
            <a:ext cx="400050" cy="457200"/>
            <a:chOff x="2870" y="1518"/>
            <a:chExt cx="292" cy="320"/>
          </a:xfrm>
        </p:grpSpPr>
        <p:graphicFrame>
          <p:nvGraphicFramePr>
            <p:cNvPr id="244" name="Object 49">
              <a:extLst>
                <a:ext uri="{FF2B5EF4-FFF2-40B4-BE49-F238E27FC236}">
                  <a16:creationId xmlns:a16="http://schemas.microsoft.com/office/drawing/2014/main" id="{3D88A1D1-EAA2-4F15-93AD-F15946424366}"/>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48" name="Clip" r:id="rId30" imgW="826829" imgH="840406" progId="MS_ClipArt_Gallery.2">
                    <p:embed/>
                  </p:oleObj>
                </mc:Choice>
                <mc:Fallback>
                  <p:oleObj name="Clip" r:id="rId30" imgW="826829" imgH="840406" progId="MS_ClipArt_Gallery.2">
                    <p:embed/>
                    <p:pic>
                      <p:nvPicPr>
                        <p:cNvPr id="244" name="Object 49">
                          <a:extLst>
                            <a:ext uri="{FF2B5EF4-FFF2-40B4-BE49-F238E27FC236}">
                              <a16:creationId xmlns:a16="http://schemas.microsoft.com/office/drawing/2014/main" id="{3D88A1D1-EAA2-4F15-93AD-F159464243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 name="Object 50">
              <a:extLst>
                <a:ext uri="{FF2B5EF4-FFF2-40B4-BE49-F238E27FC236}">
                  <a16:creationId xmlns:a16="http://schemas.microsoft.com/office/drawing/2014/main" id="{CA67B6F6-C49B-4059-8CCB-C03B8127BC65}"/>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49" name="Clip" r:id="rId31" imgW="1268295" imgH="1199426" progId="MS_ClipArt_Gallery.2">
                    <p:embed/>
                  </p:oleObj>
                </mc:Choice>
                <mc:Fallback>
                  <p:oleObj name="Clip" r:id="rId31" imgW="1268295" imgH="1199426" progId="MS_ClipArt_Gallery.2">
                    <p:embed/>
                    <p:pic>
                      <p:nvPicPr>
                        <p:cNvPr id="245" name="Object 50">
                          <a:extLst>
                            <a:ext uri="{FF2B5EF4-FFF2-40B4-BE49-F238E27FC236}">
                              <a16:creationId xmlns:a16="http://schemas.microsoft.com/office/drawing/2014/main" id="{CA67B6F6-C49B-4059-8CCB-C03B8127BC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6" name="Group 51">
            <a:extLst>
              <a:ext uri="{FF2B5EF4-FFF2-40B4-BE49-F238E27FC236}">
                <a16:creationId xmlns:a16="http://schemas.microsoft.com/office/drawing/2014/main" id="{3665E0A7-192E-4870-B31A-24D3AE746DD3}"/>
              </a:ext>
            </a:extLst>
          </p:cNvPr>
          <p:cNvGrpSpPr>
            <a:grpSpLocks/>
          </p:cNvGrpSpPr>
          <p:nvPr/>
        </p:nvGrpSpPr>
        <p:grpSpPr bwMode="auto">
          <a:xfrm>
            <a:off x="4712179" y="5372100"/>
            <a:ext cx="835025" cy="457200"/>
            <a:chOff x="3345" y="3383"/>
            <a:chExt cx="526" cy="288"/>
          </a:xfrm>
        </p:grpSpPr>
        <p:grpSp>
          <p:nvGrpSpPr>
            <p:cNvPr id="247" name="Group 52">
              <a:extLst>
                <a:ext uri="{FF2B5EF4-FFF2-40B4-BE49-F238E27FC236}">
                  <a16:creationId xmlns:a16="http://schemas.microsoft.com/office/drawing/2014/main" id="{D2E6C419-8CE2-49DF-83E3-104618BBF353}"/>
                </a:ext>
              </a:extLst>
            </p:cNvPr>
            <p:cNvGrpSpPr>
              <a:grpSpLocks/>
            </p:cNvGrpSpPr>
            <p:nvPr/>
          </p:nvGrpSpPr>
          <p:grpSpPr bwMode="auto">
            <a:xfrm>
              <a:off x="3426" y="3383"/>
              <a:ext cx="252" cy="288"/>
              <a:chOff x="2870" y="1518"/>
              <a:chExt cx="292" cy="320"/>
            </a:xfrm>
          </p:grpSpPr>
          <p:graphicFrame>
            <p:nvGraphicFramePr>
              <p:cNvPr id="252" name="Object 53">
                <a:extLst>
                  <a:ext uri="{FF2B5EF4-FFF2-40B4-BE49-F238E27FC236}">
                    <a16:creationId xmlns:a16="http://schemas.microsoft.com/office/drawing/2014/main" id="{571B6A09-08E3-4BF3-A293-E349843ABE57}"/>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7350" name="Clip" r:id="rId32" imgW="826829" imgH="840406" progId="MS_ClipArt_Gallery.2">
                      <p:embed/>
                    </p:oleObj>
                  </mc:Choice>
                  <mc:Fallback>
                    <p:oleObj name="Clip" r:id="rId32" imgW="826829" imgH="840406" progId="MS_ClipArt_Gallery.2">
                      <p:embed/>
                      <p:pic>
                        <p:nvPicPr>
                          <p:cNvPr id="252" name="Object 53">
                            <a:extLst>
                              <a:ext uri="{FF2B5EF4-FFF2-40B4-BE49-F238E27FC236}">
                                <a16:creationId xmlns:a16="http://schemas.microsoft.com/office/drawing/2014/main" id="{571B6A09-08E3-4BF3-A293-E349843ABE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3" name="Object 54">
                <a:extLst>
                  <a:ext uri="{FF2B5EF4-FFF2-40B4-BE49-F238E27FC236}">
                    <a16:creationId xmlns:a16="http://schemas.microsoft.com/office/drawing/2014/main" id="{C994687F-A066-40EA-9625-06A8CFD1B01D}"/>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7351" name="Clip" r:id="rId33" imgW="1268295" imgH="1199426" progId="MS_ClipArt_Gallery.2">
                      <p:embed/>
                    </p:oleObj>
                  </mc:Choice>
                  <mc:Fallback>
                    <p:oleObj name="Clip" r:id="rId33" imgW="1268295" imgH="1199426" progId="MS_ClipArt_Gallery.2">
                      <p:embed/>
                      <p:pic>
                        <p:nvPicPr>
                          <p:cNvPr id="253" name="Object 54">
                            <a:extLst>
                              <a:ext uri="{FF2B5EF4-FFF2-40B4-BE49-F238E27FC236}">
                                <a16:creationId xmlns:a16="http://schemas.microsoft.com/office/drawing/2014/main" id="{C994687F-A066-40EA-9625-06A8CFD1B0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8" name="Line 55">
              <a:extLst>
                <a:ext uri="{FF2B5EF4-FFF2-40B4-BE49-F238E27FC236}">
                  <a16:creationId xmlns:a16="http://schemas.microsoft.com/office/drawing/2014/main" id="{9C3C84CF-6613-4E27-92B1-1676E297A079}"/>
                </a:ext>
              </a:extLst>
            </p:cNvPr>
            <p:cNvSpPr>
              <a:spLocks noChangeShapeType="1"/>
            </p:cNvSpPr>
            <p:nvPr/>
          </p:nvSpPr>
          <p:spPr bwMode="auto">
            <a:xfrm>
              <a:off x="3679" y="3547"/>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9" name="Line 56">
              <a:extLst>
                <a:ext uri="{FF2B5EF4-FFF2-40B4-BE49-F238E27FC236}">
                  <a16:creationId xmlns:a16="http://schemas.microsoft.com/office/drawing/2014/main" id="{F6868CD3-3F07-431F-8790-E38505F93158}"/>
                </a:ext>
              </a:extLst>
            </p:cNvPr>
            <p:cNvSpPr>
              <a:spLocks noChangeShapeType="1"/>
            </p:cNvSpPr>
            <p:nvPr/>
          </p:nvSpPr>
          <p:spPr bwMode="auto">
            <a:xfrm flipH="1">
              <a:off x="3372" y="3486"/>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57">
              <a:extLst>
                <a:ext uri="{FF2B5EF4-FFF2-40B4-BE49-F238E27FC236}">
                  <a16:creationId xmlns:a16="http://schemas.microsoft.com/office/drawing/2014/main" id="{37BE158B-F5A1-48EC-A7EF-9735D5639C70}"/>
                </a:ext>
              </a:extLst>
            </p:cNvPr>
            <p:cNvSpPr>
              <a:spLocks noChangeShapeType="1"/>
            </p:cNvSpPr>
            <p:nvPr/>
          </p:nvSpPr>
          <p:spPr bwMode="auto">
            <a:xfrm flipH="1">
              <a:off x="3381" y="3534"/>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58">
              <a:extLst>
                <a:ext uri="{FF2B5EF4-FFF2-40B4-BE49-F238E27FC236}">
                  <a16:creationId xmlns:a16="http://schemas.microsoft.com/office/drawing/2014/main" id="{C7AEC84E-3275-49DE-B1D4-BB10DC057F2F}"/>
                </a:ext>
              </a:extLst>
            </p:cNvPr>
            <p:cNvSpPr>
              <a:spLocks noChangeShapeType="1"/>
            </p:cNvSpPr>
            <p:nvPr/>
          </p:nvSpPr>
          <p:spPr bwMode="auto">
            <a:xfrm flipH="1">
              <a:off x="3345" y="3576"/>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4" name="Line 59">
            <a:extLst>
              <a:ext uri="{FF2B5EF4-FFF2-40B4-BE49-F238E27FC236}">
                <a16:creationId xmlns:a16="http://schemas.microsoft.com/office/drawing/2014/main" id="{FAE795D1-51E6-484F-92FA-52A312E9898B}"/>
              </a:ext>
            </a:extLst>
          </p:cNvPr>
          <p:cNvSpPr>
            <a:spLocks noChangeShapeType="1"/>
          </p:cNvSpPr>
          <p:nvPr/>
        </p:nvSpPr>
        <p:spPr bwMode="auto">
          <a:xfrm flipH="1" flipV="1">
            <a:off x="4950304" y="4511675"/>
            <a:ext cx="747712" cy="1095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60">
            <a:extLst>
              <a:ext uri="{FF2B5EF4-FFF2-40B4-BE49-F238E27FC236}">
                <a16:creationId xmlns:a16="http://schemas.microsoft.com/office/drawing/2014/main" id="{A555BE76-5A6C-44A1-BE2C-9FC030FFBCA0}"/>
              </a:ext>
            </a:extLst>
          </p:cNvPr>
          <p:cNvSpPr>
            <a:spLocks noChangeShapeType="1"/>
          </p:cNvSpPr>
          <p:nvPr/>
        </p:nvSpPr>
        <p:spPr bwMode="auto">
          <a:xfrm flipH="1" flipV="1">
            <a:off x="4178779" y="4659313"/>
            <a:ext cx="176212"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5" name="Group 70">
            <a:extLst>
              <a:ext uri="{FF2B5EF4-FFF2-40B4-BE49-F238E27FC236}">
                <a16:creationId xmlns:a16="http://schemas.microsoft.com/office/drawing/2014/main" id="{DE4505C7-80EA-42CD-BE43-80FED07BA9E3}"/>
              </a:ext>
            </a:extLst>
          </p:cNvPr>
          <p:cNvGrpSpPr>
            <a:grpSpLocks/>
          </p:cNvGrpSpPr>
          <p:nvPr/>
        </p:nvGrpSpPr>
        <p:grpSpPr bwMode="auto">
          <a:xfrm>
            <a:off x="2940529" y="2989263"/>
            <a:ext cx="2362200" cy="1762125"/>
            <a:chOff x="1927" y="1752"/>
            <a:chExt cx="1488" cy="1110"/>
          </a:xfrm>
        </p:grpSpPr>
        <p:sp>
          <p:nvSpPr>
            <p:cNvPr id="266" name="Freeform 71">
              <a:extLst>
                <a:ext uri="{FF2B5EF4-FFF2-40B4-BE49-F238E27FC236}">
                  <a16:creationId xmlns:a16="http://schemas.microsoft.com/office/drawing/2014/main" id="{421AC42E-9989-4492-B276-A5EE7196B85E}"/>
                </a:ext>
              </a:extLst>
            </p:cNvPr>
            <p:cNvSpPr>
              <a:spLocks/>
            </p:cNvSpPr>
            <p:nvPr/>
          </p:nvSpPr>
          <p:spPr bwMode="auto">
            <a:xfrm>
              <a:off x="1927" y="1752"/>
              <a:ext cx="1488" cy="1110"/>
            </a:xfrm>
            <a:custGeom>
              <a:avLst/>
              <a:gdLst>
                <a:gd name="T0" fmla="*/ 1 w 2135"/>
                <a:gd name="T1" fmla="*/ 26 h 1662"/>
                <a:gd name="T2" fmla="*/ 6 w 2135"/>
                <a:gd name="T3" fmla="*/ 3 h 1662"/>
                <a:gd name="T4" fmla="*/ 36 w 2135"/>
                <a:gd name="T5" fmla="*/ 7 h 1662"/>
                <a:gd name="T6" fmla="*/ 68 w 2135"/>
                <a:gd name="T7" fmla="*/ 4 h 1662"/>
                <a:gd name="T8" fmla="*/ 112 w 2135"/>
                <a:gd name="T9" fmla="*/ 16 h 1662"/>
                <a:gd name="T10" fmla="*/ 112 w 2135"/>
                <a:gd name="T11" fmla="*/ 45 h 1662"/>
                <a:gd name="T12" fmla="*/ 88 w 2135"/>
                <a:gd name="T13" fmla="*/ 63 h 1662"/>
                <a:gd name="T14" fmla="*/ 45 w 2135"/>
                <a:gd name="T15" fmla="*/ 59 h 1662"/>
                <a:gd name="T16" fmla="*/ 28 w 2135"/>
                <a:gd name="T17" fmla="*/ 50 h 1662"/>
                <a:gd name="T18" fmla="*/ 10 w 2135"/>
                <a:gd name="T19" fmla="*/ 42 h 1662"/>
                <a:gd name="T20" fmla="*/ 1 w 2135"/>
                <a:gd name="T21" fmla="*/ 2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67" name="Text Box 72">
              <a:extLst>
                <a:ext uri="{FF2B5EF4-FFF2-40B4-BE49-F238E27FC236}">
                  <a16:creationId xmlns:a16="http://schemas.microsoft.com/office/drawing/2014/main" id="{BA8E7163-8ADD-439E-A186-DC2358F6ED26}"/>
                </a:ext>
              </a:extLst>
            </p:cNvPr>
            <p:cNvSpPr txBox="1">
              <a:spLocks noChangeArrowheads="1"/>
            </p:cNvSpPr>
            <p:nvPr/>
          </p:nvSpPr>
          <p:spPr bwMode="auto">
            <a:xfrm>
              <a:off x="2228" y="2107"/>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latin typeface="楷体" panose="02010609060101010101" pitchFamily="49" charset="-122"/>
                  <a:ea typeface="楷体" panose="02010609060101010101" pitchFamily="49" charset="-122"/>
                </a:rPr>
                <a:t>网络基础设施</a:t>
              </a:r>
            </a:p>
          </p:txBody>
        </p:sp>
      </p:grpSp>
      <p:sp>
        <p:nvSpPr>
          <p:cNvPr id="78" name="Rectangle 64">
            <a:extLst>
              <a:ext uri="{FF2B5EF4-FFF2-40B4-BE49-F238E27FC236}">
                <a16:creationId xmlns:a16="http://schemas.microsoft.com/office/drawing/2014/main" id="{E4BE578B-29BA-48D0-B1E4-AFAEE699B66E}"/>
              </a:ext>
            </a:extLst>
          </p:cNvPr>
          <p:cNvSpPr>
            <a:spLocks noChangeArrowheads="1"/>
          </p:cNvSpPr>
          <p:nvPr/>
        </p:nvSpPr>
        <p:spPr bwMode="auto">
          <a:xfrm>
            <a:off x="6612894" y="1826578"/>
            <a:ext cx="4792535" cy="31861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楷体" panose="02010609060101010101" pitchFamily="49" charset="-122"/>
              <a:ea typeface="楷体" panose="02010609060101010101" pitchFamily="49" charset="-122"/>
            </a:endParaRPr>
          </a:p>
        </p:txBody>
      </p:sp>
      <p:sp>
        <p:nvSpPr>
          <p:cNvPr id="79" name="Rectangle 66">
            <a:extLst>
              <a:ext uri="{FF2B5EF4-FFF2-40B4-BE49-F238E27FC236}">
                <a16:creationId xmlns:a16="http://schemas.microsoft.com/office/drawing/2014/main" id="{C00A9C39-C965-4671-B222-34830C2E2EB1}"/>
              </a:ext>
            </a:extLst>
          </p:cNvPr>
          <p:cNvSpPr>
            <a:spLocks noChangeArrowheads="1"/>
          </p:cNvSpPr>
          <p:nvPr/>
        </p:nvSpPr>
        <p:spPr bwMode="auto">
          <a:xfrm>
            <a:off x="6668456" y="1826578"/>
            <a:ext cx="4736973"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zh-CN" altLang="en-US" sz="2400" b="1" dirty="0">
                <a:solidFill>
                  <a:srgbClr val="FF0000"/>
                </a:solidFill>
                <a:ea typeface="楷体" panose="02010609060101010101" pitchFamily="49" charset="-122"/>
                <a:cs typeface="Arial" panose="020B0604020202020204" pitchFamily="34" charset="0"/>
              </a:rPr>
              <a:t>无线链路</a:t>
            </a:r>
          </a:p>
          <a:p>
            <a:pPr eaLnBrk="1" hangingPunct="1">
              <a:lnSpc>
                <a:spcPct val="90000"/>
              </a:lnSpc>
            </a:pPr>
            <a:r>
              <a:rPr lang="zh-CN" altLang="en-US" sz="2400" b="1" dirty="0">
                <a:ea typeface="楷体" panose="02010609060101010101" pitchFamily="49" charset="-122"/>
                <a:cs typeface="Arial" panose="020B0604020202020204" pitchFamily="34" charset="0"/>
              </a:rPr>
              <a:t>典型的作用</a:t>
            </a:r>
            <a:r>
              <a:rPr lang="zh-CN" altLang="en-US" sz="2400" dirty="0">
                <a:ea typeface="楷体" panose="02010609060101010101" pitchFamily="49" charset="-122"/>
                <a:cs typeface="Arial" panose="020B0604020202020204" pitchFamily="34" charset="0"/>
              </a:rPr>
              <a:t>是用于连接无线主机和基站</a:t>
            </a:r>
            <a:endParaRPr lang="en-US" altLang="zh-CN" sz="2400" dirty="0">
              <a:ea typeface="楷体" panose="02010609060101010101" pitchFamily="49" charset="-122"/>
              <a:cs typeface="Arial" panose="020B0604020202020204" pitchFamily="34" charset="0"/>
            </a:endParaRPr>
          </a:p>
          <a:p>
            <a:pPr eaLnBrk="1" hangingPunct="1">
              <a:lnSpc>
                <a:spcPct val="90000"/>
              </a:lnSpc>
            </a:pPr>
            <a:r>
              <a:rPr lang="zh-CN" altLang="en-US" sz="2400" dirty="0">
                <a:ea typeface="楷体" panose="02010609060101010101" pitchFamily="49" charset="-122"/>
                <a:cs typeface="Arial" panose="020B0604020202020204" pitchFamily="34" charset="0"/>
              </a:rPr>
              <a:t>也</a:t>
            </a:r>
            <a:r>
              <a:rPr lang="zh-CN" altLang="en-US" sz="2400" b="1" dirty="0">
                <a:ea typeface="楷体" panose="02010609060101010101" pitchFamily="49" charset="-122"/>
                <a:cs typeface="Arial" panose="020B0604020202020204" pitchFamily="34" charset="0"/>
              </a:rPr>
              <a:t>可</a:t>
            </a:r>
            <a:r>
              <a:rPr lang="zh-CN" altLang="en-US" sz="2400" dirty="0">
                <a:ea typeface="楷体" panose="02010609060101010101" pitchFamily="49" charset="-122"/>
                <a:cs typeface="Arial" panose="020B0604020202020204" pitchFamily="34" charset="0"/>
              </a:rPr>
              <a:t>以用于</a:t>
            </a:r>
            <a:r>
              <a:rPr lang="zh-CN" altLang="en-US" sz="2400" b="1" dirty="0">
                <a:ea typeface="楷体" panose="02010609060101010101" pitchFamily="49" charset="-122"/>
                <a:cs typeface="Arial" panose="020B0604020202020204" pitchFamily="34" charset="0"/>
              </a:rPr>
              <a:t>骨干链路</a:t>
            </a:r>
          </a:p>
          <a:p>
            <a:pPr eaLnBrk="1" hangingPunct="1">
              <a:lnSpc>
                <a:spcPct val="90000"/>
              </a:lnSpc>
            </a:pPr>
            <a:r>
              <a:rPr lang="zh-CN" altLang="en-US" sz="2400" dirty="0">
                <a:ea typeface="楷体" panose="02010609060101010101" pitchFamily="49" charset="-122"/>
                <a:cs typeface="Arial" panose="020B0604020202020204" pitchFamily="34" charset="0"/>
              </a:rPr>
              <a:t>与链路访问相匹配的</a:t>
            </a:r>
            <a:r>
              <a:rPr lang="zh-CN" altLang="en-US" sz="2400" b="1" dirty="0">
                <a:ea typeface="楷体" panose="02010609060101010101" pitchFamily="49" charset="-122"/>
                <a:cs typeface="Arial" panose="020B0604020202020204" pitchFamily="34" charset="0"/>
              </a:rPr>
              <a:t>多址访问协议</a:t>
            </a:r>
          </a:p>
          <a:p>
            <a:pPr eaLnBrk="1" hangingPunct="1">
              <a:lnSpc>
                <a:spcPct val="90000"/>
              </a:lnSpc>
            </a:pPr>
            <a:r>
              <a:rPr lang="zh-CN" altLang="en-US" sz="2400" dirty="0">
                <a:ea typeface="楷体" panose="02010609060101010101" pitchFamily="49" charset="-122"/>
                <a:cs typeface="Arial" panose="020B0604020202020204" pitchFamily="34" charset="0"/>
              </a:rPr>
              <a:t>多种数据传输</a:t>
            </a:r>
            <a:r>
              <a:rPr lang="zh-CN" altLang="en-US" sz="2400" b="1" dirty="0">
                <a:ea typeface="楷体" panose="02010609060101010101" pitchFamily="49" charset="-122"/>
                <a:cs typeface="Arial" panose="020B0604020202020204" pitchFamily="34" charset="0"/>
              </a:rPr>
              <a:t>速率</a:t>
            </a:r>
            <a:r>
              <a:rPr lang="zh-CN" altLang="en-US" sz="2400" dirty="0">
                <a:ea typeface="楷体" panose="02010609060101010101" pitchFamily="49" charset="-122"/>
                <a:cs typeface="Arial" panose="020B0604020202020204" pitchFamily="34" charset="0"/>
              </a:rPr>
              <a:t>和传输</a:t>
            </a:r>
            <a:r>
              <a:rPr lang="zh-CN" altLang="en-US" sz="2400" b="1" dirty="0">
                <a:ea typeface="楷体" panose="02010609060101010101" pitchFamily="49" charset="-122"/>
                <a:cs typeface="Arial" panose="020B0604020202020204" pitchFamily="34" charset="0"/>
              </a:rPr>
              <a:t>距离</a:t>
            </a:r>
          </a:p>
        </p:txBody>
      </p:sp>
      <p:sp>
        <p:nvSpPr>
          <p:cNvPr id="80" name="Line 67">
            <a:extLst>
              <a:ext uri="{FF2B5EF4-FFF2-40B4-BE49-F238E27FC236}">
                <a16:creationId xmlns:a16="http://schemas.microsoft.com/office/drawing/2014/main" id="{D5D91B45-7F71-4248-818E-1D0F42037C64}"/>
              </a:ext>
            </a:extLst>
          </p:cNvPr>
          <p:cNvSpPr>
            <a:spLocks noChangeShapeType="1"/>
          </p:cNvSpPr>
          <p:nvPr/>
        </p:nvSpPr>
        <p:spPr bwMode="auto">
          <a:xfrm flipH="1">
            <a:off x="6946269" y="5042853"/>
            <a:ext cx="933450" cy="71755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组合 1">
            <a:extLst>
              <a:ext uri="{FF2B5EF4-FFF2-40B4-BE49-F238E27FC236}">
                <a16:creationId xmlns:a16="http://schemas.microsoft.com/office/drawing/2014/main" id="{69907330-CBFA-A2F4-751A-D9E271E29B26}"/>
              </a:ext>
            </a:extLst>
          </p:cNvPr>
          <p:cNvGrpSpPr/>
          <p:nvPr/>
        </p:nvGrpSpPr>
        <p:grpSpPr>
          <a:xfrm>
            <a:off x="699768" y="187962"/>
            <a:ext cx="7608895" cy="1428589"/>
            <a:chOff x="551030" y="-368704"/>
            <a:chExt cx="7608895" cy="1428589"/>
          </a:xfrm>
        </p:grpSpPr>
        <p:grpSp>
          <p:nvGrpSpPr>
            <p:cNvPr id="3" name="组合 2">
              <a:extLst>
                <a:ext uri="{FF2B5EF4-FFF2-40B4-BE49-F238E27FC236}">
                  <a16:creationId xmlns:a16="http://schemas.microsoft.com/office/drawing/2014/main" id="{3AD5459C-906E-FAAC-3DE3-D74D274B893A}"/>
                </a:ext>
              </a:extLst>
            </p:cNvPr>
            <p:cNvGrpSpPr/>
            <p:nvPr/>
          </p:nvGrpSpPr>
          <p:grpSpPr>
            <a:xfrm>
              <a:off x="1201631" y="303925"/>
              <a:ext cx="6958294" cy="680205"/>
              <a:chOff x="1839058" y="967769"/>
              <a:chExt cx="6958294" cy="680205"/>
            </a:xfrm>
          </p:grpSpPr>
          <p:sp>
            <p:nvSpPr>
              <p:cNvPr id="5" name="矩形: 圆角 30">
                <a:extLst>
                  <a:ext uri="{FF2B5EF4-FFF2-40B4-BE49-F238E27FC236}">
                    <a16:creationId xmlns:a16="http://schemas.microsoft.com/office/drawing/2014/main" id="{0FC5513E-507D-9770-5E50-A168498344EB}"/>
                  </a:ext>
                </a:extLst>
              </p:cNvPr>
              <p:cNvSpPr/>
              <p:nvPr/>
            </p:nvSpPr>
            <p:spPr>
              <a:xfrm>
                <a:off x="1839058" y="967769"/>
                <a:ext cx="695829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0D9B31E3-65DE-2FC7-0BEB-DAC038838A16}"/>
                  </a:ext>
                </a:extLst>
              </p:cNvPr>
              <p:cNvSpPr txBox="1"/>
              <p:nvPr/>
            </p:nvSpPr>
            <p:spPr>
              <a:xfrm>
                <a:off x="2753790" y="1001643"/>
                <a:ext cx="57130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无线网络的元素：硬件组成</a:t>
                </a:r>
              </a:p>
            </p:txBody>
          </p:sp>
        </p:grpSp>
        <p:pic>
          <p:nvPicPr>
            <p:cNvPr id="4" name="图片 3">
              <a:extLst>
                <a:ext uri="{FF2B5EF4-FFF2-40B4-BE49-F238E27FC236}">
                  <a16:creationId xmlns:a16="http://schemas.microsoft.com/office/drawing/2014/main" id="{CD7AC6DF-6C4A-727D-B3BF-752ABC1B5BA9}"/>
                </a:ext>
              </a:extLst>
            </p:cNvPr>
            <p:cNvPicPr>
              <a:picLocks noChangeAspect="1"/>
            </p:cNvPicPr>
            <p:nvPr/>
          </p:nvPicPr>
          <p:blipFill rotWithShape="1">
            <a:blip r:embed="rId34"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6669449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9907330-CBFA-A2F4-751A-D9E271E29B26}"/>
              </a:ext>
            </a:extLst>
          </p:cNvPr>
          <p:cNvGrpSpPr/>
          <p:nvPr/>
        </p:nvGrpSpPr>
        <p:grpSpPr>
          <a:xfrm>
            <a:off x="699768" y="187962"/>
            <a:ext cx="7608895" cy="1428589"/>
            <a:chOff x="551030" y="-368704"/>
            <a:chExt cx="7608895" cy="1428589"/>
          </a:xfrm>
        </p:grpSpPr>
        <p:grpSp>
          <p:nvGrpSpPr>
            <p:cNvPr id="3" name="组合 2">
              <a:extLst>
                <a:ext uri="{FF2B5EF4-FFF2-40B4-BE49-F238E27FC236}">
                  <a16:creationId xmlns:a16="http://schemas.microsoft.com/office/drawing/2014/main" id="{3AD5459C-906E-FAAC-3DE3-D74D274B893A}"/>
                </a:ext>
              </a:extLst>
            </p:cNvPr>
            <p:cNvGrpSpPr/>
            <p:nvPr/>
          </p:nvGrpSpPr>
          <p:grpSpPr>
            <a:xfrm>
              <a:off x="1201631" y="303925"/>
              <a:ext cx="6958294" cy="680205"/>
              <a:chOff x="1839058" y="967769"/>
              <a:chExt cx="6958294" cy="680205"/>
            </a:xfrm>
          </p:grpSpPr>
          <p:sp>
            <p:nvSpPr>
              <p:cNvPr id="5" name="矩形: 圆角 30">
                <a:extLst>
                  <a:ext uri="{FF2B5EF4-FFF2-40B4-BE49-F238E27FC236}">
                    <a16:creationId xmlns:a16="http://schemas.microsoft.com/office/drawing/2014/main" id="{0FC5513E-507D-9770-5E50-A168498344EB}"/>
                  </a:ext>
                </a:extLst>
              </p:cNvPr>
              <p:cNvSpPr/>
              <p:nvPr/>
            </p:nvSpPr>
            <p:spPr>
              <a:xfrm>
                <a:off x="1839058" y="967769"/>
                <a:ext cx="695829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0D9B31E3-65DE-2FC7-0BEB-DAC038838A16}"/>
                  </a:ext>
                </a:extLst>
              </p:cNvPr>
              <p:cNvSpPr txBox="1"/>
              <p:nvPr/>
            </p:nvSpPr>
            <p:spPr>
              <a:xfrm>
                <a:off x="2753790" y="1001643"/>
                <a:ext cx="57130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无线网络的元素：软件组件</a:t>
                </a:r>
              </a:p>
            </p:txBody>
          </p:sp>
        </p:grpSp>
        <p:pic>
          <p:nvPicPr>
            <p:cNvPr id="4" name="图片 3">
              <a:extLst>
                <a:ext uri="{FF2B5EF4-FFF2-40B4-BE49-F238E27FC236}">
                  <a16:creationId xmlns:a16="http://schemas.microsoft.com/office/drawing/2014/main" id="{CD7AC6DF-6C4A-727D-B3BF-752ABC1B5BA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7" name="文本框 6">
            <a:extLst>
              <a:ext uri="{FF2B5EF4-FFF2-40B4-BE49-F238E27FC236}">
                <a16:creationId xmlns:a16="http://schemas.microsoft.com/office/drawing/2014/main" id="{B98636E6-678F-164C-C1CC-B21F0BDCA47A}"/>
              </a:ext>
            </a:extLst>
          </p:cNvPr>
          <p:cNvSpPr txBox="1"/>
          <p:nvPr/>
        </p:nvSpPr>
        <p:spPr>
          <a:xfrm>
            <a:off x="1503349" y="1785938"/>
            <a:ext cx="9101138" cy="4524315"/>
          </a:xfrm>
          <a:prstGeom prst="rect">
            <a:avLst/>
          </a:prstGeom>
          <a:noFill/>
        </p:spPr>
        <p:txBody>
          <a:bodyPr wrap="square" rtlCol="0">
            <a:spAutoFit/>
          </a:bodyPr>
          <a:lstStyle/>
          <a:p>
            <a:pPr marL="342900" indent="-342900">
              <a:buFont typeface="Wingdings" pitchFamily="2" charset="2"/>
              <a:buChar char="Ø"/>
            </a:pPr>
            <a:r>
              <a:rPr lang="en-US" altLang="zh-CN" sz="2400" dirty="0"/>
              <a:t>802.11 </a:t>
            </a:r>
            <a:r>
              <a:rPr lang="zh-CN" altLang="en-US" sz="2400" dirty="0"/>
              <a:t>是 </a:t>
            </a:r>
            <a:r>
              <a:rPr lang="en-GB" altLang="zh-CN" sz="2400" dirty="0"/>
              <a:t>IEEE </a:t>
            </a:r>
            <a:r>
              <a:rPr lang="zh-CN" altLang="en-US" sz="2400" dirty="0"/>
              <a:t>制定的无线局域网标准，主要包括：</a:t>
            </a:r>
            <a:endParaRPr lang="en-US" altLang="zh-CN" sz="2400" dirty="0"/>
          </a:p>
          <a:p>
            <a:r>
              <a:rPr lang="en-US" altLang="zh-CN" sz="2400" b="1" dirty="0"/>
              <a:t>	</a:t>
            </a:r>
            <a:r>
              <a:rPr lang="zh-CN" altLang="en-US" sz="2400" b="1" dirty="0"/>
              <a:t>物理层（</a:t>
            </a:r>
            <a:r>
              <a:rPr lang="en-GB" altLang="zh-CN" sz="2400" b="1" dirty="0"/>
              <a:t>PHY</a:t>
            </a:r>
            <a:r>
              <a:rPr lang="zh-CN" altLang="en-GB" sz="2400" b="1" dirty="0"/>
              <a:t>）</a:t>
            </a:r>
            <a:endParaRPr lang="en-GB" altLang="zh-CN" sz="2400" dirty="0"/>
          </a:p>
          <a:p>
            <a:pPr lvl="2">
              <a:buFont typeface="Arial" panose="020B0604020202020204" pitchFamily="34" charset="0"/>
              <a:buChar char="•"/>
            </a:pPr>
            <a:r>
              <a:rPr lang="zh-CN" altLang="en-US" sz="2400" dirty="0"/>
              <a:t>定义信道频率、带宽、调制方式（如 </a:t>
            </a:r>
            <a:r>
              <a:rPr lang="en-GB" altLang="zh-CN" sz="2400" dirty="0"/>
              <a:t>DSSS</a:t>
            </a:r>
            <a:r>
              <a:rPr lang="zh-CN" altLang="en-GB" sz="2400" dirty="0"/>
              <a:t>、</a:t>
            </a:r>
            <a:r>
              <a:rPr lang="en-GB" altLang="zh-CN" sz="2400" dirty="0"/>
              <a:t>OFDM</a:t>
            </a:r>
            <a:r>
              <a:rPr lang="zh-CN" altLang="en-GB" sz="2400" dirty="0"/>
              <a:t>、</a:t>
            </a:r>
            <a:r>
              <a:rPr lang="en-GB" altLang="zh-CN" sz="2400" dirty="0"/>
              <a:t>QAM</a:t>
            </a:r>
            <a:r>
              <a:rPr lang="zh-CN" altLang="en-GB" sz="2400" dirty="0"/>
              <a:t>）、</a:t>
            </a:r>
            <a:r>
              <a:rPr lang="zh-CN" altLang="en-US" sz="2400" dirty="0"/>
              <a:t>发射功率等。</a:t>
            </a:r>
          </a:p>
          <a:p>
            <a:pPr lvl="2">
              <a:buFont typeface="Arial" panose="020B0604020202020204" pitchFamily="34" charset="0"/>
              <a:buChar char="•"/>
            </a:pPr>
            <a:r>
              <a:rPr lang="zh-CN" altLang="en-US" sz="2400" dirty="0"/>
              <a:t>常见标准：</a:t>
            </a:r>
            <a:r>
              <a:rPr lang="en-US" altLang="zh-CN" sz="2400" dirty="0"/>
              <a:t>802.11</a:t>
            </a:r>
            <a:r>
              <a:rPr lang="en-GB" altLang="zh-CN" sz="2400" dirty="0"/>
              <a:t>a/b/g/n/ac/</a:t>
            </a:r>
            <a:r>
              <a:rPr lang="en-GB" altLang="zh-CN" sz="2400" dirty="0" err="1"/>
              <a:t>ax</a:t>
            </a:r>
            <a:r>
              <a:rPr lang="zh-CN" altLang="en-GB" sz="2400" dirty="0"/>
              <a:t>（</a:t>
            </a:r>
            <a:r>
              <a:rPr lang="en-GB" altLang="zh-CN" sz="2400" dirty="0"/>
              <a:t>Wi-Fi 6</a:t>
            </a:r>
            <a:r>
              <a:rPr lang="zh-CN" altLang="en-GB" sz="2400" dirty="0"/>
              <a:t>）。</a:t>
            </a:r>
          </a:p>
          <a:p>
            <a:r>
              <a:rPr lang="en-GB" altLang="zh-CN" sz="2400" b="1" dirty="0"/>
              <a:t>	MAC </a:t>
            </a:r>
            <a:r>
              <a:rPr lang="zh-CN" altLang="en-US" sz="2400" b="1" dirty="0"/>
              <a:t>层（</a:t>
            </a:r>
            <a:r>
              <a:rPr lang="en-GB" altLang="zh-CN" sz="2400" b="1" dirty="0"/>
              <a:t>Medium Access Control</a:t>
            </a:r>
            <a:r>
              <a:rPr lang="zh-CN" altLang="en-GB" sz="2400" b="1" dirty="0"/>
              <a:t>）</a:t>
            </a:r>
            <a:endParaRPr lang="en-GB" altLang="zh-CN" sz="2400" dirty="0"/>
          </a:p>
          <a:p>
            <a:pPr lvl="2">
              <a:buFont typeface="Arial" panose="020B0604020202020204" pitchFamily="34" charset="0"/>
              <a:buChar char="•"/>
            </a:pPr>
            <a:r>
              <a:rPr lang="zh-CN" altLang="en-US" sz="2400" dirty="0"/>
              <a:t>负责介质访问控制、帧封装、确认与重传、地址管理等。</a:t>
            </a:r>
          </a:p>
          <a:p>
            <a:pPr lvl="2">
              <a:buFont typeface="Arial" panose="020B0604020202020204" pitchFamily="34" charset="0"/>
              <a:buChar char="•"/>
            </a:pPr>
            <a:r>
              <a:rPr lang="zh-CN" altLang="en-US" sz="2400" dirty="0"/>
              <a:t>使用 </a:t>
            </a:r>
            <a:r>
              <a:rPr lang="en-GB" altLang="zh-CN" sz="2400" b="1" dirty="0"/>
              <a:t>CSMA/CA</a:t>
            </a:r>
            <a:r>
              <a:rPr lang="zh-CN" altLang="en-GB" sz="2400" dirty="0"/>
              <a:t>（</a:t>
            </a:r>
            <a:r>
              <a:rPr lang="zh-CN" altLang="en-US" sz="2400" dirty="0"/>
              <a:t>载波侦听多路访问</a:t>
            </a:r>
            <a:r>
              <a:rPr lang="en-US" altLang="zh-CN" sz="2400" dirty="0"/>
              <a:t>/</a:t>
            </a:r>
            <a:r>
              <a:rPr lang="zh-CN" altLang="en-US" sz="2400" dirty="0"/>
              <a:t>冲突避免）机制。</a:t>
            </a:r>
          </a:p>
          <a:p>
            <a:pPr lvl="2">
              <a:buFont typeface="Arial" panose="020B0604020202020204" pitchFamily="34" charset="0"/>
              <a:buChar char="•"/>
            </a:pPr>
            <a:r>
              <a:rPr lang="zh-CN" altLang="en-US" sz="2400" dirty="0"/>
              <a:t>定义了数据帧、管理帧、控制帧三大类。</a:t>
            </a:r>
            <a:endParaRPr lang="en-US" altLang="zh-CN" sz="2400" dirty="0"/>
          </a:p>
          <a:p>
            <a:pPr lvl="2">
              <a:buFont typeface="Arial" panose="020B0604020202020204" pitchFamily="34" charset="0"/>
              <a:buChar char="•"/>
            </a:pPr>
            <a:endParaRPr lang="en-US" altLang="zh-CN" sz="2400" dirty="0"/>
          </a:p>
          <a:p>
            <a:pPr marL="342900" indent="-342900">
              <a:buFont typeface="Wingdings" pitchFamily="2" charset="2"/>
              <a:buChar char="Ø"/>
            </a:pPr>
            <a:r>
              <a:rPr lang="zh-CN" altLang="en-US" sz="2400" dirty="0"/>
              <a:t>蓝牙协议，多采用主从结构</a:t>
            </a:r>
          </a:p>
          <a:p>
            <a:r>
              <a:rPr kumimoji="1" lang="zh-CN" altLang="en-US" sz="2400" dirty="0"/>
              <a:t> </a:t>
            </a:r>
          </a:p>
        </p:txBody>
      </p:sp>
    </p:spTree>
    <p:extLst>
      <p:ext uri="{BB962C8B-B14F-4D97-AF65-F5344CB8AC3E}">
        <p14:creationId xmlns:p14="http://schemas.microsoft.com/office/powerpoint/2010/main" val="33851401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143c9951-2ba9-4048-b33c-a5bcb7117f90"/>
</p:tagLst>
</file>

<file path=ppt/tags/tag2.xml><?xml version="1.0" encoding="utf-8"?>
<p:tagLst xmlns:a="http://schemas.openxmlformats.org/drawingml/2006/main" xmlns:r="http://schemas.openxmlformats.org/officeDocument/2006/relationships" xmlns:p="http://schemas.openxmlformats.org/presentationml/2006/main">
  <p:tag name="ISLIDE.VECTOR" val="143c9951-2ba9-4048-b33c-a5bcb7117f90"/>
</p:tagLst>
</file>

<file path=ppt/tags/tag3.xml><?xml version="1.0" encoding="utf-8"?>
<p:tagLst xmlns:a="http://schemas.openxmlformats.org/drawingml/2006/main" xmlns:r="http://schemas.openxmlformats.org/officeDocument/2006/relationships" xmlns:p="http://schemas.openxmlformats.org/presentationml/2006/main">
  <p:tag name="ISLIDE.VECTOR" val="143c9951-2ba9-4048-b33c-a5bcb7117f90"/>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ffice_30104309_TF66931312" id="{68CE55F3-E7BA-48C7-835B-8532C9162F81}" vid="{240E0DAE-8A64-469B-8A02-AF8C97071B9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24EDED3-7967-4EF0-BE85-F4606019A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11D34D-75D2-4894-A4B9-B889F28CA153}">
  <ds:schemaRefs>
    <ds:schemaRef ds:uri="http://schemas.microsoft.com/sharepoint/v3/contenttype/forms"/>
  </ds:schemaRefs>
</ds:datastoreItem>
</file>

<file path=customXml/itemProps3.xml><?xml version="1.0" encoding="utf-8"?>
<ds:datastoreItem xmlns:ds="http://schemas.openxmlformats.org/officeDocument/2006/customXml" ds:itemID="{15B8FAC4-99E7-4CF2-AA4F-E5F48F87B54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数字时间胶囊</Template>
  <TotalTime>14632</TotalTime>
  <Words>9410</Words>
  <Application>Microsoft Office PowerPoint</Application>
  <PresentationFormat>宽屏</PresentationFormat>
  <Paragraphs>1500</Paragraphs>
  <Slides>146</Slides>
  <Notes>115</Notes>
  <HiddenSlides>4</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146</vt:i4>
      </vt:variant>
    </vt:vector>
  </HeadingPairs>
  <TitlesOfParts>
    <vt:vector size="166" baseType="lpstr">
      <vt:lpstr>Microsoft YaHei UI</vt:lpstr>
      <vt:lpstr>等线</vt:lpstr>
      <vt:lpstr>SimHei</vt:lpstr>
      <vt:lpstr>楷体</vt:lpstr>
      <vt:lpstr>楷体</vt:lpstr>
      <vt:lpstr>思源黑体 CN Medium</vt:lpstr>
      <vt:lpstr>思源黑体 CN Normal</vt:lpstr>
      <vt:lpstr>造字工房朗倩（非商用）细体</vt:lpstr>
      <vt:lpstr>Arial</vt:lpstr>
      <vt:lpstr>Cambria</vt:lpstr>
      <vt:lpstr>Cambria Math</vt:lpstr>
      <vt:lpstr>Comic Sans MS</vt:lpstr>
      <vt:lpstr>Gill Sans MT</vt:lpstr>
      <vt:lpstr>Times New Roman</vt:lpstr>
      <vt:lpstr>Trebuchet MS</vt:lpstr>
      <vt:lpstr>Wingdings</vt:lpstr>
      <vt:lpstr>环保</vt:lpstr>
      <vt:lpstr>Document</vt:lpstr>
      <vt:lpstr>Microsoft Word 97 - 2003 Document</vt:lpstr>
      <vt:lpstr>Clip</vt:lpstr>
      <vt:lpstr>计算机通信与网络</vt:lpstr>
      <vt:lpstr>任务及目标</vt:lpstr>
      <vt:lpstr>4.1 局域网概述</vt:lpstr>
      <vt:lpstr>回  顾</vt:lpstr>
      <vt:lpstr>局域网的定位</vt:lpstr>
      <vt:lpstr>PowerPoint 演示文稿</vt:lpstr>
      <vt:lpstr>回  顾</vt:lpstr>
      <vt:lpstr>现在主流的数据通信链路</vt:lpstr>
      <vt:lpstr>广播链路 vs 点到点链路</vt:lpstr>
      <vt:lpstr>有线局域网</vt:lpstr>
      <vt:lpstr>无线局域网</vt:lpstr>
      <vt:lpstr>4.2 多路访问链路和协议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以太网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Wi-Fi 802.11无线局域网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本章咱们学习了</vt:lpstr>
      <vt:lpstr>接下来</vt:lpstr>
      <vt:lpstr>作  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计算机通信与网络</dc:title>
  <dc:creator>辉宇 刘</dc:creator>
  <cp:lastModifiedBy>辉宇 刘</cp:lastModifiedBy>
  <cp:revision>210</cp:revision>
  <dcterms:created xsi:type="dcterms:W3CDTF">2025-07-23T01:45:23Z</dcterms:created>
  <dcterms:modified xsi:type="dcterms:W3CDTF">2025-09-28T07:36:21Z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